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29C"/>
    <a:srgbClr val="356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9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3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8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9926-A004-FF4D-87F5-653471991A74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F0DE-F49F-C44D-91DD-D4CFA47A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58612" y="1718910"/>
            <a:ext cx="1783257" cy="833799"/>
            <a:chOff x="3258612" y="1718910"/>
            <a:chExt cx="1783257" cy="833799"/>
          </a:xfrm>
        </p:grpSpPr>
        <p:sp>
          <p:nvSpPr>
            <p:cNvPr id="7" name="Rectangle 6"/>
            <p:cNvSpPr/>
            <p:nvPr/>
          </p:nvSpPr>
          <p:spPr>
            <a:xfrm>
              <a:off x="3258612" y="1718910"/>
              <a:ext cx="1783257" cy="833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3"/>
            <p:cNvSpPr/>
            <p:nvPr/>
          </p:nvSpPr>
          <p:spPr>
            <a:xfrm>
              <a:off x="3643488" y="1718910"/>
              <a:ext cx="1090480" cy="833799"/>
            </a:xfrm>
            <a:prstGeom prst="downArrow">
              <a:avLst>
                <a:gd name="adj1" fmla="val 21765"/>
                <a:gd name="adj2" fmla="val 37692"/>
              </a:avLst>
            </a:prstGeom>
            <a:solidFill>
              <a:srgbClr val="35A2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17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Pearson</dc:creator>
  <cp:lastModifiedBy>Julia Pearson</cp:lastModifiedBy>
  <cp:revision>4</cp:revision>
  <dcterms:created xsi:type="dcterms:W3CDTF">2016-03-04T02:54:06Z</dcterms:created>
  <dcterms:modified xsi:type="dcterms:W3CDTF">2016-03-05T20:05:47Z</dcterms:modified>
</cp:coreProperties>
</file>