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0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4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4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1A10-4AF4-459F-9B6B-A897957C54D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AAF4-6FC4-4098-BF52-C4A4546F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F10A8B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95500" y="361950"/>
            <a:ext cx="8001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ATS Automation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Julia</dc:creator>
  <cp:lastModifiedBy>Scott, Julia</cp:lastModifiedBy>
  <cp:revision>2</cp:revision>
  <dcterms:created xsi:type="dcterms:W3CDTF">2018-08-22T12:25:20Z</dcterms:created>
  <dcterms:modified xsi:type="dcterms:W3CDTF">2018-08-22T20:39:39Z</dcterms:modified>
</cp:coreProperties>
</file>