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2a3ef3b-87b8-42b7-b5a0-a1860cdb49c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a1516bd81a34170" /><Relationship Type="http://schemas.openxmlformats.org/officeDocument/2006/relationships/slideLayout" Target="/ppt/slideLayouts/slideLayout8.xml" Id="R1aeac07761504298" /><Relationship Type="http://schemas.openxmlformats.org/officeDocument/2006/relationships/hyperlink" Target="https://app.powerbi.com/groups/me/reports/42a3ef3b-87b8-42b7-b5a0-a1860cdb49c3/?pbi_source=PowerPoint" TargetMode="External" Id="RelId0" /><Relationship Type="http://schemas.openxmlformats.org/officeDocument/2006/relationships/image" Target="/ppt/media/image4.png" Id="imgId7466686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Анализ ценовой политики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26.10.2023 8:54:40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25.10.2023 6:30:20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ibbonChart ,areaChart ,card ,card ,actionButton ,card ,area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46668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Страница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