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3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x.thunkable.com/copy/57989626327f283cca1815d08108349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>
            <a:spLocks noGrp="1"/>
          </p:cNvSpPr>
          <p:nvPr>
            <p:ph type="ctrTitle"/>
          </p:nvPr>
        </p:nvSpPr>
        <p:spPr>
          <a:xfrm>
            <a:off x="1324698" y="1122362"/>
            <a:ext cx="9343302" cy="2387601"/>
          </a:xfrm>
          <a:prstGeom prst="rect">
            <a:avLst/>
          </a:prstGeom>
        </p:spPr>
        <p:txBody>
          <a:bodyPr/>
          <a:lstStyle>
            <a:lvl1pPr defTabSz="758951">
              <a:defRPr sz="7968" b="1">
                <a:solidFill>
                  <a:srgbClr val="FF0000"/>
                </a:solidFill>
                <a:latin typeface="72 Black"/>
                <a:ea typeface="72 Black"/>
                <a:cs typeface="72 Black"/>
                <a:sym typeface="72 Black"/>
              </a:defRPr>
            </a:lvl1pPr>
          </a:lstStyle>
          <a:p>
            <a:r>
              <a:t>Twitter Disaster Detection</a:t>
            </a:r>
          </a:p>
        </p:txBody>
      </p:sp>
      <p:sp>
        <p:nvSpPr>
          <p:cNvPr id="95" name="Untertitel 2"/>
          <p:cNvSpPr txBox="1">
            <a:spLocks noGrp="1"/>
          </p:cNvSpPr>
          <p:nvPr>
            <p:ph type="subTitle" sz="half" idx="1"/>
          </p:nvPr>
        </p:nvSpPr>
        <p:spPr>
          <a:xfrm>
            <a:off x="1523999" y="3602037"/>
            <a:ext cx="9144001" cy="2785316"/>
          </a:xfrm>
          <a:prstGeom prst="rect">
            <a:avLst/>
          </a:prstGeom>
        </p:spPr>
        <p:txBody>
          <a:bodyPr/>
          <a:lstStyle/>
          <a:p>
            <a:r>
              <a:t>The warning app </a:t>
            </a:r>
          </a:p>
          <a:p>
            <a:endParaRPr/>
          </a:p>
          <a:p>
            <a:r>
              <a:t>by </a:t>
            </a:r>
          </a:p>
          <a:p>
            <a:r>
              <a:t>Julia</a:t>
            </a:r>
          </a:p>
          <a:p>
            <a:r>
              <a:t>Markus</a:t>
            </a:r>
          </a:p>
          <a:p>
            <a:r>
              <a:t>Peter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31" name="doc_loc =df['location_clean'].apply( lambda satz: nlp(satz) )"/>
          <p:cNvSpPr txBox="1"/>
          <p:nvPr/>
        </p:nvSpPr>
        <p:spPr>
          <a:xfrm>
            <a:off x="-4952" y="6311900"/>
            <a:ext cx="6633863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doc_loc =df[</a:t>
            </a:r>
            <a:r>
              <a:rPr>
                <a:solidFill>
                  <a:srgbClr val="A31515"/>
                </a:solidFill>
              </a:rPr>
              <a:t>'location_clean'</a:t>
            </a:r>
            <a:r>
              <a:t>].apply( </a:t>
            </a:r>
            <a:r>
              <a:rPr>
                <a:solidFill>
                  <a:srgbClr val="0000FF"/>
                </a:solidFill>
              </a:rPr>
              <a:t>lambda</a:t>
            </a:r>
            <a:r>
              <a:t> satz: nlp(satz) )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2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632" y="609599"/>
            <a:ext cx="6197601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Finde den Fehler</a:t>
            </a:r>
          </a:p>
        </p:txBody>
      </p:sp>
      <p:sp>
        <p:nvSpPr>
          <p:cNvPr id="135" name="displacy.render(doc_loc, style=&quot;ent&quot;, jupyter=True)"/>
          <p:cNvSpPr txBox="1"/>
          <p:nvPr/>
        </p:nvSpPr>
        <p:spPr>
          <a:xfrm>
            <a:off x="-4952" y="6311900"/>
            <a:ext cx="5563417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displacy.render(doc_loc, style=</a:t>
            </a:r>
            <a:r>
              <a:rPr>
                <a:solidFill>
                  <a:srgbClr val="A31515"/>
                </a:solidFill>
              </a:rPr>
              <a:t>"ent"</a:t>
            </a:r>
            <a:r>
              <a:t>, jupyter=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)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6" name="Bildschirmfoto 2020-10-08 um 22.38.22.png" descr="Bildschirmfoto 2020-10-08 um 22.38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632" y="609600"/>
            <a:ext cx="6197601" cy="56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Bildschirmfoto 2020-10-08 um 22.40.22.png" descr="Bildschirmfoto 2020-10-08 um 22.40.22.png"/>
          <p:cNvPicPr>
            <a:picLocks noChangeAspect="1"/>
          </p:cNvPicPr>
          <p:nvPr/>
        </p:nvPicPr>
        <p:blipFill>
          <a:blip r:embed="rId3"/>
          <a:srcRect t="6577" b="8666"/>
          <a:stretch>
            <a:fillRect/>
          </a:stretch>
        </p:blipFill>
        <p:spPr>
          <a:xfrm>
            <a:off x="8329382" y="5953"/>
            <a:ext cx="3879492" cy="684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Bildschirmfoto 2020-10-08 um 22.56.04.png" descr="Bildschirmfoto 2020-10-08 um 22.56.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33" y="1517650"/>
            <a:ext cx="38100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Finde in Stadtliste</a:t>
            </a:r>
          </a:p>
        </p:txBody>
      </p:sp>
      <p:sp>
        <p:nvSpPr>
          <p:cNvPr id="141" name="https://www.mithrilandmages.com/utilities/CityBrowse.php"/>
          <p:cNvSpPr txBox="1"/>
          <p:nvPr/>
        </p:nvSpPr>
        <p:spPr>
          <a:xfrm>
            <a:off x="845526" y="1469371"/>
            <a:ext cx="56958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https://www.mithrilandmages.com/utilities/CityBrowse.php</a:t>
            </a:r>
          </a:p>
        </p:txBody>
      </p:sp>
      <p:sp>
        <p:nvSpPr>
          <p:cNvPr id="142" name="if string is in cities_list: location_list.append()"/>
          <p:cNvSpPr txBox="1"/>
          <p:nvPr/>
        </p:nvSpPr>
        <p:spPr>
          <a:xfrm>
            <a:off x="22244" y="6300487"/>
            <a:ext cx="556341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AF00DB"/>
                </a:solidFill>
              </a:rPr>
              <a:t>if</a:t>
            </a:r>
            <a:r>
              <a:t> string </a:t>
            </a:r>
            <a:r>
              <a:rPr>
                <a:solidFill>
                  <a:srgbClr val="0000FF"/>
                </a:solidFill>
              </a:rPr>
              <a:t>is</a:t>
            </a:r>
            <a:r>
              <a:t> </a:t>
            </a:r>
            <a:r>
              <a:rPr>
                <a:solidFill>
                  <a:srgbClr val="0000FF"/>
                </a:solidFill>
              </a:rPr>
              <a:t>in</a:t>
            </a:r>
            <a:r>
              <a:t> cities_list: location_list.append()</a:t>
            </a:r>
          </a:p>
        </p:txBody>
      </p:sp>
      <p:pic>
        <p:nvPicPr>
          <p:cNvPr id="143" name="Bildschirmfoto 2020-10-08 um 23.14.34.png" descr="Bildschirmfoto 2020-10-08 um 23.14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794" y="46345"/>
            <a:ext cx="2469412" cy="67653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4" name="Tabelle"/>
          <p:cNvGraphicFramePr/>
          <p:nvPr/>
        </p:nvGraphicFramePr>
        <p:xfrm>
          <a:off x="903393" y="2240265"/>
          <a:ext cx="5231518" cy="351064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4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12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FFFFFF"/>
                          </a:solidFill>
                        </a:rPr>
                        <a:t>Explorative Datenanalyse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2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Original Data:"/>
          <p:cNvSpPr txBox="1"/>
          <p:nvPr/>
        </p:nvSpPr>
        <p:spPr>
          <a:xfrm>
            <a:off x="2563075" y="3243580"/>
            <a:ext cx="159790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Original Data:</a:t>
            </a:r>
          </a:p>
        </p:txBody>
      </p:sp>
      <p:sp>
        <p:nvSpPr>
          <p:cNvPr id="146" name="5080"/>
          <p:cNvSpPr txBox="1"/>
          <p:nvPr/>
        </p:nvSpPr>
        <p:spPr>
          <a:xfrm>
            <a:off x="5503977" y="3243580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5080</a:t>
            </a:r>
          </a:p>
        </p:txBody>
      </p:sp>
      <p:sp>
        <p:nvSpPr>
          <p:cNvPr id="147" name="Number of locations with True Alert (1)"/>
          <p:cNvSpPr txBox="1"/>
          <p:nvPr/>
        </p:nvSpPr>
        <p:spPr>
          <a:xfrm>
            <a:off x="1063026" y="3917305"/>
            <a:ext cx="42653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Number of locations with True Alert (1)</a:t>
            </a:r>
          </a:p>
        </p:txBody>
      </p:sp>
      <p:sp>
        <p:nvSpPr>
          <p:cNvPr id="148" name="Number of locations with False Alert (0)"/>
          <p:cNvSpPr txBox="1"/>
          <p:nvPr/>
        </p:nvSpPr>
        <p:spPr>
          <a:xfrm>
            <a:off x="880308" y="4589779"/>
            <a:ext cx="437203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Number of locations with False Alert (0)</a:t>
            </a:r>
          </a:p>
        </p:txBody>
      </p:sp>
      <p:sp>
        <p:nvSpPr>
          <p:cNvPr id="149" name="1328"/>
          <p:cNvSpPr txBox="1"/>
          <p:nvPr/>
        </p:nvSpPr>
        <p:spPr>
          <a:xfrm>
            <a:off x="5503977" y="3841917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1328</a:t>
            </a:r>
          </a:p>
        </p:txBody>
      </p:sp>
      <p:sp>
        <p:nvSpPr>
          <p:cNvPr id="150" name="2895"/>
          <p:cNvSpPr txBox="1"/>
          <p:nvPr/>
        </p:nvSpPr>
        <p:spPr>
          <a:xfrm>
            <a:off x="5503977" y="5337641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2895</a:t>
            </a:r>
          </a:p>
        </p:txBody>
      </p:sp>
      <p:sp>
        <p:nvSpPr>
          <p:cNvPr id="151" name="1898"/>
          <p:cNvSpPr txBox="1"/>
          <p:nvPr/>
        </p:nvSpPr>
        <p:spPr>
          <a:xfrm>
            <a:off x="5503977" y="4589779"/>
            <a:ext cx="5309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1898</a:t>
            </a:r>
          </a:p>
        </p:txBody>
      </p:sp>
      <p:sp>
        <p:nvSpPr>
          <p:cNvPr id="152" name="All data with a locations"/>
          <p:cNvSpPr txBox="1"/>
          <p:nvPr/>
        </p:nvSpPr>
        <p:spPr>
          <a:xfrm>
            <a:off x="1680538" y="5262253"/>
            <a:ext cx="27715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All data with a locations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Führt zu sauberen Listen - only</a:t>
            </a:r>
          </a:p>
        </p:txBody>
      </p:sp>
      <p:pic>
        <p:nvPicPr>
          <p:cNvPr id="155" name="Bildschirmfoto 2020-10-08 um 23.29.31.png" descr="Bildschirmfoto 2020-10-08 um 23.29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3" y="1479440"/>
            <a:ext cx="7210981" cy="5010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Bildschirmfoto 2020-10-08 um 23.30.49.png" descr="Bildschirmfoto 2020-10-08 um 23.30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83" y="1373342"/>
            <a:ext cx="4103432" cy="522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ins - sortie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Eins - sortiert</a:t>
            </a:r>
          </a:p>
        </p:txBody>
      </p:sp>
      <p:pic>
        <p:nvPicPr>
          <p:cNvPr id="159" name="Bildschirmfoto 2020-10-08 um 23.34.05.png" descr="Bildschirmfoto 2020-10-08 um 23.34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496" y="1984119"/>
            <a:ext cx="3274393" cy="1940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Bildschirmfoto 2020-10-08 um 23.35.22.png" descr="Bildschirmfoto 2020-10-08 um 23.35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45" y="4287999"/>
            <a:ext cx="3369515" cy="1940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Bildschirmfoto 2020-10-08 um 23.39.41.png" descr="Bildschirmfoto 2020-10-08 um 23.39.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83" y="1761071"/>
            <a:ext cx="5257281" cy="35374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0. No Value (79/100)…"/>
          <p:cNvSpPr txBox="1"/>
          <p:nvPr/>
        </p:nvSpPr>
        <p:spPr>
          <a:xfrm>
            <a:off x="849038" y="5368933"/>
            <a:ext cx="5167235" cy="1090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numCol="2" spcCol="258361"/>
          <a:lstStyle/>
          <a:p>
            <a:r>
              <a:t>0. No Value (79/100)</a:t>
            </a:r>
          </a:p>
          <a:p>
            <a:pPr marL="240631" indent="-240631">
              <a:buSzPct val="100000"/>
              <a:buAutoNum type="arabicPeriod"/>
            </a:pPr>
            <a:r>
              <a:t>USA (67/38)</a:t>
            </a:r>
          </a:p>
          <a:p>
            <a:pPr marL="240631" indent="-240631">
              <a:buSzPct val="100000"/>
              <a:buAutoNum type="arabicPeriod"/>
            </a:pPr>
            <a:r>
              <a:t>Nigeria (28/8)</a:t>
            </a:r>
          </a:p>
          <a:p>
            <a:pPr marL="240631" indent="-240631">
              <a:buSzPct val="100000"/>
              <a:buAutoNum type="arabicPeriod"/>
            </a:pPr>
            <a:r>
              <a:t>United States (27/23)</a:t>
            </a:r>
          </a:p>
          <a:p>
            <a:pPr marL="240631" indent="-240631">
              <a:buSzPct val="100000"/>
              <a:buAutoNum type="arabicPeriod"/>
            </a:pPr>
            <a:r>
              <a:t>india (22/6)</a:t>
            </a:r>
          </a:p>
          <a:p>
            <a:pPr marL="240631" indent="-240631">
              <a:buSzPct val="100000"/>
              <a:buAutoNum type="arabicPeriod"/>
            </a:pPr>
            <a:r>
              <a:t>new York (19/60)</a:t>
            </a:r>
          </a:p>
        </p:txBody>
      </p:sp>
      <p:sp>
        <p:nvSpPr>
          <p:cNvPr id="163" name="Daumen hoch"/>
          <p:cNvSpPr/>
          <p:nvPr/>
        </p:nvSpPr>
        <p:spPr>
          <a:xfrm>
            <a:off x="10127887" y="354316"/>
            <a:ext cx="1209119" cy="132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39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di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Prediction</a:t>
            </a:r>
          </a:p>
        </p:txBody>
      </p:sp>
      <p:pic>
        <p:nvPicPr>
          <p:cNvPr id="166" name="Bildschirmfoto 2020-10-08 um 23.57.15.png" descr="Bildschirmfoto 2020-10-08 um 23.57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9" y="1663700"/>
            <a:ext cx="3987801" cy="353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Daumen hoch"/>
          <p:cNvSpPr/>
          <p:nvPr/>
        </p:nvSpPr>
        <p:spPr>
          <a:xfrm rot="10800000" flipH="1">
            <a:off x="10127887" y="354316"/>
            <a:ext cx="1209119" cy="132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0" h="21599" extrusionOk="0">
                <a:moveTo>
                  <a:pt x="8533" y="0"/>
                </a:moveTo>
                <a:cubicBezTo>
                  <a:pt x="8363" y="1"/>
                  <a:pt x="8192" y="58"/>
                  <a:pt x="8054" y="179"/>
                </a:cubicBezTo>
                <a:cubicBezTo>
                  <a:pt x="7531" y="638"/>
                  <a:pt x="6970" y="1441"/>
                  <a:pt x="7087" y="2734"/>
                </a:cubicBezTo>
                <a:cubicBezTo>
                  <a:pt x="7292" y="4997"/>
                  <a:pt x="9344" y="5714"/>
                  <a:pt x="7908" y="8149"/>
                </a:cubicBezTo>
                <a:cubicBezTo>
                  <a:pt x="7908" y="8149"/>
                  <a:pt x="6742" y="8020"/>
                  <a:pt x="4459" y="8430"/>
                </a:cubicBezTo>
                <a:cubicBezTo>
                  <a:pt x="2536" y="8776"/>
                  <a:pt x="1728" y="8552"/>
                  <a:pt x="884" y="8969"/>
                </a:cubicBezTo>
                <a:cubicBezTo>
                  <a:pt x="-570" y="9687"/>
                  <a:pt x="-101" y="11442"/>
                  <a:pt x="1349" y="12003"/>
                </a:cubicBezTo>
                <a:cubicBezTo>
                  <a:pt x="110" y="12750"/>
                  <a:pt x="-255" y="14477"/>
                  <a:pt x="1873" y="15239"/>
                </a:cubicBezTo>
                <a:cubicBezTo>
                  <a:pt x="682" y="16392"/>
                  <a:pt x="668" y="17858"/>
                  <a:pt x="2539" y="18352"/>
                </a:cubicBezTo>
                <a:cubicBezTo>
                  <a:pt x="1295" y="19566"/>
                  <a:pt x="2436" y="21027"/>
                  <a:pt x="3759" y="21027"/>
                </a:cubicBezTo>
                <a:cubicBezTo>
                  <a:pt x="13755" y="21027"/>
                  <a:pt x="12101" y="20342"/>
                  <a:pt x="15234" y="20342"/>
                </a:cubicBezTo>
                <a:cubicBezTo>
                  <a:pt x="18665" y="20342"/>
                  <a:pt x="21030" y="21599"/>
                  <a:pt x="21030" y="21599"/>
                </a:cubicBezTo>
                <a:lnTo>
                  <a:pt x="21030" y="11829"/>
                </a:lnTo>
                <a:cubicBezTo>
                  <a:pt x="21030" y="11829"/>
                  <a:pt x="18103" y="11058"/>
                  <a:pt x="16154" y="10113"/>
                </a:cubicBezTo>
                <a:cubicBezTo>
                  <a:pt x="15350" y="9722"/>
                  <a:pt x="14504" y="9210"/>
                  <a:pt x="13676" y="6613"/>
                </a:cubicBezTo>
                <a:cubicBezTo>
                  <a:pt x="12912" y="4218"/>
                  <a:pt x="11140" y="3961"/>
                  <a:pt x="10515" y="2980"/>
                </a:cubicBezTo>
                <a:cubicBezTo>
                  <a:pt x="10128" y="2452"/>
                  <a:pt x="9578" y="1231"/>
                  <a:pt x="9220" y="425"/>
                </a:cubicBezTo>
                <a:cubicBezTo>
                  <a:pt x="9099" y="153"/>
                  <a:pt x="8817" y="-1"/>
                  <a:pt x="853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8" name="Cross_val_Score von 0.5898960911623681…"/>
          <p:cNvSpPr txBox="1"/>
          <p:nvPr/>
        </p:nvSpPr>
        <p:spPr>
          <a:xfrm>
            <a:off x="5009728" y="2332781"/>
            <a:ext cx="6098640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Cross_val_Score von 0.5898960911623681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mit (tfidf_vectorizer_loc,LogisticRegression())</a:t>
            </a: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tfidf_vectorizer_loc = TfidfVectorizer(analyzer=</a:t>
            </a:r>
            <a:r>
              <a:rPr>
                <a:solidFill>
                  <a:srgbClr val="A31515"/>
                </a:solidFill>
              </a:rPr>
              <a:t>'word'</a:t>
            </a:r>
            <a:r>
              <a:t>, </a:t>
            </a:r>
          </a:p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ngram_range=(</a:t>
            </a:r>
            <a:r>
              <a:rPr>
                <a:solidFill>
                  <a:srgbClr val="09885A"/>
                </a:solidFill>
              </a:rPr>
              <a:t>1</a:t>
            </a:r>
            <a:r>
              <a:t>,</a:t>
            </a:r>
            <a:r>
              <a:rPr>
                <a:solidFill>
                  <a:srgbClr val="09885A"/>
                </a:solidFill>
              </a:rPr>
              <a:t>1</a:t>
            </a:r>
            <a:r>
              <a:t>))</a:t>
            </a:r>
          </a:p>
          <a:p>
            <a:pPr defTabSz="457200">
              <a:lnSpc>
                <a:spcPts val="3500"/>
              </a:lnSpc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7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Day 1:				Day 4:</a:t>
            </a:r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2" y="2735244"/>
            <a:ext cx="2943226" cy="264795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hteck 4"/>
          <p:cNvSpPr txBox="1"/>
          <p:nvPr/>
        </p:nvSpPr>
        <p:spPr>
          <a:xfrm>
            <a:off x="1072433" y="5681426"/>
            <a:ext cx="21315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0.7898193760262726</a:t>
            </a:r>
          </a:p>
        </p:txBody>
      </p:sp>
      <p:sp>
        <p:nvSpPr>
          <p:cNvPr id="174" name="Textfeld 5"/>
          <p:cNvSpPr txBox="1"/>
          <p:nvPr/>
        </p:nvSpPr>
        <p:spPr>
          <a:xfrm rot="16200000">
            <a:off x="-1576247" y="3927582"/>
            <a:ext cx="41273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Score                     Confusion Matrix</a:t>
            </a:r>
          </a:p>
        </p:txBody>
      </p:sp>
      <p:sp>
        <p:nvSpPr>
          <p:cNvPr id="175" name="Textfeld 6"/>
          <p:cNvSpPr txBox="1"/>
          <p:nvPr/>
        </p:nvSpPr>
        <p:spPr>
          <a:xfrm>
            <a:off x="883919" y="2183032"/>
            <a:ext cx="26314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Tfidf + LogReg Classifier</a:t>
            </a:r>
          </a:p>
        </p:txBody>
      </p:sp>
      <p:sp>
        <p:nvSpPr>
          <p:cNvPr id="176" name="Textfeld 9"/>
          <p:cNvSpPr txBox="1"/>
          <p:nvPr/>
        </p:nvSpPr>
        <p:spPr>
          <a:xfrm>
            <a:off x="4599786" y="2187514"/>
            <a:ext cx="263144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stacking approach:</a:t>
            </a:r>
          </a:p>
          <a:p>
            <a:r>
              <a:t>LogReg, KNN, Naive Bayes</a:t>
            </a:r>
          </a:p>
        </p:txBody>
      </p:sp>
      <p:sp>
        <p:nvSpPr>
          <p:cNvPr id="177" name="Rechteck 10"/>
          <p:cNvSpPr txBox="1"/>
          <p:nvPr/>
        </p:nvSpPr>
        <p:spPr>
          <a:xfrm>
            <a:off x="4803738" y="5681426"/>
            <a:ext cx="21315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0.8260013131976363</a:t>
            </a:r>
          </a:p>
        </p:txBody>
      </p:sp>
      <p:pic>
        <p:nvPicPr>
          <p:cNvPr id="178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83" y="2907363"/>
            <a:ext cx="2943226" cy="249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Product</a:t>
            </a:r>
          </a:p>
        </p:txBody>
      </p:sp>
      <p:sp>
        <p:nvSpPr>
          <p:cNvPr id="18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Warning App: </a:t>
            </a:r>
            <a:r>
              <a:rPr sz="16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https://x.thunkable.com/copy/57989626327f283cca1815d081083498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Backup</a:t>
            </a:r>
          </a:p>
        </p:txBody>
      </p:sp>
      <p:sp>
        <p:nvSpPr>
          <p:cNvPr id="18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Useful graphs</a:t>
            </a:r>
          </a:p>
        </p:txBody>
      </p:sp>
      <p:pic>
        <p:nvPicPr>
          <p:cNvPr id="18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9887"/>
            <a:ext cx="6370321" cy="2544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3199"/>
            <a:ext cx="3571875" cy="2409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Task</a:t>
            </a:r>
          </a:p>
        </p:txBody>
      </p:sp>
      <p:sp>
        <p:nvSpPr>
          <p:cNvPr id="98" name="Inhaltsplatzhalt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63339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Build a model which is capable of correctly classify tweets as either disaster tweets or false alerts</a:t>
            </a:r>
          </a:p>
        </p:txBody>
      </p:sp>
      <p:pic>
        <p:nvPicPr>
          <p:cNvPr id="99" name="Bildschirmfoto 2020-10-08 um 20.52.41.png" descr="Bildschirmfoto 2020-10-08 um 20.52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93" y="926930"/>
            <a:ext cx="3828672" cy="5004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Used techniques</a:t>
            </a:r>
          </a:p>
        </p:txBody>
      </p:sp>
      <p:sp>
        <p:nvSpPr>
          <p:cNvPr id="19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425"/>
            </a:pPr>
            <a:r>
              <a:t>Data wrangling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regex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replace by dict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POS / NER</a:t>
            </a:r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425"/>
            </a:pPr>
            <a:r>
              <a:t>ML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pipeline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Tfidf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CountVectorizer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XGBClassifier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stacking</a:t>
            </a:r>
          </a:p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2425"/>
            </a:pPr>
            <a:r>
              <a:t>App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2134"/>
            </a:pPr>
            <a:r>
              <a:t>thunkable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Strategy</a:t>
            </a:r>
          </a:p>
        </p:txBody>
      </p:sp>
      <p:sp>
        <p:nvSpPr>
          <p:cNvPr id="10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data exploration</a:t>
            </a:r>
          </a:p>
          <a:p>
            <a:r>
              <a:t>clean keywords</a:t>
            </a:r>
          </a:p>
          <a:p>
            <a:r>
              <a:t>transform text via NLP techniques</a:t>
            </a:r>
          </a:p>
          <a:p>
            <a:r>
              <a:t>perform different ML approaches to find best differentiator model</a:t>
            </a:r>
          </a:p>
          <a:p>
            <a:r>
              <a:t>build app using a ML pipeline to predict alert situations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Day 1: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Setup strategy, git project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data wrangling ( 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NLP basics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first prediction (group)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D41E5C-9E5F-4AEE-B529-59BB4371F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81" y="2893512"/>
            <a:ext cx="4633748" cy="278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09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98929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Day 2: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find best pipe to predict real and false alerts (individual)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visualize keyword distribution depending on alert state (individual)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programming warning app for users (individual)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 dirty="0"/>
          </a:p>
          <a:p>
            <a:pPr marL="685800" lvl="1" indent="-228600">
              <a:spcBef>
                <a:spcPts val="500"/>
              </a:spcBef>
              <a:defRPr sz="2400"/>
            </a:pPr>
            <a:endParaRPr dirty="0"/>
          </a:p>
        </p:txBody>
      </p:sp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314587" cy="358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13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Day 3: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Git (group)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different NLP and ML techniques ( group)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many different models tested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r>
              <a:t>Markus mit großen Tabellen + einer Live Prediction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16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Day 4:   df['location_clean']</a:t>
            </a:r>
          </a:p>
        </p:txBody>
      </p:sp>
      <p:pic>
        <p:nvPicPr>
          <p:cNvPr id="117" name="Bildschirmfoto 2020-10-08 um 22.12.02.png" descr="Bildschirmfoto 2020-10-08 um 22.12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901" y="-1"/>
            <a:ext cx="3447338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Bildschirmfoto 2020-10-08 um 22.22.10.png" descr="Bildschirmfoto 2020-10-08 um 22.22.1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7149" y="2541784"/>
            <a:ext cx="5163677" cy="369311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No Value"/>
          <p:cNvSpPr txBox="1"/>
          <p:nvPr/>
        </p:nvSpPr>
        <p:spPr>
          <a:xfrm>
            <a:off x="1169082" y="5552042"/>
            <a:ext cx="47417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No Value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22" name="# cleaning: df.replace(&quot;[^a-zA-Z' ]“).split().lower().re.findall().stopwords."/>
          <p:cNvSpPr txBox="1"/>
          <p:nvPr/>
        </p:nvSpPr>
        <p:spPr>
          <a:xfrm>
            <a:off x="-4952" y="6311900"/>
            <a:ext cx="8346577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cleaning: df.replace("[^a-zA-Z' ]“).split().lower().re.findall().stopwords.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23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317318"/>
            <a:ext cx="10515601" cy="4959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Workbench</a:t>
            </a:r>
          </a:p>
        </p:txBody>
      </p:sp>
      <p:sp>
        <p:nvSpPr>
          <p:cNvPr id="126" name="# cleaning: df.replace(&quot;[^a-zA-Z' ]“).split().lower().re.findall().stopwords."/>
          <p:cNvSpPr txBox="1"/>
          <p:nvPr/>
        </p:nvSpPr>
        <p:spPr>
          <a:xfrm>
            <a:off x="-4952" y="6311900"/>
            <a:ext cx="8346577" cy="1983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cleaning: df.replace("[^a-zA-Z' ]“).split().lower().re.findall().stopwords.</a:t>
            </a: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500"/>
              </a:lnSpc>
              <a:defRPr sz="1400">
                <a:solidFill>
                  <a:srgbClr val="008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27" name="Bildschirmfoto 2020-10-08 um 22.25.11.png" descr="Bildschirmfoto 2020-10-08 um 22.25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317318"/>
            <a:ext cx="10515601" cy="495967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el 1"/>
          <p:cNvSpPr txBox="1"/>
          <p:nvPr/>
        </p:nvSpPr>
        <p:spPr>
          <a:xfrm>
            <a:off x="6782561" y="1472319"/>
            <a:ext cx="4928390" cy="4649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 fontScale="25000" lnSpcReduction="20000"/>
          </a:bodyPr>
          <a:lstStyle/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2674                                      hkxfymhex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2675                             hamilton county in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2676                                          dakar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2677                                   in your head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2678                     the sanctuary network rome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2679                       tractor land aka bristol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2680                          adventuring in narnia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2681                                         asgard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2682                            unite bless wallahi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2683                   sneaking glances at thancred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2684                                            ljp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2685                       charlotte north carolina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2686                                        nirvana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2687                                             ny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2688                                      mentor oh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2689                               trumann arkansas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2690                                             cc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2691                                       d sos ag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2692                                         pa usa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2693                                        m k a d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2694                              pissing off antis</a:t>
            </a:r>
            <a:endParaRPr>
              <a:solidFill>
                <a:srgbClr val="000000"/>
              </a:solidFill>
            </a:endParaRPr>
          </a:p>
          <a:p>
            <a:pPr defTabSz="393192">
              <a:lnSpc>
                <a:spcPts val="3000"/>
              </a:lnSpc>
              <a:defRPr sz="1204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2695                              'san antoniooooo'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DE33932D0F24E842C157F715B2E5B" ma:contentTypeVersion="11" ma:contentTypeDescription="Ein neues Dokument erstellen." ma:contentTypeScope="" ma:versionID="0ea148e3290cae58b3d07c829d945fc7">
  <xsd:schema xmlns:xsd="http://www.w3.org/2001/XMLSchema" xmlns:xs="http://www.w3.org/2001/XMLSchema" xmlns:p="http://schemas.microsoft.com/office/2006/metadata/properties" xmlns:ns3="1d38b0a5-d74c-4591-80fb-34595252c191" xmlns:ns4="6675a1e4-0069-481f-b17b-d0695efb8776" targetNamespace="http://schemas.microsoft.com/office/2006/metadata/properties" ma:root="true" ma:fieldsID="d6e3cbd67c96037582d40ca955ae4e20" ns3:_="" ns4:_="">
    <xsd:import namespace="1d38b0a5-d74c-4591-80fb-34595252c191"/>
    <xsd:import namespace="6675a1e4-0069-481f-b17b-d0695efb87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38b0a5-d74c-4591-80fb-34595252c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5a1e4-0069-481f-b17b-d0695efb87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D8CB35-6A4B-4783-9E90-2407BE9F9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38b0a5-d74c-4591-80fb-34595252c191"/>
    <ds:schemaRef ds:uri="6675a1e4-0069-481f-b17b-d0695efb8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B2E154-4871-41CB-8D94-240291C5BB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E74C38-843A-48FA-BF0A-181E651591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Breitbild</PresentationFormat>
  <Paragraphs>135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72 Black</vt:lpstr>
      <vt:lpstr>Arial</vt:lpstr>
      <vt:lpstr>Calibri</vt:lpstr>
      <vt:lpstr>Courier</vt:lpstr>
      <vt:lpstr>Menlo Regular</vt:lpstr>
      <vt:lpstr>Office</vt:lpstr>
      <vt:lpstr>Twitter Disaster Detection</vt:lpstr>
      <vt:lpstr>Task</vt:lpstr>
      <vt:lpstr>Strategy</vt:lpstr>
      <vt:lpstr>Workbench</vt:lpstr>
      <vt:lpstr>Workbench</vt:lpstr>
      <vt:lpstr>Workbench</vt:lpstr>
      <vt:lpstr>Workbench</vt:lpstr>
      <vt:lpstr>Workbench</vt:lpstr>
      <vt:lpstr>Workbench</vt:lpstr>
      <vt:lpstr>Workbench</vt:lpstr>
      <vt:lpstr>Finde den Fehler</vt:lpstr>
      <vt:lpstr>Finde in Stadtliste</vt:lpstr>
      <vt:lpstr>Führt zu sauberen Listen - only</vt:lpstr>
      <vt:lpstr>Eins - sortiert</vt:lpstr>
      <vt:lpstr>Prediction</vt:lpstr>
      <vt:lpstr>Progress</vt:lpstr>
      <vt:lpstr>Product</vt:lpstr>
      <vt:lpstr>Backup</vt:lpstr>
      <vt:lpstr>Useful graphs</vt:lpstr>
      <vt:lpstr>Used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Disaster Detection</dc:title>
  <cp:lastModifiedBy>Eckert, Peter</cp:lastModifiedBy>
  <cp:revision>2</cp:revision>
  <dcterms:modified xsi:type="dcterms:W3CDTF">2020-10-09T07:02:04Z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0x010100836DE33932D0F24E842C157F715B2E5B</vt:lpwstr>
  </property>
</Properties>
</file>