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63" r:id="rId23"/>
  </p:sldIdLst>
  <p:sldSz cx="12192000" cy="6858000"/>
  <p:notesSz cx="6858000" cy="9144000"/>
  <p:custDataLst>
    <p:tags r:id="rId2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D3F30-ABDB-4B43-9A4F-FE75FCDEAE75}" v="55" dt="2020-10-09T07:32:44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kert, Peter" userId="04e50364-1ac6-468d-8340-c574f3737480" providerId="ADAL" clId="{832D3F30-ABDB-4B43-9A4F-FE75FCDEAE75}"/>
    <pc:docChg chg="undo custSel addSld delSld modSld sldOrd modMainMaster">
      <pc:chgData name="Eckert, Peter" userId="04e50364-1ac6-468d-8340-c574f3737480" providerId="ADAL" clId="{832D3F30-ABDB-4B43-9A4F-FE75FCDEAE75}" dt="2020-10-09T07:33:48.657" v="303" actId="1037"/>
      <pc:docMkLst>
        <pc:docMk/>
      </pc:docMkLst>
      <pc:sldChg chg="addSp modSp">
        <pc:chgData name="Eckert, Peter" userId="04e50364-1ac6-468d-8340-c574f3737480" providerId="ADAL" clId="{832D3F30-ABDB-4B43-9A4F-FE75FCDEAE75}" dt="2020-10-09T07:13:05.958" v="36"/>
        <pc:sldMkLst>
          <pc:docMk/>
          <pc:sldMk cId="0" sldId="256"/>
        </pc:sldMkLst>
        <pc:spChg chg="mod">
          <ac:chgData name="Eckert, Peter" userId="04e50364-1ac6-468d-8340-c574f3737480" providerId="ADAL" clId="{832D3F30-ABDB-4B43-9A4F-FE75FCDEAE75}" dt="2020-10-09T07:13:05.444" v="34" actId="20577"/>
          <ac:spMkLst>
            <pc:docMk/>
            <pc:sldMk cId="0" sldId="256"/>
            <ac:spMk id="94" creationId="{00000000-0000-0000-0000-000000000000}"/>
          </ac:spMkLst>
        </pc:spChg>
        <pc:graphicFrameChg chg="add mod ord modVis">
          <ac:chgData name="Eckert, Peter" userId="04e50364-1ac6-468d-8340-c574f3737480" providerId="ADAL" clId="{832D3F30-ABDB-4B43-9A4F-FE75FCDEAE75}" dt="2020-10-09T07:13:05.958" v="36"/>
          <ac:graphicFrameMkLst>
            <pc:docMk/>
            <pc:sldMk cId="0" sldId="256"/>
            <ac:graphicFrameMk id="2" creationId="{57BF75AA-42D6-4753-8317-1EB6F22B938B}"/>
          </ac:graphicFrameMkLst>
        </pc:graphicFrameChg>
      </pc:sldChg>
      <pc:sldChg chg="modSp">
        <pc:chgData name="Eckert, Peter" userId="04e50364-1ac6-468d-8340-c574f3737480" providerId="ADAL" clId="{832D3F30-ABDB-4B43-9A4F-FE75FCDEAE75}" dt="2020-10-09T07:19:54.543" v="50" actId="20577"/>
        <pc:sldMkLst>
          <pc:docMk/>
          <pc:sldMk cId="0" sldId="261"/>
        </pc:sldMkLst>
        <pc:spChg chg="mod">
          <ac:chgData name="Eckert, Peter" userId="04e50364-1ac6-468d-8340-c574f3737480" providerId="ADAL" clId="{832D3F30-ABDB-4B43-9A4F-FE75FCDEAE75}" dt="2020-10-09T07:19:54.543" v="50" actId="20577"/>
          <ac:spMkLst>
            <pc:docMk/>
            <pc:sldMk cId="0" sldId="261"/>
            <ac:spMk id="113" creationId="{00000000-0000-0000-0000-000000000000}"/>
          </ac:spMkLst>
        </pc:spChg>
      </pc:sldChg>
      <pc:sldChg chg="addSp delSp modSp">
        <pc:chgData name="Eckert, Peter" userId="04e50364-1ac6-468d-8340-c574f3737480" providerId="ADAL" clId="{832D3F30-ABDB-4B43-9A4F-FE75FCDEAE75}" dt="2020-10-09T07:27:51.949" v="123" actId="478"/>
        <pc:sldMkLst>
          <pc:docMk/>
          <pc:sldMk cId="0" sldId="262"/>
        </pc:sldMkLst>
        <pc:picChg chg="mod">
          <ac:chgData name="Eckert, Peter" userId="04e50364-1ac6-468d-8340-c574f3737480" providerId="ADAL" clId="{832D3F30-ABDB-4B43-9A4F-FE75FCDEAE75}" dt="2020-10-09T07:27:38.134" v="122" actId="1038"/>
          <ac:picMkLst>
            <pc:docMk/>
            <pc:sldMk cId="0" sldId="262"/>
            <ac:picMk id="117" creationId="{00000000-0000-0000-0000-000000000000}"/>
          </ac:picMkLst>
        </pc:picChg>
        <pc:cxnChg chg="add del">
          <ac:chgData name="Eckert, Peter" userId="04e50364-1ac6-468d-8340-c574f3737480" providerId="ADAL" clId="{832D3F30-ABDB-4B43-9A4F-FE75FCDEAE75}" dt="2020-10-09T07:27:51.949" v="123" actId="478"/>
          <ac:cxnSpMkLst>
            <pc:docMk/>
            <pc:sldMk cId="0" sldId="262"/>
            <ac:cxnSpMk id="7" creationId="{C85F74D3-670D-4DD7-AC60-DB1B79C97EF9}"/>
          </ac:cxnSpMkLst>
        </pc:cxnChg>
      </pc:sldChg>
      <pc:sldChg chg="ord">
        <pc:chgData name="Eckert, Peter" userId="04e50364-1ac6-468d-8340-c574f3737480" providerId="ADAL" clId="{832D3F30-ABDB-4B43-9A4F-FE75FCDEAE75}" dt="2020-10-09T07:32:44.191" v="207"/>
        <pc:sldMkLst>
          <pc:docMk/>
          <pc:sldMk cId="0" sldId="263"/>
        </pc:sldMkLst>
      </pc:sldChg>
      <pc:sldChg chg="addSp modSp del">
        <pc:chgData name="Eckert, Peter" userId="04e50364-1ac6-468d-8340-c574f3737480" providerId="ADAL" clId="{832D3F30-ABDB-4B43-9A4F-FE75FCDEAE75}" dt="2020-10-09T07:30:47.313" v="152" actId="2696"/>
        <pc:sldMkLst>
          <pc:docMk/>
          <pc:sldMk cId="0" sldId="264"/>
        </pc:sldMkLst>
        <pc:spChg chg="mod">
          <ac:chgData name="Eckert, Peter" userId="04e50364-1ac6-468d-8340-c574f3737480" providerId="ADAL" clId="{832D3F30-ABDB-4B43-9A4F-FE75FCDEAE75}" dt="2020-10-09T07:29:19.346" v="148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Eckert, Peter" userId="04e50364-1ac6-468d-8340-c574f3737480" providerId="ADAL" clId="{832D3F30-ABDB-4B43-9A4F-FE75FCDEAE75}" dt="2020-10-09T07:29:19.346" v="148" actId="14100"/>
          <ac:spMkLst>
            <pc:docMk/>
            <pc:sldMk cId="0" sldId="264"/>
            <ac:spMk id="128" creationId="{00000000-0000-0000-0000-000000000000}"/>
          </ac:spMkLst>
        </pc:spChg>
        <pc:graphicFrameChg chg="add mod ord modVis">
          <ac:chgData name="Eckert, Peter" userId="04e50364-1ac6-468d-8340-c574f3737480" providerId="ADAL" clId="{832D3F30-ABDB-4B43-9A4F-FE75FCDEAE75}" dt="2020-10-09T07:29:19.342" v="147" actId="14100"/>
          <ac:graphicFrameMkLst>
            <pc:docMk/>
            <pc:sldMk cId="0" sldId="264"/>
            <ac:graphicFrameMk id="3" creationId="{6FC69E77-1E93-46C0-BDF0-88A24E130F2A}"/>
          </ac:graphicFrameMkLst>
        </pc:graphicFrameChg>
        <pc:picChg chg="mod">
          <ac:chgData name="Eckert, Peter" userId="04e50364-1ac6-468d-8340-c574f3737480" providerId="ADAL" clId="{832D3F30-ABDB-4B43-9A4F-FE75FCDEAE75}" dt="2020-10-09T07:29:19.346" v="148" actId="14100"/>
          <ac:picMkLst>
            <pc:docMk/>
            <pc:sldMk cId="0" sldId="264"/>
            <ac:picMk id="127" creationId="{00000000-0000-0000-0000-000000000000}"/>
          </ac:picMkLst>
        </pc:picChg>
        <pc:cxnChg chg="add mod">
          <ac:chgData name="Eckert, Peter" userId="04e50364-1ac6-468d-8340-c574f3737480" providerId="ADAL" clId="{832D3F30-ABDB-4B43-9A4F-FE75FCDEAE75}" dt="2020-10-09T07:29:19.346" v="148" actId="14100"/>
          <ac:cxnSpMkLst>
            <pc:docMk/>
            <pc:sldMk cId="0" sldId="264"/>
            <ac:cxnSpMk id="6" creationId="{6F61344B-3D3E-4B03-A560-77DA1CA55420}"/>
          </ac:cxnSpMkLst>
        </pc:cxnChg>
      </pc:sldChg>
      <pc:sldChg chg="addSp delSp modSp">
        <pc:chgData name="Eckert, Peter" userId="04e50364-1ac6-468d-8340-c574f3737480" providerId="ADAL" clId="{832D3F30-ABDB-4B43-9A4F-FE75FCDEAE75}" dt="2020-10-09T07:32:27.079" v="206" actId="14100"/>
        <pc:sldMkLst>
          <pc:docMk/>
          <pc:sldMk cId="0" sldId="265"/>
        </pc:sldMkLst>
        <pc:spChg chg="mod ord">
          <ac:chgData name="Eckert, Peter" userId="04e50364-1ac6-468d-8340-c574f3737480" providerId="ADAL" clId="{832D3F30-ABDB-4B43-9A4F-FE75FCDEAE75}" dt="2020-10-09T07:31:42.711" v="157"/>
          <ac:spMkLst>
            <pc:docMk/>
            <pc:sldMk cId="0" sldId="265"/>
            <ac:spMk id="130" creationId="{00000000-0000-0000-0000-000000000000}"/>
          </ac:spMkLst>
        </pc:spChg>
        <pc:spChg chg="mod ord">
          <ac:chgData name="Eckert, Peter" userId="04e50364-1ac6-468d-8340-c574f3737480" providerId="ADAL" clId="{832D3F30-ABDB-4B43-9A4F-FE75FCDEAE75}" dt="2020-10-09T07:31:42.712" v="159"/>
          <ac:spMkLst>
            <pc:docMk/>
            <pc:sldMk cId="0" sldId="265"/>
            <ac:spMk id="131" creationId="{00000000-0000-0000-0000-000000000000}"/>
          </ac:spMkLst>
        </pc:spChg>
        <pc:graphicFrameChg chg="add mod ord modVis">
          <ac:chgData name="Eckert, Peter" userId="04e50364-1ac6-468d-8340-c574f3737480" providerId="ADAL" clId="{832D3F30-ABDB-4B43-9A4F-FE75FCDEAE75}" dt="2020-10-09T07:31:42.740" v="176"/>
          <ac:graphicFrameMkLst>
            <pc:docMk/>
            <pc:sldMk cId="0" sldId="265"/>
            <ac:graphicFrameMk id="4" creationId="{7A1D2B31-C9F3-4A8B-853F-10A60A05D20D}"/>
          </ac:graphicFrameMkLst>
        </pc:graphicFrameChg>
        <pc:picChg chg="add mod ord">
          <ac:chgData name="Eckert, Peter" userId="04e50364-1ac6-468d-8340-c574f3737480" providerId="ADAL" clId="{832D3F30-ABDB-4B43-9A4F-FE75FCDEAE75}" dt="2020-10-09T07:32:27.079" v="206" actId="14100"/>
          <ac:picMkLst>
            <pc:docMk/>
            <pc:sldMk cId="0" sldId="265"/>
            <ac:picMk id="7" creationId="{F6EC72AC-55A5-4151-8359-96791C382B0E}"/>
          </ac:picMkLst>
        </pc:picChg>
        <pc:picChg chg="mod ord">
          <ac:chgData name="Eckert, Peter" userId="04e50364-1ac6-468d-8340-c574f3737480" providerId="ADAL" clId="{832D3F30-ABDB-4B43-9A4F-FE75FCDEAE75}" dt="2020-10-09T07:31:42.712" v="161"/>
          <ac:picMkLst>
            <pc:docMk/>
            <pc:sldMk cId="0" sldId="265"/>
            <ac:picMk id="132" creationId="{00000000-0000-0000-0000-000000000000}"/>
          </ac:picMkLst>
        </pc:picChg>
        <pc:cxnChg chg="add del mod">
          <ac:chgData name="Eckert, Peter" userId="04e50364-1ac6-468d-8340-c574f3737480" providerId="ADAL" clId="{832D3F30-ABDB-4B43-9A4F-FE75FCDEAE75}" dt="2020-10-09T07:26:43.390" v="59"/>
          <ac:cxnSpMkLst>
            <pc:docMk/>
            <pc:sldMk cId="0" sldId="265"/>
            <ac:cxnSpMk id="3" creationId="{E1A3832A-CB0D-4B09-BC5B-36C4C0D183EE}"/>
          </ac:cxnSpMkLst>
        </pc:cxnChg>
      </pc:sldChg>
      <pc:sldChg chg="addSp delSp">
        <pc:chgData name="Eckert, Peter" userId="04e50364-1ac6-468d-8340-c574f3737480" providerId="ADAL" clId="{832D3F30-ABDB-4B43-9A4F-FE75FCDEAE75}" dt="2020-10-09T07:26:53.746" v="61"/>
        <pc:sldMkLst>
          <pc:docMk/>
          <pc:sldMk cId="0" sldId="266"/>
        </pc:sldMkLst>
        <pc:cxnChg chg="add del">
          <ac:chgData name="Eckert, Peter" userId="04e50364-1ac6-468d-8340-c574f3737480" providerId="ADAL" clId="{832D3F30-ABDB-4B43-9A4F-FE75FCDEAE75}" dt="2020-10-09T07:26:53.746" v="61"/>
          <ac:cxnSpMkLst>
            <pc:docMk/>
            <pc:sldMk cId="0" sldId="266"/>
            <ac:cxnSpMk id="7" creationId="{5A9F46F5-8700-4927-A228-09CBE96914EE}"/>
          </ac:cxnSpMkLst>
        </pc:cxnChg>
      </pc:sldChg>
      <pc:sldChg chg="modSp">
        <pc:chgData name="Eckert, Peter" userId="04e50364-1ac6-468d-8340-c574f3737480" providerId="ADAL" clId="{832D3F30-ABDB-4B43-9A4F-FE75FCDEAE75}" dt="2020-10-09T07:33:48.657" v="303" actId="1037"/>
        <pc:sldMkLst>
          <pc:docMk/>
          <pc:sldMk cId="0" sldId="267"/>
        </pc:sldMkLst>
        <pc:picChg chg="mod">
          <ac:chgData name="Eckert, Peter" userId="04e50364-1ac6-468d-8340-c574f3737480" providerId="ADAL" clId="{832D3F30-ABDB-4B43-9A4F-FE75FCDEAE75}" dt="2020-10-09T07:33:48.657" v="303" actId="1037"/>
          <ac:picMkLst>
            <pc:docMk/>
            <pc:sldMk cId="0" sldId="267"/>
            <ac:picMk id="143" creationId="{00000000-0000-0000-0000-000000000000}"/>
          </ac:picMkLst>
        </pc:picChg>
      </pc:sldChg>
      <pc:sldChg chg="addSp delSp add del">
        <pc:chgData name="Eckert, Peter" userId="04e50364-1ac6-468d-8340-c574f3737480" providerId="ADAL" clId="{832D3F30-ABDB-4B43-9A4F-FE75FCDEAE75}" dt="2020-10-09T07:32:03.551" v="177" actId="2696"/>
        <pc:sldMkLst>
          <pc:docMk/>
          <pc:sldMk cId="3264541" sldId="276"/>
        </pc:sldMkLst>
        <pc:spChg chg="add del">
          <ac:chgData name="Eckert, Peter" userId="04e50364-1ac6-468d-8340-c574f3737480" providerId="ADAL" clId="{832D3F30-ABDB-4B43-9A4F-FE75FCDEAE75}" dt="2020-10-09T07:30:31.383" v="151" actId="478"/>
          <ac:spMkLst>
            <pc:docMk/>
            <pc:sldMk cId="3264541" sldId="276"/>
            <ac:spMk id="4" creationId="{C2F4ACDC-7D21-483F-9591-CD53091DF52B}"/>
          </ac:spMkLst>
        </pc:spChg>
        <pc:spChg chg="add del">
          <ac:chgData name="Eckert, Peter" userId="04e50364-1ac6-468d-8340-c574f3737480" providerId="ADAL" clId="{832D3F30-ABDB-4B43-9A4F-FE75FCDEAE75}" dt="2020-10-09T07:30:31.383" v="151" actId="478"/>
          <ac:spMkLst>
            <pc:docMk/>
            <pc:sldMk cId="3264541" sldId="276"/>
            <ac:spMk id="5" creationId="{727E11A8-E9B0-4AC1-8188-8C58B5C7365D}"/>
          </ac:spMkLst>
        </pc:spChg>
        <pc:spChg chg="add del">
          <ac:chgData name="Eckert, Peter" userId="04e50364-1ac6-468d-8340-c574f3737480" providerId="ADAL" clId="{832D3F30-ABDB-4B43-9A4F-FE75FCDEAE75}" dt="2020-10-09T07:30:31.383" v="151" actId="478"/>
          <ac:spMkLst>
            <pc:docMk/>
            <pc:sldMk cId="3264541" sldId="276"/>
            <ac:spMk id="7" creationId="{0FCE9AF5-4CF5-47DA-911F-78396653DE3A}"/>
          </ac:spMkLst>
        </pc:spChg>
        <pc:picChg chg="add del">
          <ac:chgData name="Eckert, Peter" userId="04e50364-1ac6-468d-8340-c574f3737480" providerId="ADAL" clId="{832D3F30-ABDB-4B43-9A4F-FE75FCDEAE75}" dt="2020-10-09T07:30:31.383" v="151" actId="478"/>
          <ac:picMkLst>
            <pc:docMk/>
            <pc:sldMk cId="3264541" sldId="276"/>
            <ac:picMk id="6" creationId="{3B658A35-0356-4197-9A75-D296D09BBC13}"/>
          </ac:picMkLst>
        </pc:picChg>
        <pc:cxnChg chg="add del">
          <ac:chgData name="Eckert, Peter" userId="04e50364-1ac6-468d-8340-c574f3737480" providerId="ADAL" clId="{832D3F30-ABDB-4B43-9A4F-FE75FCDEAE75}" dt="2020-10-09T07:30:31.383" v="151" actId="478"/>
          <ac:cxnSpMkLst>
            <pc:docMk/>
            <pc:sldMk cId="3264541" sldId="276"/>
            <ac:cxnSpMk id="8" creationId="{D2A67827-F597-4743-BDC7-D6C5DEDC0048}"/>
          </ac:cxnSpMkLst>
        </pc:cxnChg>
      </pc:sldChg>
      <pc:sldMasterChg chg="addSp modSp">
        <pc:chgData name="Eckert, Peter" userId="04e50364-1ac6-468d-8340-c574f3737480" providerId="ADAL" clId="{832D3F30-ABDB-4B43-9A4F-FE75FCDEAE75}" dt="2020-10-09T07:13:03.904" v="15"/>
        <pc:sldMasterMkLst>
          <pc:docMk/>
          <pc:sldMasterMk cId="0" sldId="2147483648"/>
        </pc:sldMasterMkLst>
        <pc:graphicFrameChg chg="add mod ord modVis">
          <ac:chgData name="Eckert, Peter" userId="04e50364-1ac6-468d-8340-c574f3737480" providerId="ADAL" clId="{832D3F30-ABDB-4B43-9A4F-FE75FCDEAE75}" dt="2020-10-09T07:13:03.904" v="15"/>
          <ac:graphicFrameMkLst>
            <pc:docMk/>
            <pc:sldMasterMk cId="0" sldId="2147483648"/>
            <ac:graphicFrameMk id="5" creationId="{650EF0E1-701A-4223-A3DE-3B7DF93EC1D5}"/>
          </ac:graphicFrameMkLst>
        </pc:graphicFrame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50EF0E1-701A-4223-A3DE-3B7DF93EC1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20451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3" imgW="499" imgH="499" progId="TCLayout.ActiveDocument.1">
                  <p:embed/>
                </p:oleObj>
              </mc:Choice>
              <mc:Fallback>
                <p:oleObj name="think-cell Folie" r:id="rId13" imgW="499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50EF0E1-701A-4223-A3DE-3B7DF93EC1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x.thunkable.com/copy/57989626327f283cca1815d08108349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57BF75AA-42D6-4753-8317-1EB6F22B938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4721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57BF75AA-42D6-4753-8317-1EB6F22B9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itel 1"/>
          <p:cNvSpPr txBox="1">
            <a:spLocks noGrp="1"/>
          </p:cNvSpPr>
          <p:nvPr>
            <p:ph type="ctrTitle"/>
          </p:nvPr>
        </p:nvSpPr>
        <p:spPr>
          <a:xfrm>
            <a:off x="1324698" y="1122362"/>
            <a:ext cx="9343302" cy="2387601"/>
          </a:xfrm>
          <a:prstGeom prst="rect">
            <a:avLst/>
          </a:prstGeom>
        </p:spPr>
        <p:txBody>
          <a:bodyPr/>
          <a:lstStyle>
            <a:lvl1pPr defTabSz="758951">
              <a:defRPr sz="7968" b="1">
                <a:solidFill>
                  <a:srgbClr val="FF0000"/>
                </a:solidFill>
                <a:latin typeface="72 Black"/>
                <a:ea typeface="72 Black"/>
                <a:cs typeface="72 Black"/>
                <a:sym typeface="72 Black"/>
              </a:defRPr>
            </a:lvl1pPr>
          </a:lstStyle>
          <a:p>
            <a:r>
              <a:rPr lang="de-DE" dirty="0"/>
              <a:t>Alert</a:t>
            </a:r>
            <a:endParaRPr dirty="0"/>
          </a:p>
        </p:txBody>
      </p:sp>
      <p:sp>
        <p:nvSpPr>
          <p:cNvPr id="95" name="Untertitel 2"/>
          <p:cNvSpPr txBox="1">
            <a:spLocks noGrp="1"/>
          </p:cNvSpPr>
          <p:nvPr>
            <p:ph type="subTitle" sz="half" idx="1"/>
          </p:nvPr>
        </p:nvSpPr>
        <p:spPr>
          <a:xfrm>
            <a:off x="1523999" y="3602037"/>
            <a:ext cx="9144001" cy="2785316"/>
          </a:xfrm>
          <a:prstGeom prst="rect">
            <a:avLst/>
          </a:prstGeom>
        </p:spPr>
        <p:txBody>
          <a:bodyPr/>
          <a:lstStyle/>
          <a:p>
            <a:r>
              <a:rPr dirty="0"/>
              <a:t>The warning app </a:t>
            </a:r>
          </a:p>
          <a:p>
            <a:endParaRPr dirty="0"/>
          </a:p>
          <a:p>
            <a:r>
              <a:rPr dirty="0"/>
              <a:t>by </a:t>
            </a:r>
          </a:p>
          <a:p>
            <a:r>
              <a:rPr dirty="0"/>
              <a:t>Julia</a:t>
            </a:r>
          </a:p>
          <a:p>
            <a:r>
              <a:rPr dirty="0"/>
              <a:t>Markus</a:t>
            </a:r>
          </a:p>
          <a:p>
            <a:r>
              <a:rPr dirty="0"/>
              <a:t>Peter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Finde in Stadtliste</a:t>
            </a:r>
          </a:p>
        </p:txBody>
      </p:sp>
      <p:sp>
        <p:nvSpPr>
          <p:cNvPr id="141" name="https://www.mithrilandmages.com/utilities/CityBrowse.php"/>
          <p:cNvSpPr txBox="1"/>
          <p:nvPr/>
        </p:nvSpPr>
        <p:spPr>
          <a:xfrm>
            <a:off x="845526" y="1469371"/>
            <a:ext cx="5695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https://www.mithrilandmages.com/utilities/CityBrowse.php</a:t>
            </a:r>
          </a:p>
        </p:txBody>
      </p:sp>
      <p:sp>
        <p:nvSpPr>
          <p:cNvPr id="142" name="if string is in cities_list: location_list.append()"/>
          <p:cNvSpPr txBox="1"/>
          <p:nvPr/>
        </p:nvSpPr>
        <p:spPr>
          <a:xfrm>
            <a:off x="22244" y="6300487"/>
            <a:ext cx="556341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F00DB"/>
                </a:solidFill>
              </a:rPr>
              <a:t>if</a:t>
            </a:r>
            <a:r>
              <a:t> string </a:t>
            </a:r>
            <a:r>
              <a:rPr>
                <a:solidFill>
                  <a:srgbClr val="0000FF"/>
                </a:solidFill>
              </a:rPr>
              <a:t>is</a:t>
            </a:r>
            <a: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cities_list: location_list.append()</a:t>
            </a:r>
          </a:p>
        </p:txBody>
      </p:sp>
      <p:pic>
        <p:nvPicPr>
          <p:cNvPr id="143" name="Bildschirmfoto 2020-10-08 um 23.14.34.png" descr="Bildschirmfoto 2020-10-08 um 23.14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14" y="46345"/>
            <a:ext cx="2469412" cy="67653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4" name="Tabelle"/>
          <p:cNvGraphicFramePr/>
          <p:nvPr/>
        </p:nvGraphicFramePr>
        <p:xfrm>
          <a:off x="903393" y="2240265"/>
          <a:ext cx="5231518" cy="351064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4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Explorative Datenanalyse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Original Data:"/>
          <p:cNvSpPr txBox="1"/>
          <p:nvPr/>
        </p:nvSpPr>
        <p:spPr>
          <a:xfrm>
            <a:off x="2563075" y="3243580"/>
            <a:ext cx="159790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Original Data:</a:t>
            </a:r>
          </a:p>
        </p:txBody>
      </p:sp>
      <p:sp>
        <p:nvSpPr>
          <p:cNvPr id="146" name="5080"/>
          <p:cNvSpPr txBox="1"/>
          <p:nvPr/>
        </p:nvSpPr>
        <p:spPr>
          <a:xfrm>
            <a:off x="5503977" y="3243580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5080</a:t>
            </a:r>
          </a:p>
        </p:txBody>
      </p:sp>
      <p:sp>
        <p:nvSpPr>
          <p:cNvPr id="147" name="Number of locations with True Alert (1)"/>
          <p:cNvSpPr txBox="1"/>
          <p:nvPr/>
        </p:nvSpPr>
        <p:spPr>
          <a:xfrm>
            <a:off x="1063026" y="3917305"/>
            <a:ext cx="42653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True Alert (1)</a:t>
            </a:r>
          </a:p>
        </p:txBody>
      </p:sp>
      <p:sp>
        <p:nvSpPr>
          <p:cNvPr id="148" name="Number of locations with False Alert (0)"/>
          <p:cNvSpPr txBox="1"/>
          <p:nvPr/>
        </p:nvSpPr>
        <p:spPr>
          <a:xfrm>
            <a:off x="880308" y="4589779"/>
            <a:ext cx="437203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False Alert (0)</a:t>
            </a:r>
          </a:p>
        </p:txBody>
      </p:sp>
      <p:sp>
        <p:nvSpPr>
          <p:cNvPr id="149" name="1328"/>
          <p:cNvSpPr txBox="1"/>
          <p:nvPr/>
        </p:nvSpPr>
        <p:spPr>
          <a:xfrm>
            <a:off x="5503977" y="3841917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1328</a:t>
            </a:r>
          </a:p>
        </p:txBody>
      </p:sp>
      <p:sp>
        <p:nvSpPr>
          <p:cNvPr id="150" name="2895"/>
          <p:cNvSpPr txBox="1"/>
          <p:nvPr/>
        </p:nvSpPr>
        <p:spPr>
          <a:xfrm>
            <a:off x="5503977" y="5337641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2895</a:t>
            </a:r>
          </a:p>
        </p:txBody>
      </p:sp>
      <p:sp>
        <p:nvSpPr>
          <p:cNvPr id="151" name="1898"/>
          <p:cNvSpPr txBox="1"/>
          <p:nvPr/>
        </p:nvSpPr>
        <p:spPr>
          <a:xfrm>
            <a:off x="5503977" y="4589779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1898</a:t>
            </a:r>
          </a:p>
        </p:txBody>
      </p:sp>
      <p:sp>
        <p:nvSpPr>
          <p:cNvPr id="152" name="All data with a locations"/>
          <p:cNvSpPr txBox="1"/>
          <p:nvPr/>
        </p:nvSpPr>
        <p:spPr>
          <a:xfrm>
            <a:off x="1680538" y="5262253"/>
            <a:ext cx="27715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All data with a locations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Führt zu sauberen Listen - only</a:t>
            </a:r>
          </a:p>
        </p:txBody>
      </p:sp>
      <p:pic>
        <p:nvPicPr>
          <p:cNvPr id="155" name="Bildschirmfoto 2020-10-08 um 23.29.31.png" descr="Bildschirmfoto 2020-10-08 um 23.29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3" y="1479440"/>
            <a:ext cx="7210981" cy="5010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Bildschirmfoto 2020-10-08 um 23.30.49.png" descr="Bildschirmfoto 2020-10-08 um 23.30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83" y="1373342"/>
            <a:ext cx="4103432" cy="522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ins - sortie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Eins - sortiert</a:t>
            </a:r>
          </a:p>
        </p:txBody>
      </p:sp>
      <p:pic>
        <p:nvPicPr>
          <p:cNvPr id="159" name="Bildschirmfoto 2020-10-08 um 23.34.05.png" descr="Bildschirmfoto 2020-10-08 um 23.34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96" y="1984119"/>
            <a:ext cx="3274393" cy="1940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Bildschirmfoto 2020-10-08 um 23.35.22.png" descr="Bildschirmfoto 2020-10-08 um 23.3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45" y="4287999"/>
            <a:ext cx="3369515" cy="1940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Bildschirmfoto 2020-10-08 um 23.39.41.png" descr="Bildschirmfoto 2020-10-08 um 23.39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3" y="1761071"/>
            <a:ext cx="5257281" cy="3537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0. No Value (79/100)…"/>
          <p:cNvSpPr txBox="1"/>
          <p:nvPr/>
        </p:nvSpPr>
        <p:spPr>
          <a:xfrm>
            <a:off x="849038" y="5368933"/>
            <a:ext cx="5167235" cy="1090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numCol="2" spcCol="258361"/>
          <a:lstStyle/>
          <a:p>
            <a:r>
              <a:t>0. No Value (79/100)</a:t>
            </a:r>
          </a:p>
          <a:p>
            <a:pPr marL="240631" indent="-240631">
              <a:buSzPct val="100000"/>
              <a:buAutoNum type="arabicPeriod"/>
            </a:pPr>
            <a:r>
              <a:t>USA (67/38)</a:t>
            </a:r>
          </a:p>
          <a:p>
            <a:pPr marL="240631" indent="-240631">
              <a:buSzPct val="100000"/>
              <a:buAutoNum type="arabicPeriod"/>
            </a:pPr>
            <a:r>
              <a:t>Nigeria (28/8)</a:t>
            </a:r>
          </a:p>
          <a:p>
            <a:pPr marL="240631" indent="-240631">
              <a:buSzPct val="100000"/>
              <a:buAutoNum type="arabicPeriod"/>
            </a:pPr>
            <a:r>
              <a:t>United States (27/23)</a:t>
            </a:r>
          </a:p>
          <a:p>
            <a:pPr marL="240631" indent="-240631">
              <a:buSzPct val="100000"/>
              <a:buAutoNum type="arabicPeriod"/>
            </a:pPr>
            <a:r>
              <a:t>india (22/6)</a:t>
            </a:r>
          </a:p>
          <a:p>
            <a:pPr marL="240631" indent="-240631">
              <a:buSzPct val="100000"/>
              <a:buAutoNum type="arabicPeriod"/>
            </a:pPr>
            <a:r>
              <a:t>new York (19/60)</a:t>
            </a:r>
          </a:p>
        </p:txBody>
      </p:sp>
      <p:sp>
        <p:nvSpPr>
          <p:cNvPr id="163" name="Daumen hoch"/>
          <p:cNvSpPr/>
          <p:nvPr/>
        </p:nvSpPr>
        <p:spPr>
          <a:xfrm>
            <a:off x="10127887" y="354316"/>
            <a:ext cx="1209119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39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di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Prediction</a:t>
            </a:r>
          </a:p>
        </p:txBody>
      </p:sp>
      <p:pic>
        <p:nvPicPr>
          <p:cNvPr id="166" name="Bildschirmfoto 2020-10-08 um 23.57.15.png" descr="Bildschirmfoto 2020-10-08 um 23.57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9" y="1663700"/>
            <a:ext cx="3987801" cy="35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aumen hoch"/>
          <p:cNvSpPr/>
          <p:nvPr/>
        </p:nvSpPr>
        <p:spPr>
          <a:xfrm rot="10800000" flipH="1">
            <a:off x="10127887" y="354316"/>
            <a:ext cx="1209119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8" name="Cross_val_Score von 0.5898960911623681…"/>
          <p:cNvSpPr txBox="1"/>
          <p:nvPr/>
        </p:nvSpPr>
        <p:spPr>
          <a:xfrm>
            <a:off x="5009728" y="2332781"/>
            <a:ext cx="6098640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Cross_val_Score von 0.5898960911623681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mit (tfidf_vectorizer_loc,LogisticRegression())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tfidf_vectorizer_loc = TfidfVectorizer(analyzer=</a:t>
            </a:r>
            <a:r>
              <a:rPr>
                <a:solidFill>
                  <a:srgbClr val="A31515"/>
                </a:solidFill>
              </a:rPr>
              <a:t>'word'</a:t>
            </a:r>
            <a:r>
              <a:t>, </a:t>
            </a: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ngram_range=(</a:t>
            </a:r>
            <a:r>
              <a:rPr>
                <a:solidFill>
                  <a:srgbClr val="09885A"/>
                </a:solidFill>
              </a:rPr>
              <a:t>1</a:t>
            </a:r>
            <a:r>
              <a:t>,</a:t>
            </a:r>
            <a:r>
              <a:rPr>
                <a:solidFill>
                  <a:srgbClr val="09885A"/>
                </a:solidFill>
              </a:rPr>
              <a:t>1</a:t>
            </a:r>
            <a:r>
              <a:t>))</a:t>
            </a: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7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Day 1:				Day 4:</a:t>
            </a:r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2" y="2735244"/>
            <a:ext cx="2943226" cy="2647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hteck 4"/>
          <p:cNvSpPr txBox="1"/>
          <p:nvPr/>
        </p:nvSpPr>
        <p:spPr>
          <a:xfrm>
            <a:off x="1072433" y="5681426"/>
            <a:ext cx="21315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0.7898193760262726</a:t>
            </a:r>
          </a:p>
        </p:txBody>
      </p:sp>
      <p:sp>
        <p:nvSpPr>
          <p:cNvPr id="174" name="Textfeld 5"/>
          <p:cNvSpPr txBox="1"/>
          <p:nvPr/>
        </p:nvSpPr>
        <p:spPr>
          <a:xfrm rot="16200000">
            <a:off x="-1576247" y="3927582"/>
            <a:ext cx="41273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Score                     Confusion Matrix</a:t>
            </a:r>
          </a:p>
        </p:txBody>
      </p:sp>
      <p:sp>
        <p:nvSpPr>
          <p:cNvPr id="175" name="Textfeld 6"/>
          <p:cNvSpPr txBox="1"/>
          <p:nvPr/>
        </p:nvSpPr>
        <p:spPr>
          <a:xfrm>
            <a:off x="883919" y="2183032"/>
            <a:ext cx="26314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Tfidf + LogReg Classifier</a:t>
            </a:r>
          </a:p>
        </p:txBody>
      </p:sp>
      <p:sp>
        <p:nvSpPr>
          <p:cNvPr id="176" name="Textfeld 9"/>
          <p:cNvSpPr txBox="1"/>
          <p:nvPr/>
        </p:nvSpPr>
        <p:spPr>
          <a:xfrm>
            <a:off x="4599786" y="2187514"/>
            <a:ext cx="26314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stacking approach:</a:t>
            </a:r>
          </a:p>
          <a:p>
            <a:r>
              <a:t>LogReg, KNN, Naive Bayes</a:t>
            </a:r>
          </a:p>
        </p:txBody>
      </p:sp>
      <p:sp>
        <p:nvSpPr>
          <p:cNvPr id="177" name="Rechteck 10"/>
          <p:cNvSpPr txBox="1"/>
          <p:nvPr/>
        </p:nvSpPr>
        <p:spPr>
          <a:xfrm>
            <a:off x="4803738" y="5681426"/>
            <a:ext cx="21315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0.8260013131976363</a:t>
            </a:r>
          </a:p>
        </p:txBody>
      </p:sp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3" y="2907363"/>
            <a:ext cx="2943226" cy="249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Product</a:t>
            </a:r>
          </a:p>
        </p:txBody>
      </p:sp>
      <p:sp>
        <p:nvSpPr>
          <p:cNvPr id="18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Warning App: 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https://x.thunkable.com/copy/57989626327f283cca1815d081083498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Backup</a:t>
            </a:r>
          </a:p>
        </p:txBody>
      </p:sp>
      <p:sp>
        <p:nvSpPr>
          <p:cNvPr id="18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Useful graphs</a:t>
            </a:r>
          </a:p>
        </p:txBody>
      </p:sp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9887"/>
            <a:ext cx="6370321" cy="254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3571875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Used techniques</a:t>
            </a:r>
          </a:p>
        </p:txBody>
      </p:sp>
      <p:sp>
        <p:nvSpPr>
          <p:cNvPr id="19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Data wrangling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regex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replace by dict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POS / NER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ML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pipeline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Tfidf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CountVectorizer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XGBClassifier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stacking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App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thunkable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22" name="# cleaning: df.replace(&quot;[^a-zA-Z' ]“).split().lower().re.findall().stopwords."/>
          <p:cNvSpPr txBox="1"/>
          <p:nvPr/>
        </p:nvSpPr>
        <p:spPr>
          <a:xfrm>
            <a:off x="-4952" y="6311900"/>
            <a:ext cx="834657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3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17318"/>
            <a:ext cx="10515601" cy="4959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98" name="Inhaltsplatzhalt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63339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Build a model which is capable of correctly classify tweets as either disaster tweets or false alerts</a:t>
            </a:r>
          </a:p>
        </p:txBody>
      </p:sp>
      <p:pic>
        <p:nvPicPr>
          <p:cNvPr id="99" name="Bildschirmfoto 2020-10-08 um 20.52.41.png" descr="Bildschirmfoto 2020-10-08 um 20.52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93" y="926930"/>
            <a:ext cx="3828672" cy="500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Strategy</a:t>
            </a:r>
          </a:p>
        </p:txBody>
      </p:sp>
      <p:sp>
        <p:nvSpPr>
          <p:cNvPr id="10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data exploration</a:t>
            </a:r>
          </a:p>
          <a:p>
            <a:r>
              <a:t>clean keywords</a:t>
            </a:r>
          </a:p>
          <a:p>
            <a:r>
              <a:t>transform text via NLP techniques</a:t>
            </a:r>
          </a:p>
          <a:p>
            <a:r>
              <a:t>perform different ML approaches to find best differentiator model</a:t>
            </a:r>
          </a:p>
          <a:p>
            <a:r>
              <a:t>build app using a ML pipeline to predict alert situations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1: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Setup strategy, git project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data wrangling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NLP basics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first prediction (group)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D41E5C-9E5F-4AEE-B529-59BB4371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81" y="2893512"/>
            <a:ext cx="4633748" cy="27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98929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Day 2: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find best pipe to predict real and false alerts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visualize keyword distribution depending on alert state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programming warning app for users (individual)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14587" cy="358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Day 3: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Git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different NLP and ML techniques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many different models tested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  <a:p>
            <a:r>
              <a:rPr dirty="0"/>
              <a:t>Markus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großen</a:t>
            </a:r>
            <a:r>
              <a:rPr dirty="0"/>
              <a:t> </a:t>
            </a:r>
            <a:r>
              <a:rPr dirty="0" err="1"/>
              <a:t>Tabellen</a:t>
            </a:r>
            <a:r>
              <a:rPr dirty="0"/>
              <a:t> + </a:t>
            </a:r>
            <a:r>
              <a:rPr dirty="0" err="1"/>
              <a:t>einer</a:t>
            </a:r>
            <a:r>
              <a:rPr dirty="0"/>
              <a:t> Live Prediction</a:t>
            </a:r>
            <a:r>
              <a:rPr lang="de-DE" dirty="0"/>
              <a:t> im </a:t>
            </a:r>
            <a:r>
              <a:rPr lang="de-DE" dirty="0" err="1"/>
              <a:t>colab</a:t>
            </a:r>
            <a:r>
              <a:rPr lang="de-DE" dirty="0"/>
              <a:t>!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4:   df['location_clean']</a:t>
            </a:r>
          </a:p>
        </p:txBody>
      </p:sp>
      <p:pic>
        <p:nvPicPr>
          <p:cNvPr id="117" name="Bildschirmfoto 2020-10-08 um 22.12.02.png" descr="Bildschirmfoto 2020-10-08 um 22.12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46" y="-1"/>
            <a:ext cx="391358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Bildschirmfoto 2020-10-08 um 22.22.10.png" descr="Bildschirmfoto 2020-10-08 um 22.22.1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7149" y="2541784"/>
            <a:ext cx="5163677" cy="369311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No Value"/>
          <p:cNvSpPr txBox="1"/>
          <p:nvPr/>
        </p:nvSpPr>
        <p:spPr>
          <a:xfrm>
            <a:off x="1169082" y="5552042"/>
            <a:ext cx="4741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No Value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A1D2B31-C9F3-4A8B-853F-10A60A05D2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24219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A1D2B31-C9F3-4A8B-853F-10A60A05D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Bildschirmfoto 2020-10-08 um 22.25.11.png" descr="Bildschirmfoto 2020-10-08 um 22.25.11.png">
            <a:extLst>
              <a:ext uri="{FF2B5EF4-FFF2-40B4-BE49-F238E27FC236}">
                <a16:creationId xmlns:a16="http://schemas.microsoft.com/office/drawing/2014/main" id="{F6EC72AC-55A5-4151-8359-96791C382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57" y="1317318"/>
            <a:ext cx="6633863" cy="495967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31" name="doc_loc =df['location_clean'].apply( lambda satz: nlp(satz) )"/>
          <p:cNvSpPr txBox="1"/>
          <p:nvPr/>
        </p:nvSpPr>
        <p:spPr>
          <a:xfrm>
            <a:off x="-4952" y="6311900"/>
            <a:ext cx="6633863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doc_loc =df[</a:t>
            </a:r>
            <a:r>
              <a:rPr>
                <a:solidFill>
                  <a:srgbClr val="A31515"/>
                </a:solidFill>
              </a:rPr>
              <a:t>'location_clean'</a:t>
            </a:r>
            <a:r>
              <a:t>].apply( </a:t>
            </a:r>
            <a:r>
              <a:rPr>
                <a:solidFill>
                  <a:srgbClr val="0000FF"/>
                </a:solidFill>
              </a:rPr>
              <a:t>lambda</a:t>
            </a:r>
            <a:r>
              <a:t> satz: nlp(satz) 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2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632" y="609599"/>
            <a:ext cx="61976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Finde den Fehler</a:t>
            </a:r>
          </a:p>
        </p:txBody>
      </p:sp>
      <p:sp>
        <p:nvSpPr>
          <p:cNvPr id="135" name="displacy.render(doc_loc, style=&quot;ent&quot;, jupyter=True)"/>
          <p:cNvSpPr txBox="1"/>
          <p:nvPr/>
        </p:nvSpPr>
        <p:spPr>
          <a:xfrm>
            <a:off x="-4952" y="6311900"/>
            <a:ext cx="556341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displacy.render(doc_loc, style=</a:t>
            </a:r>
            <a:r>
              <a:rPr>
                <a:solidFill>
                  <a:srgbClr val="A31515"/>
                </a:solidFill>
              </a:rPr>
              <a:t>"ent"</a:t>
            </a:r>
            <a:r>
              <a:t>, jupyter=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6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32" y="609600"/>
            <a:ext cx="6197601" cy="56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Bildschirmfoto 2020-10-08 um 22.40.22.png" descr="Bildschirmfoto 2020-10-08 um 22.40.22.png"/>
          <p:cNvPicPr>
            <a:picLocks noChangeAspect="1"/>
          </p:cNvPicPr>
          <p:nvPr/>
        </p:nvPicPr>
        <p:blipFill>
          <a:blip r:embed="rId3"/>
          <a:srcRect t="6577" b="8666"/>
          <a:stretch>
            <a:fillRect/>
          </a:stretch>
        </p:blipFill>
        <p:spPr>
          <a:xfrm>
            <a:off x="8329382" y="5953"/>
            <a:ext cx="3879492" cy="684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Bildschirmfoto 2020-10-08 um 22.56.04.png" descr="Bildschirmfoto 2020-10-08 um 22.56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33" y="1517650"/>
            <a:ext cx="38100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DE33932D0F24E842C157F715B2E5B" ma:contentTypeVersion="11" ma:contentTypeDescription="Ein neues Dokument erstellen." ma:contentTypeScope="" ma:versionID="0ea148e3290cae58b3d07c829d945fc7">
  <xsd:schema xmlns:xsd="http://www.w3.org/2001/XMLSchema" xmlns:xs="http://www.w3.org/2001/XMLSchema" xmlns:p="http://schemas.microsoft.com/office/2006/metadata/properties" xmlns:ns3="1d38b0a5-d74c-4591-80fb-34595252c191" xmlns:ns4="6675a1e4-0069-481f-b17b-d0695efb8776" targetNamespace="http://schemas.microsoft.com/office/2006/metadata/properties" ma:root="true" ma:fieldsID="d6e3cbd67c96037582d40ca955ae4e20" ns3:_="" ns4:_="">
    <xsd:import namespace="1d38b0a5-d74c-4591-80fb-34595252c191"/>
    <xsd:import namespace="6675a1e4-0069-481f-b17b-d0695efb87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8b0a5-d74c-4591-80fb-34595252c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5a1e4-0069-481f-b17b-d0695efb87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74C38-843A-48FA-BF0A-181E651591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B2E154-4871-41CB-8D94-240291C5B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D8CB35-6A4B-4783-9E90-2407BE9F9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38b0a5-d74c-4591-80fb-34595252c191"/>
    <ds:schemaRef ds:uri="6675a1e4-0069-481f-b17b-d0695efb8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Breitbild</PresentationFormat>
  <Paragraphs>107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72 Black</vt:lpstr>
      <vt:lpstr>Arial</vt:lpstr>
      <vt:lpstr>Calibri</vt:lpstr>
      <vt:lpstr>Courier</vt:lpstr>
      <vt:lpstr>Menlo Regular</vt:lpstr>
      <vt:lpstr>Office</vt:lpstr>
      <vt:lpstr>think-cell Folie</vt:lpstr>
      <vt:lpstr>Alert</vt:lpstr>
      <vt:lpstr>Task</vt:lpstr>
      <vt:lpstr>Strategy</vt:lpstr>
      <vt:lpstr>Workbench</vt:lpstr>
      <vt:lpstr>Workbench</vt:lpstr>
      <vt:lpstr>Workbench</vt:lpstr>
      <vt:lpstr>Workbench</vt:lpstr>
      <vt:lpstr>Workbench</vt:lpstr>
      <vt:lpstr>Finde den Fehler</vt:lpstr>
      <vt:lpstr>Finde in Stadtliste</vt:lpstr>
      <vt:lpstr>Führt zu sauberen Listen - only</vt:lpstr>
      <vt:lpstr>Eins - sortiert</vt:lpstr>
      <vt:lpstr>Prediction</vt:lpstr>
      <vt:lpstr>Progress</vt:lpstr>
      <vt:lpstr>Product</vt:lpstr>
      <vt:lpstr>Backup</vt:lpstr>
      <vt:lpstr>Useful graphs</vt:lpstr>
      <vt:lpstr>Used techniques</vt:lpstr>
      <vt:lpstr>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Disaster Detection</dc:title>
  <cp:lastModifiedBy>Eckert, Peter</cp:lastModifiedBy>
  <cp:revision>2</cp:revision>
  <dcterms:modified xsi:type="dcterms:W3CDTF">2020-10-09T07:33:56Z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0x010100836DE33932D0F24E842C157F715B2E5B</vt:lpwstr>
  </property>
</Properties>
</file>