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65" r:id="rId9"/>
    <p:sldId id="264" r:id="rId10"/>
    <p:sldId id="266" r:id="rId11"/>
    <p:sldId id="261" r:id="rId12"/>
    <p:sldId id="259" r:id="rId13"/>
    <p:sldId id="267" r:id="rId14"/>
    <p:sldId id="263" r:id="rId15"/>
    <p:sldId id="262" r:id="rId16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1A103-5D5F-49E6-BD5B-557D6111FAB4}" v="157" dt="2020-10-08T12:01:30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ckert, Peter" userId="04e50364-1ac6-468d-8340-c574f3737480" providerId="ADAL" clId="{A4B1A103-5D5F-49E6-BD5B-557D6111FAB4}"/>
    <pc:docChg chg="undo custSel addSld modSld sldOrd">
      <pc:chgData name="Eckert, Peter" userId="04e50364-1ac6-468d-8340-c574f3737480" providerId="ADAL" clId="{A4B1A103-5D5F-49E6-BD5B-557D6111FAB4}" dt="2020-10-08T12:03:42.473" v="1662" actId="20577"/>
      <pc:docMkLst>
        <pc:docMk/>
      </pc:docMkLst>
      <pc:sldChg chg="modSp">
        <pc:chgData name="Eckert, Peter" userId="04e50364-1ac6-468d-8340-c574f3737480" providerId="ADAL" clId="{A4B1A103-5D5F-49E6-BD5B-557D6111FAB4}" dt="2020-10-08T11:34:54.660" v="1284"/>
        <pc:sldMkLst>
          <pc:docMk/>
          <pc:sldMk cId="739406327" sldId="256"/>
        </pc:sldMkLst>
        <pc:spChg chg="mod">
          <ac:chgData name="Eckert, Peter" userId="04e50364-1ac6-468d-8340-c574f3737480" providerId="ADAL" clId="{A4B1A103-5D5F-49E6-BD5B-557D6111FAB4}" dt="2020-10-08T11:34:54.151" v="1282" actId="20577"/>
          <ac:spMkLst>
            <pc:docMk/>
            <pc:sldMk cId="739406327" sldId="256"/>
            <ac:spMk id="2" creationId="{B241E21F-E0AC-4D53-AA0B-BA23D587B9DA}"/>
          </ac:spMkLst>
        </pc:spChg>
        <pc:spChg chg="mod">
          <ac:chgData name="Eckert, Peter" userId="04e50364-1ac6-468d-8340-c574f3737480" providerId="ADAL" clId="{A4B1A103-5D5F-49E6-BD5B-557D6111FAB4}" dt="2020-10-06T06:10:56.952" v="525" actId="20577"/>
          <ac:spMkLst>
            <pc:docMk/>
            <pc:sldMk cId="739406327" sldId="256"/>
            <ac:spMk id="3" creationId="{B6E169D6-9CAD-4C77-B041-DB8952D23236}"/>
          </ac:spMkLst>
        </pc:spChg>
        <pc:graphicFrameChg chg="mod">
          <ac:chgData name="Eckert, Peter" userId="04e50364-1ac6-468d-8340-c574f3737480" providerId="ADAL" clId="{A4B1A103-5D5F-49E6-BD5B-557D6111FAB4}" dt="2020-10-08T11:34:54.660" v="1284"/>
          <ac:graphicFrameMkLst>
            <pc:docMk/>
            <pc:sldMk cId="739406327" sldId="256"/>
            <ac:graphicFrameMk id="4" creationId="{F19F45F5-E99A-45D6-AA9F-B7AE5A6768F6}"/>
          </ac:graphicFrameMkLst>
        </pc:graphicFrameChg>
      </pc:sldChg>
      <pc:sldChg chg="modSp">
        <pc:chgData name="Eckert, Peter" userId="04e50364-1ac6-468d-8340-c574f3737480" providerId="ADAL" clId="{A4B1A103-5D5F-49E6-BD5B-557D6111FAB4}" dt="2020-10-06T06:01:10.488" v="190" actId="20577"/>
        <pc:sldMkLst>
          <pc:docMk/>
          <pc:sldMk cId="495786117" sldId="257"/>
        </pc:sldMkLst>
        <pc:spChg chg="mod">
          <ac:chgData name="Eckert, Peter" userId="04e50364-1ac6-468d-8340-c574f3737480" providerId="ADAL" clId="{A4B1A103-5D5F-49E6-BD5B-557D6111FAB4}" dt="2020-10-06T06:01:10.488" v="190" actId="20577"/>
          <ac:spMkLst>
            <pc:docMk/>
            <pc:sldMk cId="495786117" sldId="257"/>
            <ac:spMk id="3" creationId="{CAD88C92-EB76-46BE-ABFF-1799FC792F51}"/>
          </ac:spMkLst>
        </pc:spChg>
      </pc:sldChg>
      <pc:sldChg chg="modSp">
        <pc:chgData name="Eckert, Peter" userId="04e50364-1ac6-468d-8340-c574f3737480" providerId="ADAL" clId="{A4B1A103-5D5F-49E6-BD5B-557D6111FAB4}" dt="2020-10-08T11:57:38.985" v="1464" actId="20577"/>
        <pc:sldMkLst>
          <pc:docMk/>
          <pc:sldMk cId="1475922991" sldId="258"/>
        </pc:sldMkLst>
        <pc:spChg chg="mod">
          <ac:chgData name="Eckert, Peter" userId="04e50364-1ac6-468d-8340-c574f3737480" providerId="ADAL" clId="{A4B1A103-5D5F-49E6-BD5B-557D6111FAB4}" dt="2020-10-08T11:57:38.985" v="1464" actId="20577"/>
          <ac:spMkLst>
            <pc:docMk/>
            <pc:sldMk cId="1475922991" sldId="258"/>
            <ac:spMk id="3" creationId="{5FE66F52-9C9F-4476-9F17-6A81BDED08D1}"/>
          </ac:spMkLst>
        </pc:spChg>
      </pc:sldChg>
      <pc:sldChg chg="modSp">
        <pc:chgData name="Eckert, Peter" userId="04e50364-1ac6-468d-8340-c574f3737480" providerId="ADAL" clId="{A4B1A103-5D5F-49E6-BD5B-557D6111FAB4}" dt="2020-10-07T06:56:18.550" v="1026" actId="255"/>
        <pc:sldMkLst>
          <pc:docMk/>
          <pc:sldMk cId="3864844062" sldId="259"/>
        </pc:sldMkLst>
        <pc:spChg chg="mod">
          <ac:chgData name="Eckert, Peter" userId="04e50364-1ac6-468d-8340-c574f3737480" providerId="ADAL" clId="{A4B1A103-5D5F-49E6-BD5B-557D6111FAB4}" dt="2020-10-07T06:56:18.550" v="1026" actId="255"/>
          <ac:spMkLst>
            <pc:docMk/>
            <pc:sldMk cId="3864844062" sldId="259"/>
            <ac:spMk id="3" creationId="{215E0944-01D4-4B8A-8173-7DD0CE327535}"/>
          </ac:spMkLst>
        </pc:spChg>
      </pc:sldChg>
      <pc:sldChg chg="addSp delSp modSp add">
        <pc:chgData name="Eckert, Peter" userId="04e50364-1ac6-468d-8340-c574f3737480" providerId="ADAL" clId="{A4B1A103-5D5F-49E6-BD5B-557D6111FAB4}" dt="2020-10-08T11:33:10.659" v="1275" actId="1037"/>
        <pc:sldMkLst>
          <pc:docMk/>
          <pc:sldMk cId="2982771660" sldId="261"/>
        </pc:sldMkLst>
        <pc:spChg chg="mod">
          <ac:chgData name="Eckert, Peter" userId="04e50364-1ac6-468d-8340-c574f3737480" providerId="ADAL" clId="{A4B1A103-5D5F-49E6-BD5B-557D6111FAB4}" dt="2020-10-06T06:03:58.256" v="421" actId="20577"/>
          <ac:spMkLst>
            <pc:docMk/>
            <pc:sldMk cId="2982771660" sldId="261"/>
            <ac:spMk id="2" creationId="{8DB53952-52A3-4A03-9443-B1B08F3A0BAF}"/>
          </ac:spMkLst>
        </pc:spChg>
        <pc:spChg chg="mod">
          <ac:chgData name="Eckert, Peter" userId="04e50364-1ac6-468d-8340-c574f3737480" providerId="ADAL" clId="{A4B1A103-5D5F-49E6-BD5B-557D6111FAB4}" dt="2020-10-08T11:30:33.938" v="1055" actId="20577"/>
          <ac:spMkLst>
            <pc:docMk/>
            <pc:sldMk cId="2982771660" sldId="261"/>
            <ac:spMk id="3" creationId="{A23D875F-53C5-4743-BF30-019872171ABD}"/>
          </ac:spMkLst>
        </pc:spChg>
        <pc:spChg chg="add mod">
          <ac:chgData name="Eckert, Peter" userId="04e50364-1ac6-468d-8340-c574f3737480" providerId="ADAL" clId="{A4B1A103-5D5F-49E6-BD5B-557D6111FAB4}" dt="2020-10-06T06:08:45.339" v="436" actId="1076"/>
          <ac:spMkLst>
            <pc:docMk/>
            <pc:sldMk cId="2982771660" sldId="261"/>
            <ac:spMk id="5" creationId="{DD64984C-33E1-4647-969B-B16B9CA2FF0F}"/>
          </ac:spMkLst>
        </pc:spChg>
        <pc:spChg chg="add mod">
          <ac:chgData name="Eckert, Peter" userId="04e50364-1ac6-468d-8340-c574f3737480" providerId="ADAL" clId="{A4B1A103-5D5F-49E6-BD5B-557D6111FAB4}" dt="2020-10-06T06:09:50.525" v="511" actId="14100"/>
          <ac:spMkLst>
            <pc:docMk/>
            <pc:sldMk cId="2982771660" sldId="261"/>
            <ac:spMk id="6" creationId="{AFB7124B-8598-410A-9EEB-6ABBFCA806FE}"/>
          </ac:spMkLst>
        </pc:spChg>
        <pc:spChg chg="add mod">
          <ac:chgData name="Eckert, Peter" userId="04e50364-1ac6-468d-8340-c574f3737480" providerId="ADAL" clId="{A4B1A103-5D5F-49E6-BD5B-557D6111FAB4}" dt="2020-10-06T14:45:23.248" v="1010" actId="1036"/>
          <ac:spMkLst>
            <pc:docMk/>
            <pc:sldMk cId="2982771660" sldId="261"/>
            <ac:spMk id="7" creationId="{3F3E11E7-38E4-4FB6-879E-49473A9C5200}"/>
          </ac:spMkLst>
        </pc:spChg>
        <pc:spChg chg="add mod">
          <ac:chgData name="Eckert, Peter" userId="04e50364-1ac6-468d-8340-c574f3737480" providerId="ADAL" clId="{A4B1A103-5D5F-49E6-BD5B-557D6111FAB4}" dt="2020-10-08T11:31:52.236" v="1217" actId="20577"/>
          <ac:spMkLst>
            <pc:docMk/>
            <pc:sldMk cId="2982771660" sldId="261"/>
            <ac:spMk id="10" creationId="{F108C783-59EA-49CD-BC05-8521D5BE4F73}"/>
          </ac:spMkLst>
        </pc:spChg>
        <pc:spChg chg="add mod">
          <ac:chgData name="Eckert, Peter" userId="04e50364-1ac6-468d-8340-c574f3737480" providerId="ADAL" clId="{A4B1A103-5D5F-49E6-BD5B-557D6111FAB4}" dt="2020-10-08T11:32:26.036" v="1219"/>
          <ac:spMkLst>
            <pc:docMk/>
            <pc:sldMk cId="2982771660" sldId="261"/>
            <ac:spMk id="11" creationId="{1745DD9E-0D69-4E1F-95B1-F45BF9D0D9C7}"/>
          </ac:spMkLst>
        </pc:spChg>
        <pc:graphicFrameChg chg="add mod ord modVis">
          <ac:chgData name="Eckert, Peter" userId="04e50364-1ac6-468d-8340-c574f3737480" providerId="ADAL" clId="{A4B1A103-5D5F-49E6-BD5B-557D6111FAB4}" dt="2020-10-06T06:03:58.767" v="423"/>
          <ac:graphicFrameMkLst>
            <pc:docMk/>
            <pc:sldMk cId="2982771660" sldId="261"/>
            <ac:graphicFrameMk id="4" creationId="{DD5A64B4-304A-4298-B4EA-CDF579998105}"/>
          </ac:graphicFrameMkLst>
        </pc:graphicFrameChg>
        <pc:picChg chg="add mod">
          <ac:chgData name="Eckert, Peter" userId="04e50364-1ac6-468d-8340-c574f3737480" providerId="ADAL" clId="{A4B1A103-5D5F-49E6-BD5B-557D6111FAB4}" dt="2020-10-06T14:45:16.030" v="1005" actId="1036"/>
          <ac:picMkLst>
            <pc:docMk/>
            <pc:sldMk cId="2982771660" sldId="261"/>
            <ac:picMk id="7170" creationId="{A8F74505-19D3-41E6-A700-7BFE4E9F0149}"/>
          </ac:picMkLst>
        </pc:picChg>
        <pc:picChg chg="add del mod">
          <ac:chgData name="Eckert, Peter" userId="04e50364-1ac6-468d-8340-c574f3737480" providerId="ADAL" clId="{A4B1A103-5D5F-49E6-BD5B-557D6111FAB4}" dt="2020-10-08T11:32:58.005" v="1221" actId="478"/>
          <ac:picMkLst>
            <pc:docMk/>
            <pc:sldMk cId="2982771660" sldId="261"/>
            <ac:picMk id="8196" creationId="{104D0580-8388-4CE9-9243-CADF4AFB610C}"/>
          </ac:picMkLst>
        </pc:picChg>
        <pc:picChg chg="add mod">
          <ac:chgData name="Eckert, Peter" userId="04e50364-1ac6-468d-8340-c574f3737480" providerId="ADAL" clId="{A4B1A103-5D5F-49E6-BD5B-557D6111FAB4}" dt="2020-10-08T11:33:10.659" v="1275" actId="1037"/>
          <ac:picMkLst>
            <pc:docMk/>
            <pc:sldMk cId="2982771660" sldId="261"/>
            <ac:picMk id="8198" creationId="{7F6EEDCE-4A87-4335-9BD5-50F204D04CB7}"/>
          </ac:picMkLst>
        </pc:picChg>
      </pc:sldChg>
      <pc:sldChg chg="addSp modSp add ord">
        <pc:chgData name="Eckert, Peter" userId="04e50364-1ac6-468d-8340-c574f3737480" providerId="ADAL" clId="{A4B1A103-5D5F-49E6-BD5B-557D6111FAB4}" dt="2020-10-08T11:59:03.154" v="1552"/>
        <pc:sldMkLst>
          <pc:docMk/>
          <pc:sldMk cId="3948848931" sldId="262"/>
        </pc:sldMkLst>
        <pc:spChg chg="mod ord">
          <ac:chgData name="Eckert, Peter" userId="04e50364-1ac6-468d-8340-c574f3737480" providerId="ADAL" clId="{A4B1A103-5D5F-49E6-BD5B-557D6111FAB4}" dt="2020-10-06T06:12:43.419" v="579"/>
          <ac:spMkLst>
            <pc:docMk/>
            <pc:sldMk cId="3948848931" sldId="262"/>
            <ac:spMk id="2" creationId="{24F78FCA-8AA5-4B9C-A59A-A82C41B8FED7}"/>
          </ac:spMkLst>
        </pc:spChg>
        <pc:spChg chg="mod ord">
          <ac:chgData name="Eckert, Peter" userId="04e50364-1ac6-468d-8340-c574f3737480" providerId="ADAL" clId="{A4B1A103-5D5F-49E6-BD5B-557D6111FAB4}" dt="2020-10-08T11:37:43.093" v="1371" actId="20577"/>
          <ac:spMkLst>
            <pc:docMk/>
            <pc:sldMk cId="3948848931" sldId="262"/>
            <ac:spMk id="3" creationId="{DC66DA61-91B0-4621-ADDB-0EBFE4AD6CED}"/>
          </ac:spMkLst>
        </pc:spChg>
        <pc:spChg chg="add mod ord modVis">
          <ac:chgData name="Eckert, Peter" userId="04e50364-1ac6-468d-8340-c574f3737480" providerId="ADAL" clId="{A4B1A103-5D5F-49E6-BD5B-557D6111FAB4}" dt="2020-10-06T06:12:43.418" v="577"/>
          <ac:spMkLst>
            <pc:docMk/>
            <pc:sldMk cId="3948848931" sldId="262"/>
            <ac:spMk id="4" creationId="{3B74D356-E7B6-46F0-88D5-44AA53B0CDA7}"/>
          </ac:spMkLst>
        </pc:spChg>
        <pc:graphicFrameChg chg="add mod ord modVis">
          <ac:chgData name="Eckert, Peter" userId="04e50364-1ac6-468d-8340-c574f3737480" providerId="ADAL" clId="{A4B1A103-5D5F-49E6-BD5B-557D6111FAB4}" dt="2020-10-06T06:12:43.451" v="596"/>
          <ac:graphicFrameMkLst>
            <pc:docMk/>
            <pc:sldMk cId="3948848931" sldId="262"/>
            <ac:graphicFrameMk id="5" creationId="{E559DA63-147E-402E-8B4E-90AE771F7E78}"/>
          </ac:graphicFrameMkLst>
        </pc:graphicFrameChg>
      </pc:sldChg>
      <pc:sldChg chg="addSp delSp modSp add ord">
        <pc:chgData name="Eckert, Peter" userId="04e50364-1ac6-468d-8340-c574f3737480" providerId="ADAL" clId="{A4B1A103-5D5F-49E6-BD5B-557D6111FAB4}" dt="2020-10-08T12:01:30.520" v="1634"/>
        <pc:sldMkLst>
          <pc:docMk/>
          <pc:sldMk cId="2230788490" sldId="263"/>
        </pc:sldMkLst>
        <pc:spChg chg="mod ord">
          <ac:chgData name="Eckert, Peter" userId="04e50364-1ac6-468d-8340-c574f3737480" providerId="ADAL" clId="{A4B1A103-5D5F-49E6-BD5B-557D6111FAB4}" dt="2020-10-06T14:22:48.845" v="939"/>
          <ac:spMkLst>
            <pc:docMk/>
            <pc:sldMk cId="2230788490" sldId="263"/>
            <ac:spMk id="2" creationId="{ADDCE38E-8750-4F23-AB1F-A6E3B36FA1AB}"/>
          </ac:spMkLst>
        </pc:spChg>
        <pc:spChg chg="add del mod ord">
          <ac:chgData name="Eckert, Peter" userId="04e50364-1ac6-468d-8340-c574f3737480" providerId="ADAL" clId="{A4B1A103-5D5F-49E6-BD5B-557D6111FAB4}" dt="2020-10-06T14:23:25.146" v="948" actId="478"/>
          <ac:spMkLst>
            <pc:docMk/>
            <pc:sldMk cId="2230788490" sldId="263"/>
            <ac:spMk id="3" creationId="{6905FDBB-7698-4F54-B42C-EC50FA83CD03}"/>
          </ac:spMkLst>
        </pc:spChg>
        <pc:spChg chg="add mod ord modVis">
          <ac:chgData name="Eckert, Peter" userId="04e50364-1ac6-468d-8340-c574f3737480" providerId="ADAL" clId="{A4B1A103-5D5F-49E6-BD5B-557D6111FAB4}" dt="2020-10-06T14:22:48.844" v="937"/>
          <ac:spMkLst>
            <pc:docMk/>
            <pc:sldMk cId="2230788490" sldId="263"/>
            <ac:spMk id="5" creationId="{28B12683-8BB9-4B08-BA8A-C6D63A4D21A7}"/>
          </ac:spMkLst>
        </pc:spChg>
        <pc:graphicFrameChg chg="add mod ord modVis">
          <ac:chgData name="Eckert, Peter" userId="04e50364-1ac6-468d-8340-c574f3737480" providerId="ADAL" clId="{A4B1A103-5D5F-49E6-BD5B-557D6111FAB4}" dt="2020-10-06T14:22:48.848" v="943"/>
          <ac:graphicFrameMkLst>
            <pc:docMk/>
            <pc:sldMk cId="2230788490" sldId="263"/>
            <ac:graphicFrameMk id="4" creationId="{51B30DEE-F9D2-45C2-BF05-AC1AE2F8FAF0}"/>
          </ac:graphicFrameMkLst>
        </pc:graphicFrameChg>
        <pc:picChg chg="add del mod">
          <ac:chgData name="Eckert, Peter" userId="04e50364-1ac6-468d-8340-c574f3737480" providerId="ADAL" clId="{A4B1A103-5D5F-49E6-BD5B-557D6111FAB4}" dt="2020-10-06T14:23:21.734" v="947"/>
          <ac:picMkLst>
            <pc:docMk/>
            <pc:sldMk cId="2230788490" sldId="263"/>
            <ac:picMk id="6" creationId="{D91365F7-3BB3-499F-BD93-7124D52B6B4B}"/>
          </ac:picMkLst>
        </pc:picChg>
        <pc:picChg chg="add mod">
          <ac:chgData name="Eckert, Peter" userId="04e50364-1ac6-468d-8340-c574f3737480" providerId="ADAL" clId="{A4B1A103-5D5F-49E6-BD5B-557D6111FAB4}" dt="2020-10-06T14:24:01.696" v="955" actId="1076"/>
          <ac:picMkLst>
            <pc:docMk/>
            <pc:sldMk cId="2230788490" sldId="263"/>
            <ac:picMk id="8194" creationId="{C5F99592-D86F-4401-A2F7-24692DB3ECDB}"/>
          </ac:picMkLst>
        </pc:picChg>
        <pc:picChg chg="add mod">
          <ac:chgData name="Eckert, Peter" userId="04e50364-1ac6-468d-8340-c574f3737480" providerId="ADAL" clId="{A4B1A103-5D5F-49E6-BD5B-557D6111FAB4}" dt="2020-10-06T14:24:03.851" v="956" actId="1076"/>
          <ac:picMkLst>
            <pc:docMk/>
            <pc:sldMk cId="2230788490" sldId="263"/>
            <ac:picMk id="8196" creationId="{59C4861C-2C9C-4317-9DB9-8060818B5F9A}"/>
          </ac:picMkLst>
        </pc:picChg>
      </pc:sldChg>
      <pc:sldChg chg="modSp add">
        <pc:chgData name="Eckert, Peter" userId="04e50364-1ac6-468d-8340-c574f3737480" providerId="ADAL" clId="{A4B1A103-5D5F-49E6-BD5B-557D6111FAB4}" dt="2020-10-08T12:03:42.473" v="1662" actId="20577"/>
        <pc:sldMkLst>
          <pc:docMk/>
          <pc:sldMk cId="4189920509" sldId="264"/>
        </pc:sldMkLst>
        <pc:spChg chg="mod">
          <ac:chgData name="Eckert, Peter" userId="04e50364-1ac6-468d-8340-c574f3737480" providerId="ADAL" clId="{A4B1A103-5D5F-49E6-BD5B-557D6111FAB4}" dt="2020-10-08T12:03:42.473" v="1662" actId="20577"/>
          <ac:spMkLst>
            <pc:docMk/>
            <pc:sldMk cId="4189920509" sldId="264"/>
            <ac:spMk id="3" creationId="{5FE66F52-9C9F-4476-9F17-6A81BDED08D1}"/>
          </ac:spMkLst>
        </pc:spChg>
      </pc:sldChg>
      <pc:sldChg chg="addSp modSp add">
        <pc:chgData name="Eckert, Peter" userId="04e50364-1ac6-468d-8340-c574f3737480" providerId="ADAL" clId="{A4B1A103-5D5F-49E6-BD5B-557D6111FAB4}" dt="2020-10-08T12:00:15.883" v="1603" actId="20577"/>
        <pc:sldMkLst>
          <pc:docMk/>
          <pc:sldMk cId="2985073629" sldId="265"/>
        </pc:sldMkLst>
        <pc:spChg chg="mod">
          <ac:chgData name="Eckert, Peter" userId="04e50364-1ac6-468d-8340-c574f3737480" providerId="ADAL" clId="{A4B1A103-5D5F-49E6-BD5B-557D6111FAB4}" dt="2020-10-08T12:00:15.883" v="1603" actId="20577"/>
          <ac:spMkLst>
            <pc:docMk/>
            <pc:sldMk cId="2985073629" sldId="265"/>
            <ac:spMk id="3" creationId="{5FE66F52-9C9F-4476-9F17-6A81BDED08D1}"/>
          </ac:spMkLst>
        </pc:spChg>
        <pc:picChg chg="add mod">
          <ac:chgData name="Eckert, Peter" userId="04e50364-1ac6-468d-8340-c574f3737480" providerId="ADAL" clId="{A4B1A103-5D5F-49E6-BD5B-557D6111FAB4}" dt="2020-10-08T11:59:53.940" v="1576" actId="1076"/>
          <ac:picMkLst>
            <pc:docMk/>
            <pc:sldMk cId="2985073629" sldId="265"/>
            <ac:picMk id="5" creationId="{B4B848BD-131C-4660-88F7-8BA61289216D}"/>
          </ac:picMkLst>
        </pc:picChg>
      </pc:sldChg>
      <pc:sldChg chg="modSp add">
        <pc:chgData name="Eckert, Peter" userId="04e50364-1ac6-468d-8340-c574f3737480" providerId="ADAL" clId="{A4B1A103-5D5F-49E6-BD5B-557D6111FAB4}" dt="2020-10-08T11:58:39.049" v="1551" actId="20577"/>
        <pc:sldMkLst>
          <pc:docMk/>
          <pc:sldMk cId="160751684" sldId="266"/>
        </pc:sldMkLst>
        <pc:spChg chg="mod">
          <ac:chgData name="Eckert, Peter" userId="04e50364-1ac6-468d-8340-c574f3737480" providerId="ADAL" clId="{A4B1A103-5D5F-49E6-BD5B-557D6111FAB4}" dt="2020-10-08T11:58:39.049" v="1551" actId="20577"/>
          <ac:spMkLst>
            <pc:docMk/>
            <pc:sldMk cId="160751684" sldId="266"/>
            <ac:spMk id="3" creationId="{5FE66F52-9C9F-4476-9F17-6A81BDED08D1}"/>
          </ac:spMkLst>
        </pc:spChg>
      </pc:sldChg>
      <pc:sldChg chg="addSp modSp add">
        <pc:chgData name="Eckert, Peter" userId="04e50364-1ac6-468d-8340-c574f3737480" providerId="ADAL" clId="{A4B1A103-5D5F-49E6-BD5B-557D6111FAB4}" dt="2020-10-08T11:59:10.831" v="1574"/>
        <pc:sldMkLst>
          <pc:docMk/>
          <pc:sldMk cId="1659553769" sldId="267"/>
        </pc:sldMkLst>
        <pc:spChg chg="mod">
          <ac:chgData name="Eckert, Peter" userId="04e50364-1ac6-468d-8340-c574f3737480" providerId="ADAL" clId="{A4B1A103-5D5F-49E6-BD5B-557D6111FAB4}" dt="2020-10-08T11:59:10.262" v="1559" actId="20577"/>
          <ac:spMkLst>
            <pc:docMk/>
            <pc:sldMk cId="1659553769" sldId="267"/>
            <ac:spMk id="2" creationId="{C08E9EC6-2970-4994-83AA-C5ABC9AE8C33}"/>
          </ac:spMkLst>
        </pc:spChg>
        <pc:graphicFrameChg chg="add mod ord modVis">
          <ac:chgData name="Eckert, Peter" userId="04e50364-1ac6-468d-8340-c574f3737480" providerId="ADAL" clId="{A4B1A103-5D5F-49E6-BD5B-557D6111FAB4}" dt="2020-10-08T11:59:10.831" v="1574"/>
          <ac:graphicFrameMkLst>
            <pc:docMk/>
            <pc:sldMk cId="1659553769" sldId="267"/>
            <ac:graphicFrameMk id="4" creationId="{6FDD5CBD-58A0-40B3-B117-2E29A503FE3F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E12AF-333A-4AA5-AE86-7C758EC9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EC100A-702B-467C-BBFD-91ABD93D0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9ADD82-A909-4B26-876B-689C79DB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D3C-4B9B-4D9C-8977-F11B271EF011}" type="datetimeFigureOut">
              <a:rPr lang="de-DE" smtClean="0"/>
              <a:t>08.10.2020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CB86DE-D56D-48A1-9FEE-755D984B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A5C49-EFFD-4015-B49A-4EBFD084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A33A-6922-41BA-9748-2E2E5C95A9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6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58A7C-BC10-47B7-B33A-D5C6E47B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474F6F-3951-4CC4-8AD7-FD9C692C2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52C871-11F4-4822-BE03-05D217B0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D3C-4B9B-4D9C-8977-F11B271EF011}" type="datetimeFigureOut">
              <a:rPr lang="de-DE" smtClean="0"/>
              <a:t>08.10.2020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0DBC7A-3708-451D-865E-0DA6F51A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4E2BAE-313E-4F6B-AC82-917B18C6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A33A-6922-41BA-9748-2E2E5C95A9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3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856E5E-53E9-442C-92BF-68022275B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A8AFFA-E3D0-41C0-81CB-50C70D58B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3C010-B817-49FB-B454-FBA188CC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D3C-4B9B-4D9C-8977-F11B271EF011}" type="datetimeFigureOut">
              <a:rPr lang="de-DE" smtClean="0"/>
              <a:t>08.10.2020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5FABA3-6C65-45AB-9FE4-85068953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8FB157-E48B-4D4C-B936-ACEC4F0A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A33A-6922-41BA-9748-2E2E5C95A9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95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F8C5F-8EBF-4939-898B-11C7382B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D2D86D-7535-4D7F-A816-8AE871D4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62D466-4117-4A05-AAC0-B33258A9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D3C-4B9B-4D9C-8977-F11B271EF011}" type="datetimeFigureOut">
              <a:rPr lang="de-DE" smtClean="0"/>
              <a:t>08.10.2020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A2AF1E-D358-4FDE-8D33-05751A98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2877CF-FEA3-4EA8-A7F8-900FD719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A33A-6922-41BA-9748-2E2E5C95A9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27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DE66B-4771-4C87-A1F2-7F5E4DCB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677C72-6D09-462A-BED6-F897721F1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532A9D-86A0-4A7C-BF25-38F0B421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D3C-4B9B-4D9C-8977-F11B271EF011}" type="datetimeFigureOut">
              <a:rPr lang="de-DE" smtClean="0"/>
              <a:t>08.10.2020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254E78-C078-48EF-860B-49FE2A59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D9CCED-CBC1-438F-8B90-0CB94FF8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A33A-6922-41BA-9748-2E2E5C95A9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2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EC556-1E60-45F5-82A6-457613B7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77E4A-D2C8-4B08-9E9F-DDA1D3FF1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0170E6-3208-42C4-BB86-43803CBAF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257199-2236-4800-85C7-771EB607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D3C-4B9B-4D9C-8977-F11B271EF011}" type="datetimeFigureOut">
              <a:rPr lang="de-DE" smtClean="0"/>
              <a:t>08.10.2020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A5CC45-32F5-4127-AF51-4771CCB0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155BF0-2659-471E-A37D-5185DDD7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A33A-6922-41BA-9748-2E2E5C95A9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25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6D5D1-183C-4443-9BD2-D1ACF91E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75E686-0133-4EA6-ACB8-5910BDF7C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0A8BDD-5396-448F-83F7-73E1EC622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75C787-DCC9-4FB3-9B80-2CE1F9C3F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F74CC7-1F1C-4744-9E9C-C433658AE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A8EBBF-A080-499B-A5A4-3685DD6F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D3C-4B9B-4D9C-8977-F11B271EF011}" type="datetimeFigureOut">
              <a:rPr lang="de-DE" smtClean="0"/>
              <a:t>08.10.2020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CDF37A-8B80-454A-9997-AE8C0497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406237-1600-441E-AB9A-9D7282BB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A33A-6922-41BA-9748-2E2E5C95A9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91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A16A1-3AA9-4095-99EA-FB84256A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4C278C-DFBE-4CC1-8C2B-085F1B44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D3C-4B9B-4D9C-8977-F11B271EF011}" type="datetimeFigureOut">
              <a:rPr lang="de-DE" smtClean="0"/>
              <a:t>08.10.2020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2FE174-22AF-4C4A-809C-41119F97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9870F5-0FE5-4CEF-9D3C-8FB55E6E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A33A-6922-41BA-9748-2E2E5C95A9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51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771C6D-3F8D-4724-AF31-1D776A00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D3C-4B9B-4D9C-8977-F11B271EF011}" type="datetimeFigureOut">
              <a:rPr lang="de-DE" smtClean="0"/>
              <a:t>08.10.2020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8EA3AE-5648-48EF-9336-106D8996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29DE18-0648-4FBD-96CD-D7170BE7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A33A-6922-41BA-9748-2E2E5C95A9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06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A2AD9-D80B-4EE3-A8DF-CB62A41F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FC64C3-D024-4E25-BC72-189921908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545BC9-A15B-403F-B370-EDC0F925D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E925FD-1BF2-4469-BBAF-A2C75F8E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D3C-4B9B-4D9C-8977-F11B271EF011}" type="datetimeFigureOut">
              <a:rPr lang="de-DE" smtClean="0"/>
              <a:t>08.10.2020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DF8FA4-68A4-439F-9111-2E0CBAB7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42C085-F0B4-4AD7-BD9D-7A236AF2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A33A-6922-41BA-9748-2E2E5C95A9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54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C4AFA-A26A-47D5-8494-2B15F60E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F4BBF0-F668-4251-B46B-AE12D9C76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27625F-6797-480A-BC36-13ADC238D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B1201F-1B77-4859-98E8-2FC2AA53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DD3C-4B9B-4D9C-8977-F11B271EF011}" type="datetimeFigureOut">
              <a:rPr lang="de-DE" smtClean="0"/>
              <a:t>08.10.2020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BD0C08-535D-4757-9793-8832EA47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EDCB9A-F442-42F6-82A7-88EE27B8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A33A-6922-41BA-9748-2E2E5C95A9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1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1A6CC468-4BB1-467B-9CA2-191FCEE342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6777441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16" imgW="499" imgH="499" progId="TCLayout.ActiveDocument.1">
                  <p:embed/>
                </p:oleObj>
              </mc:Choice>
              <mc:Fallback>
                <p:oleObj name="think-cell Folie" r:id="rId16" imgW="499" imgH="499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1A6CC468-4BB1-467B-9CA2-191FCEE342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504F641E-0158-4F8E-9230-BE633607C48C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DD8FBB-E97E-4455-834B-808E3238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1E011-AB36-469E-8654-82C2DB332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E2227-9086-4535-86F2-DFDDFCE28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DD3C-4B9B-4D9C-8977-F11B271EF011}" type="datetimeFigureOut">
              <a:rPr lang="de-DE" smtClean="0"/>
              <a:t>08.10.2020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68F20-AD9F-4465-9DE5-674D56782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5AB98-3D80-40EF-A836-C3A33F982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A33A-6922-41BA-9748-2E2E5C95A9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0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5.xml"/><Relationship Id="rId7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hyperlink" Target="https://x.thunkable.com/copy/57989626327f283cca1815d081083498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19F45F5-E99A-45D6-AA9F-B7AE5A6768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25669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4" imgW="499" imgH="499" progId="TCLayout.ActiveDocument.1">
                  <p:embed/>
                </p:oleObj>
              </mc:Choice>
              <mc:Fallback>
                <p:oleObj name="think-cell Folie" r:id="rId4" imgW="499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19F45F5-E99A-45D6-AA9F-B7AE5A6768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241E21F-E0AC-4D53-AA0B-BA23D587B9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b="1" dirty="0">
                <a:solidFill>
                  <a:srgbClr val="FF000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Alert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E169D6-9CAD-4C77-B041-DB8952D23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5315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warning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by</a:t>
            </a:r>
            <a:r>
              <a:rPr lang="de-DE" dirty="0"/>
              <a:t> </a:t>
            </a:r>
          </a:p>
          <a:p>
            <a:r>
              <a:rPr lang="de-DE" dirty="0"/>
              <a:t>Julia</a:t>
            </a:r>
          </a:p>
          <a:p>
            <a:r>
              <a:rPr lang="de-DE" dirty="0"/>
              <a:t>Markus</a:t>
            </a:r>
          </a:p>
          <a:p>
            <a:r>
              <a:rPr lang="de-DE" dirty="0"/>
              <a:t>Peter</a:t>
            </a:r>
          </a:p>
        </p:txBody>
      </p:sp>
    </p:spTree>
    <p:extLst>
      <p:ext uri="{BB962C8B-B14F-4D97-AF65-F5344CB8AC3E}">
        <p14:creationId xmlns:p14="http://schemas.microsoft.com/office/powerpoint/2010/main" val="73940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FDD5CBD-58A0-40B3-B117-2E29A503FE3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2996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Folie" r:id="rId4" imgW="499" imgH="499" progId="TCLayout.ActiveDocument.1">
                  <p:embed/>
                </p:oleObj>
              </mc:Choice>
              <mc:Fallback>
                <p:oleObj name="think-cell Folie" r:id="rId4" imgW="499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FDD5CBD-58A0-40B3-B117-2E29A503FE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08E9EC6-2970-4994-83AA-C5ABC9AE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43D04B-FFB1-46B3-BB02-DA5022C7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55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1B30DEE-F9D2-45C2-BF05-AC1AE2F8FA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74414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Folie" r:id="rId5" imgW="499" imgH="499" progId="TCLayout.ActiveDocument.1">
                  <p:embed/>
                </p:oleObj>
              </mc:Choice>
              <mc:Fallback>
                <p:oleObj name="think-cell Folie" r:id="rId5" imgW="499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1B30DEE-F9D2-45C2-BF05-AC1AE2F8FA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28B12683-8BB9-4B08-BA8A-C6D63A4D21A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e-DE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DCE38E-8750-4F23-AB1F-A6E3B36F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graphs</a:t>
            </a:r>
            <a:endParaRPr lang="de-DE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5F99592-D86F-4401-A2F7-24692DB3E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79888"/>
            <a:ext cx="6370320" cy="254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9C4861C-2C9C-4317-9DB9-8060818B5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3199"/>
            <a:ext cx="35718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78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E559DA63-147E-402E-8B4E-90AE771F7E7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7897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Folie" r:id="rId5" imgW="499" imgH="499" progId="TCLayout.ActiveDocument.1">
                  <p:embed/>
                </p:oleObj>
              </mc:Choice>
              <mc:Fallback>
                <p:oleObj name="think-cell Folie" r:id="rId5" imgW="499" imgH="499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E559DA63-147E-402E-8B4E-90AE771F7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3B74D356-E7B6-46F0-88D5-44AA53B0CDA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e-DE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F78FCA-8AA5-4B9C-A59A-A82C41B8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66DA61-91B0-4621-ADDB-0EBFE4AD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Data </a:t>
            </a:r>
            <a:r>
              <a:rPr lang="de-DE" dirty="0" err="1"/>
              <a:t>wrangling</a:t>
            </a:r>
            <a:endParaRPr lang="de-DE" dirty="0"/>
          </a:p>
          <a:p>
            <a:pPr lvl="1"/>
            <a:r>
              <a:rPr lang="de-DE" dirty="0" err="1"/>
              <a:t>regex</a:t>
            </a:r>
            <a:endParaRPr lang="de-DE" dirty="0"/>
          </a:p>
          <a:p>
            <a:pPr lvl="1"/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dict</a:t>
            </a:r>
            <a:endParaRPr lang="de-DE" dirty="0"/>
          </a:p>
          <a:p>
            <a:pPr lvl="1"/>
            <a:r>
              <a:rPr lang="de-DE" dirty="0"/>
              <a:t>POS / </a:t>
            </a:r>
            <a:r>
              <a:rPr lang="de-DE" dirty="0" err="1"/>
              <a:t>NER</a:t>
            </a:r>
            <a:endParaRPr lang="de-DE" dirty="0"/>
          </a:p>
          <a:p>
            <a:r>
              <a:rPr lang="de-DE" dirty="0"/>
              <a:t>ML</a:t>
            </a:r>
          </a:p>
          <a:p>
            <a:pPr lvl="1"/>
            <a:r>
              <a:rPr lang="de-DE" dirty="0" err="1"/>
              <a:t>pipeline</a:t>
            </a:r>
            <a:endParaRPr lang="de-DE" dirty="0"/>
          </a:p>
          <a:p>
            <a:pPr lvl="1"/>
            <a:r>
              <a:rPr lang="de-DE" dirty="0" err="1"/>
              <a:t>Tfidf</a:t>
            </a:r>
            <a:endParaRPr lang="de-DE" dirty="0"/>
          </a:p>
          <a:p>
            <a:pPr lvl="1"/>
            <a:r>
              <a:rPr lang="de-DE" dirty="0" err="1"/>
              <a:t>CountVectorizer</a:t>
            </a:r>
            <a:endParaRPr lang="de-DE" dirty="0"/>
          </a:p>
          <a:p>
            <a:pPr lvl="1"/>
            <a:r>
              <a:rPr lang="de-DE" dirty="0" err="1"/>
              <a:t>XGBClassifier</a:t>
            </a:r>
            <a:endParaRPr lang="de-DE" dirty="0"/>
          </a:p>
          <a:p>
            <a:pPr lvl="1"/>
            <a:r>
              <a:rPr lang="de-DE" dirty="0"/>
              <a:t>stacking</a:t>
            </a:r>
          </a:p>
          <a:p>
            <a:r>
              <a:rPr lang="de-DE" dirty="0"/>
              <a:t>App</a:t>
            </a:r>
          </a:p>
          <a:p>
            <a:pPr lvl="1"/>
            <a:r>
              <a:rPr lang="de-DE" dirty="0" err="1"/>
              <a:t>thunkable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884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6B7C0CD-0D9B-47FD-ACED-947D51E69A7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06181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Folie" r:id="rId4" imgW="499" imgH="499" progId="TCLayout.ActiveDocument.1">
                  <p:embed/>
                </p:oleObj>
              </mc:Choice>
              <mc:Fallback>
                <p:oleObj name="think-cell Folie" r:id="rId4" imgW="499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6B7C0CD-0D9B-47FD-ACED-947D51E69A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38B3E7E-DC00-4249-93F5-674D8578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3372D-28DD-4977-B8BA-D269FD86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 a model which is capable of correctly classifying tweets as either disaster tweets or false alerts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99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B822ADF-DBAE-4E4B-853C-F900CC33638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0100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Folie" r:id="rId4" imgW="499" imgH="499" progId="TCLayout.ActiveDocument.1">
                  <p:embed/>
                </p:oleObj>
              </mc:Choice>
              <mc:Fallback>
                <p:oleObj name="think-cell Folie" r:id="rId4" imgW="499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B822ADF-DBAE-4E4B-853C-F900CC3363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E55E52C-1732-42D3-9AD1-EBF75256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Strategy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88C92-EB76-46BE-ABFF-1799FC79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clean </a:t>
            </a:r>
            <a:r>
              <a:rPr lang="de-DE" dirty="0" err="1"/>
              <a:t>keywords</a:t>
            </a:r>
            <a:endParaRPr lang="de-DE" dirty="0"/>
          </a:p>
          <a:p>
            <a:r>
              <a:rPr lang="de-DE" dirty="0" err="1"/>
              <a:t>transform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via NLP </a:t>
            </a:r>
            <a:r>
              <a:rPr lang="de-DE" dirty="0" err="1"/>
              <a:t>techniques</a:t>
            </a:r>
            <a:endParaRPr lang="de-DE" dirty="0"/>
          </a:p>
          <a:p>
            <a:r>
              <a:rPr lang="de-DE" dirty="0"/>
              <a:t>perform different ML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differentiator</a:t>
            </a:r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ML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alert </a:t>
            </a:r>
            <a:r>
              <a:rPr lang="de-DE" dirty="0" err="1"/>
              <a:t>situations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78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76B125-4BF8-4773-9194-CE3AFEF9A60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12082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Folie" r:id="rId4" imgW="499" imgH="499" progId="TCLayout.ActiveDocument.1">
                  <p:embed/>
                </p:oleObj>
              </mc:Choice>
              <mc:Fallback>
                <p:oleObj name="think-cell Folie" r:id="rId4" imgW="499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76B125-4BF8-4773-9194-CE3AFEF9A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A06B7BE-E4F1-4C52-AF7B-E6B7213E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E66F52-9C9F-4476-9F17-6A81BDED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Day 1: </a:t>
            </a:r>
          </a:p>
          <a:p>
            <a:pPr lvl="1"/>
            <a:r>
              <a:rPr lang="de-DE" dirty="0"/>
              <a:t>Setup </a:t>
            </a:r>
            <a:r>
              <a:rPr lang="de-DE" dirty="0" err="1"/>
              <a:t>strategy</a:t>
            </a:r>
            <a:r>
              <a:rPr lang="de-DE" dirty="0"/>
              <a:t> (</a:t>
            </a:r>
            <a:r>
              <a:rPr lang="de-DE" dirty="0" err="1"/>
              <a:t>group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wrangling</a:t>
            </a:r>
            <a:r>
              <a:rPr lang="de-DE" dirty="0"/>
              <a:t> ( </a:t>
            </a:r>
            <a:r>
              <a:rPr lang="de-DE" dirty="0" err="1"/>
              <a:t>group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NLP </a:t>
            </a:r>
            <a:r>
              <a:rPr lang="de-DE" dirty="0" err="1"/>
              <a:t>basics</a:t>
            </a:r>
            <a:r>
              <a:rPr lang="de-DE" dirty="0"/>
              <a:t> (</a:t>
            </a:r>
            <a:r>
              <a:rPr lang="de-DE" dirty="0" err="1"/>
              <a:t>group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(</a:t>
            </a:r>
            <a:r>
              <a:rPr lang="de-DE" dirty="0" err="1"/>
              <a:t>group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Beispiel: irgendwas von irgendwem präsentiert</a:t>
            </a:r>
          </a:p>
        </p:txBody>
      </p:sp>
    </p:spTree>
    <p:extLst>
      <p:ext uri="{BB962C8B-B14F-4D97-AF65-F5344CB8AC3E}">
        <p14:creationId xmlns:p14="http://schemas.microsoft.com/office/powerpoint/2010/main" val="147592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76B125-4BF8-4773-9194-CE3AFEF9A60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Folie" r:id="rId4" imgW="499" imgH="499" progId="TCLayout.ActiveDocument.1">
                  <p:embed/>
                </p:oleObj>
              </mc:Choice>
              <mc:Fallback>
                <p:oleObj name="think-cell Folie" r:id="rId4" imgW="499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76B125-4BF8-4773-9194-CE3AFEF9A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A06B7BE-E4F1-4C52-AF7B-E6B7213E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E66F52-9C9F-4476-9F17-6A81BDED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Day 2:</a:t>
            </a:r>
          </a:p>
          <a:p>
            <a:pPr lvl="1"/>
            <a:r>
              <a:rPr lang="de-DE" dirty="0"/>
              <a:t>find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pipe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real and </a:t>
            </a:r>
            <a:r>
              <a:rPr lang="de-DE" dirty="0" err="1"/>
              <a:t>false</a:t>
            </a:r>
            <a:r>
              <a:rPr lang="de-DE" dirty="0"/>
              <a:t> </a:t>
            </a:r>
            <a:r>
              <a:rPr lang="de-DE" dirty="0" err="1"/>
              <a:t>alerts</a:t>
            </a:r>
            <a:r>
              <a:rPr lang="de-DE" dirty="0"/>
              <a:t> (individual)</a:t>
            </a:r>
          </a:p>
          <a:p>
            <a:pPr lvl="1"/>
            <a:r>
              <a:rPr lang="de-DE" dirty="0" err="1"/>
              <a:t>visualize</a:t>
            </a:r>
            <a:r>
              <a:rPr lang="de-DE" dirty="0"/>
              <a:t>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alert </a:t>
            </a:r>
            <a:r>
              <a:rPr lang="de-DE" dirty="0" err="1"/>
              <a:t>state</a:t>
            </a:r>
            <a:r>
              <a:rPr lang="de-DE" dirty="0"/>
              <a:t> (individual)</a:t>
            </a:r>
          </a:p>
          <a:p>
            <a:pPr lvl="1"/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warning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(individual)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Beispiel: Keywords </a:t>
            </a:r>
            <a:r>
              <a:rPr lang="de-DE" dirty="0" err="1"/>
              <a:t>analytics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Peter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848BD-131C-4660-88F7-8BA61289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4714239"/>
            <a:ext cx="35718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07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76B125-4BF8-4773-9194-CE3AFEF9A60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Folie" r:id="rId4" imgW="499" imgH="499" progId="TCLayout.ActiveDocument.1">
                  <p:embed/>
                </p:oleObj>
              </mc:Choice>
              <mc:Fallback>
                <p:oleObj name="think-cell Folie" r:id="rId4" imgW="499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76B125-4BF8-4773-9194-CE3AFEF9A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A06B7BE-E4F1-4C52-AF7B-E6B7213E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E66F52-9C9F-4476-9F17-6A81BDED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Day 3: 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(</a:t>
            </a:r>
            <a:r>
              <a:rPr lang="de-DE" dirty="0" err="1"/>
              <a:t>group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different NLP and ML </a:t>
            </a:r>
            <a:r>
              <a:rPr lang="de-DE" dirty="0" err="1"/>
              <a:t>techniques</a:t>
            </a:r>
            <a:r>
              <a:rPr lang="de-DE" dirty="0"/>
              <a:t> ( </a:t>
            </a:r>
            <a:r>
              <a:rPr lang="de-DE" dirty="0" err="1"/>
              <a:t>group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many</a:t>
            </a:r>
            <a:r>
              <a:rPr lang="de-DE" dirty="0"/>
              <a:t> different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tested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/>
              <a:t>Markus </a:t>
            </a:r>
            <a:r>
              <a:rPr lang="de-DE" dirty="0"/>
              <a:t>mit großen Tabellen + einer Live </a:t>
            </a:r>
            <a:r>
              <a:rPr lang="de-DE" dirty="0" err="1"/>
              <a:t>Prediction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92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76B125-4BF8-4773-9194-CE3AFEF9A60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Folie" r:id="rId4" imgW="499" imgH="499" progId="TCLayout.ActiveDocument.1">
                  <p:embed/>
                </p:oleObj>
              </mc:Choice>
              <mc:Fallback>
                <p:oleObj name="think-cell Folie" r:id="rId4" imgW="499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76B125-4BF8-4773-9194-CE3AFEF9A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A06B7BE-E4F1-4C52-AF7B-E6B7213E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E66F52-9C9F-4476-9F17-6A81BDED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Day 4</a:t>
            </a:r>
          </a:p>
          <a:p>
            <a:pPr lvl="1"/>
            <a:r>
              <a:rPr lang="de-DE" dirty="0" err="1"/>
              <a:t>NER</a:t>
            </a:r>
            <a:r>
              <a:rPr lang="de-DE" dirty="0"/>
              <a:t> / POS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tested</a:t>
            </a:r>
            <a:endParaRPr lang="de-DE" dirty="0"/>
          </a:p>
          <a:p>
            <a:pPr lvl="1"/>
            <a:r>
              <a:rPr lang="de-DE" dirty="0" err="1"/>
              <a:t>locations</a:t>
            </a:r>
            <a:r>
              <a:rPr lang="de-DE" dirty="0"/>
              <a:t> </a:t>
            </a:r>
            <a:r>
              <a:rPr lang="de-DE" dirty="0" err="1"/>
              <a:t>tested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Julia zeigt die Anwendungen rund um </a:t>
            </a:r>
            <a:r>
              <a:rPr lang="de-DE" dirty="0" err="1"/>
              <a:t>locations</a:t>
            </a:r>
            <a:r>
              <a:rPr lang="de-DE" dirty="0"/>
              <a:t> und </a:t>
            </a:r>
            <a:r>
              <a:rPr lang="de-DE" dirty="0" err="1"/>
              <a:t>NER</a:t>
            </a:r>
            <a:r>
              <a:rPr lang="de-DE" dirty="0"/>
              <a:t>/POS</a:t>
            </a:r>
          </a:p>
        </p:txBody>
      </p:sp>
    </p:spTree>
    <p:extLst>
      <p:ext uri="{BB962C8B-B14F-4D97-AF65-F5344CB8AC3E}">
        <p14:creationId xmlns:p14="http://schemas.microsoft.com/office/powerpoint/2010/main" val="16075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D5A64B4-304A-4298-B4EA-CDF5799981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50472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Folie" r:id="rId4" imgW="499" imgH="499" progId="TCLayout.ActiveDocument.1">
                  <p:embed/>
                </p:oleObj>
              </mc:Choice>
              <mc:Fallback>
                <p:oleObj name="think-cell Folie" r:id="rId4" imgW="499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D5A64B4-304A-4298-B4EA-CDF5799981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DB53952-52A3-4A03-9443-B1B08F3A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Progress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D875F-53C5-4743-BF30-019872171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Day 1:				Day 4: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8F74505-19D3-41E6-A700-7BFE4E9F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52" y="2735244"/>
            <a:ext cx="2943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D64984C-33E1-4647-969B-B16B9CA2FF0F}"/>
              </a:ext>
            </a:extLst>
          </p:cNvPr>
          <p:cNvSpPr/>
          <p:nvPr/>
        </p:nvSpPr>
        <p:spPr>
          <a:xfrm>
            <a:off x="1026713" y="5681427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0.7898193760262726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B7124B-8598-410A-9EEB-6ABBFCA806FE}"/>
              </a:ext>
            </a:extLst>
          </p:cNvPr>
          <p:cNvSpPr txBox="1"/>
          <p:nvPr/>
        </p:nvSpPr>
        <p:spPr>
          <a:xfrm rot="16200000">
            <a:off x="-1622720" y="3928336"/>
            <a:ext cx="42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Score                    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F3E11E7-38E4-4FB6-879E-49473A9C5200}"/>
              </a:ext>
            </a:extLst>
          </p:cNvPr>
          <p:cNvSpPr txBox="1"/>
          <p:nvPr/>
        </p:nvSpPr>
        <p:spPr>
          <a:xfrm>
            <a:off x="838200" y="2183032"/>
            <a:ext cx="272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Tfidf</a:t>
            </a:r>
            <a:r>
              <a:rPr lang="de-DE" dirty="0"/>
              <a:t> + </a:t>
            </a:r>
            <a:r>
              <a:rPr lang="de-DE" dirty="0" err="1"/>
              <a:t>LogReg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08C783-59EA-49CD-BC05-8521D5BE4F73}"/>
              </a:ext>
            </a:extLst>
          </p:cNvPr>
          <p:cNvSpPr txBox="1"/>
          <p:nvPr/>
        </p:nvSpPr>
        <p:spPr>
          <a:xfrm>
            <a:off x="4554067" y="2187515"/>
            <a:ext cx="272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stacking </a:t>
            </a:r>
            <a:r>
              <a:rPr lang="de-DE" dirty="0" err="1"/>
              <a:t>approach</a:t>
            </a:r>
            <a:r>
              <a:rPr lang="de-DE" dirty="0"/>
              <a:t>:</a:t>
            </a:r>
          </a:p>
          <a:p>
            <a:r>
              <a:rPr lang="de-DE" dirty="0" err="1"/>
              <a:t>LogReg</a:t>
            </a:r>
            <a:r>
              <a:rPr lang="de-DE" dirty="0"/>
              <a:t>, </a:t>
            </a:r>
            <a:r>
              <a:rPr lang="de-DE" dirty="0" err="1"/>
              <a:t>KNN</a:t>
            </a:r>
            <a:r>
              <a:rPr lang="de-DE" dirty="0"/>
              <a:t>, Naive Bayes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45DD9E-0D69-4E1F-95B1-F45BF9D0D9C7}"/>
              </a:ext>
            </a:extLst>
          </p:cNvPr>
          <p:cNvSpPr/>
          <p:nvPr/>
        </p:nvSpPr>
        <p:spPr>
          <a:xfrm>
            <a:off x="4758018" y="5681427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0.8260013131976363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7F6EEDCE-4A87-4335-9BD5-50F204D04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83" y="2907363"/>
            <a:ext cx="2943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77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3CF96C3-AA8B-4AB8-BDE4-83EE788E128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08147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Folie" r:id="rId4" imgW="499" imgH="499" progId="TCLayout.ActiveDocument.1">
                  <p:embed/>
                </p:oleObj>
              </mc:Choice>
              <mc:Fallback>
                <p:oleObj name="think-cell Folie" r:id="rId4" imgW="499" imgH="499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3CF96C3-AA8B-4AB8-BDE4-83EE788E12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0D46BD5-41AE-417D-9219-707CD1AA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Product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E0944-01D4-4B8A-8173-7DD0CE327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Warning</a:t>
            </a:r>
            <a:r>
              <a:rPr lang="de-DE" dirty="0"/>
              <a:t> App: </a:t>
            </a:r>
            <a:r>
              <a:rPr lang="de-DE" sz="1600" dirty="0">
                <a:hlinkClick r:id="rId6"/>
              </a:rPr>
              <a:t>https://</a:t>
            </a:r>
            <a:r>
              <a:rPr lang="de-DE" sz="1600" dirty="0" err="1">
                <a:hlinkClick r:id="rId6"/>
              </a:rPr>
              <a:t>x.thunkable.com</a:t>
            </a:r>
            <a:r>
              <a:rPr lang="de-DE" sz="1600" dirty="0">
                <a:hlinkClick r:id="rId6"/>
              </a:rPr>
              <a:t>/</a:t>
            </a:r>
            <a:r>
              <a:rPr lang="de-DE" sz="1600" dirty="0" err="1">
                <a:hlinkClick r:id="rId6"/>
              </a:rPr>
              <a:t>copy</a:t>
            </a:r>
            <a:r>
              <a:rPr lang="de-DE" sz="1600" dirty="0">
                <a:hlinkClick r:id="rId6"/>
              </a:rPr>
              <a:t>/</a:t>
            </a:r>
            <a:r>
              <a:rPr lang="de-DE" sz="1600" dirty="0" err="1">
                <a:hlinkClick r:id="rId6"/>
              </a:rPr>
              <a:t>57989626327f283cca1815d081083498</a:t>
            </a:r>
            <a:endParaRPr lang="de-DE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844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Q9GUCyMux562DoF23Fu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3I_F3jrQtan1atU2S0G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6EU6dD9cQ7Yr.L8fGH3b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DE33932D0F24E842C157F715B2E5B" ma:contentTypeVersion="11" ma:contentTypeDescription="Ein neues Dokument erstellen." ma:contentTypeScope="" ma:versionID="0ea148e3290cae58b3d07c829d945fc7">
  <xsd:schema xmlns:xsd="http://www.w3.org/2001/XMLSchema" xmlns:xs="http://www.w3.org/2001/XMLSchema" xmlns:p="http://schemas.microsoft.com/office/2006/metadata/properties" xmlns:ns3="1d38b0a5-d74c-4591-80fb-34595252c191" xmlns:ns4="6675a1e4-0069-481f-b17b-d0695efb8776" targetNamespace="http://schemas.microsoft.com/office/2006/metadata/properties" ma:root="true" ma:fieldsID="d6e3cbd67c96037582d40ca955ae4e20" ns3:_="" ns4:_="">
    <xsd:import namespace="1d38b0a5-d74c-4591-80fb-34595252c191"/>
    <xsd:import namespace="6675a1e4-0069-481f-b17b-d0695efb87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38b0a5-d74c-4591-80fb-34595252c1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75a1e4-0069-481f-b17b-d0695efb877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7434CE-2C33-48FC-87B8-B578512F72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E5302E-96F3-4BB1-9040-214AC4AD67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38b0a5-d74c-4591-80fb-34595252c191"/>
    <ds:schemaRef ds:uri="6675a1e4-0069-481f-b17b-d0695efb87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40EFF5-1912-430E-A973-62A77D69D8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Breitbild</PresentationFormat>
  <Paragraphs>72</Paragraphs>
  <Slides>12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72 Black</vt:lpstr>
      <vt:lpstr>Arial</vt:lpstr>
      <vt:lpstr>Calibri</vt:lpstr>
      <vt:lpstr>Calibri Light</vt:lpstr>
      <vt:lpstr>Office</vt:lpstr>
      <vt:lpstr>think-cell Folie</vt:lpstr>
      <vt:lpstr>Alert</vt:lpstr>
      <vt:lpstr>Task</vt:lpstr>
      <vt:lpstr>Strategy</vt:lpstr>
      <vt:lpstr>Workbench</vt:lpstr>
      <vt:lpstr>Workbench</vt:lpstr>
      <vt:lpstr>Workbench</vt:lpstr>
      <vt:lpstr>Workbench</vt:lpstr>
      <vt:lpstr>Progress</vt:lpstr>
      <vt:lpstr>Product</vt:lpstr>
      <vt:lpstr>Backup</vt:lpstr>
      <vt:lpstr>Useful graphs</vt:lpstr>
      <vt:lpstr>Used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</dc:title>
  <dc:creator>Eckert, Peter</dc:creator>
  <cp:lastModifiedBy>Eckert, Peter</cp:lastModifiedBy>
  <cp:revision>2</cp:revision>
  <dcterms:created xsi:type="dcterms:W3CDTF">2020-10-06T05:11:41Z</dcterms:created>
  <dcterms:modified xsi:type="dcterms:W3CDTF">2020-10-08T12:03:53Z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0x010100836DE33932D0F24E842C157F715B2E5B</vt:lpwstr>
  </property>
</Properties>
</file>