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949" y="703379"/>
            <a:ext cx="1217295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50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Ведущие производители СУБД</a:t>
            </a:r>
            <a:endParaRPr sz="50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1183050" y="4116510"/>
            <a:ext cx="10817249" cy="8555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r">
              <a:buNone/>
              <a:defRPr/>
            </a:pPr>
            <a:r>
              <a:rPr sz="28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Подготовила студентка 2 курса </a:t>
            </a:r>
            <a:endParaRPr sz="28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r">
              <a:buNone/>
              <a:defRPr/>
            </a:pPr>
            <a:r>
              <a:rPr sz="28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РГПУ имени А. И. Герцена</a:t>
            </a:r>
            <a:endParaRPr sz="28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r">
              <a:buNone/>
              <a:defRPr/>
            </a:pPr>
            <a:r>
              <a:rPr sz="28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Гиниятуллина Юлия Сергеевна</a:t>
            </a:r>
            <a:endParaRPr sz="28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235079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0999" y="274638"/>
            <a:ext cx="12172949" cy="1143000"/>
          </a:xfrm>
        </p:spPr>
        <p:txBody>
          <a:bodyPr/>
          <a:lstStyle/>
          <a:p>
            <a:pPr algn="ctr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Caché (InterSystems Caché)</a:t>
            </a:r>
            <a:endParaRPr b="0"/>
          </a:p>
        </p:txBody>
      </p:sp>
      <p:sp>
        <p:nvSpPr>
          <p:cNvPr id="77505723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468800" y="1790701"/>
            <a:ext cx="10725149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Caché — иерархическая СУБД, позиционирующаяся производителем как объектно-ориентированная, «постреляционная» и мультимодельная. Выпущена в 1997 году компанией InterSystems, с конца 1970-х годов занимавшейся коммерциализацией СУБД MUMPS и предложившей новый продукт в качестве замены системы 1960-х годов.</a:t>
            </a:r>
            <a:r>
              <a:rPr sz="2800"/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Встроенный язык программирования Caché Object Script (COS) является развитием языка программирования MUMPS.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72996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0049" y="274638"/>
            <a:ext cx="12115800" cy="1143000"/>
          </a:xfrm>
        </p:spPr>
        <p:txBody>
          <a:bodyPr/>
          <a:lstStyle/>
          <a:p>
            <a:pPr algn="ctr">
              <a:defRPr/>
            </a:pPr>
            <a:r>
              <a:rPr b="0"/>
              <a:t>MySQL</a:t>
            </a:r>
            <a:endParaRPr b="0"/>
          </a:p>
        </p:txBody>
      </p:sp>
      <p:sp>
        <p:nvSpPr>
          <p:cNvPr id="208517529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10572351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MySQL — свободная реляционная система управления базами данных. Разработку и поддержку MySQL осуществляет корпорация Oracle, получившая права на торговую марку вместе с поглощённой Sun Microsystems, которая ранее приобрела шведскую компанию MySQL AB. Продукт распространяется как под GNU General Public License, так и под собственной коммерческой лицензией.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64651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0999" y="274638"/>
            <a:ext cx="12134849" cy="1143000"/>
          </a:xfrm>
        </p:spPr>
        <p:txBody>
          <a:bodyPr/>
          <a:lstStyle/>
          <a:p>
            <a:pPr algn="ctr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PostgreSQL</a:t>
            </a:r>
            <a:endParaRPr b="0"/>
          </a:p>
        </p:txBody>
      </p:sp>
      <p:sp>
        <p:nvSpPr>
          <p:cNvPr id="1971260527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10572351" cy="436244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PostgreSQL — свободная объектно-реляционная система управления базами данных (СУБД).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Отличается оптимальными функциональными параметрами и обширными параметрами управления информационными ресурсами. Система легко масштабируется, поэтому можно использовать уже готовые решения или разработать свое. Применяется для управления сложными и объемными базами для передачи запросов.</a:t>
            </a:r>
            <a:endParaRPr lang="ru-RU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067976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-17100" y="274638"/>
            <a:ext cx="12172949" cy="1143000"/>
          </a:xfrm>
        </p:spPr>
        <p:txBody>
          <a:bodyPr/>
          <a:lstStyle/>
          <a:p>
            <a:pPr algn="ctr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Microsoft SQL Server</a:t>
            </a:r>
            <a:endParaRPr b="0"/>
          </a:p>
        </p:txBody>
      </p:sp>
      <p:sp>
        <p:nvSpPr>
          <p:cNvPr id="77755492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10572351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Microsoft SQL Server — система управления реляционными базами данных (РСУБД), разработанная корпорацией Microsoft. Основной используемый язык запросов — Transact-SQL, создан совместно Microsoft и Sybase. Transact-SQL является реализацией стандарта ANSI/ISO по структурированному языку запросов (SQL) с расширениями. Используется для работы с базами данных размером от персональных до крупных баз данных масштаба предприятия; конкурирует с другими СУБД в этом сегменте рынка.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909664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0999" y="274638"/>
            <a:ext cx="12134849" cy="1143000"/>
          </a:xfrm>
        </p:spPr>
        <p:txBody>
          <a:bodyPr/>
          <a:lstStyle/>
          <a:p>
            <a:pPr algn="ctr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MongoDB</a:t>
            </a:r>
            <a:endParaRPr b="0"/>
          </a:p>
        </p:txBody>
      </p:sp>
      <p:sp>
        <p:nvSpPr>
          <p:cNvPr id="384855747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790701"/>
            <a:ext cx="10572351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MongoDB — документоориентированная система управления базами данных, не требующая описания схемы таблиц. Считается одним из классических примеров NoSQL-систем, использует JSON-подобные документы и схему базы данных. Применяется в веб-разработке, в частности, в рамках JavaScript-ориентированного стека MEAN.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552216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949" y="274638"/>
            <a:ext cx="12191999" cy="1143000"/>
          </a:xfrm>
        </p:spPr>
        <p:txBody>
          <a:bodyPr/>
          <a:lstStyle/>
          <a:p>
            <a:pPr algn="ctr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DB2</a:t>
            </a:r>
            <a:endParaRPr b="0"/>
          </a:p>
        </p:txBody>
      </p:sp>
      <p:sp>
        <p:nvSpPr>
          <p:cNvPr id="88607921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10610451" cy="413384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DB2 — семейство систем управления реляционными базами данных, выпускаемых корпорацией IBM. Чаще всего, ссылаясь на DB2, имеют в виду реляционную систему управления базами данных DB2 Universal Database (DB2 UDB).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DB2 идеально подходит для различных хостинговых структур. Отвечает за доступ к распределенным данным. Среди ключевых особенностей DB2 следует обратить внимание на встроенную шифровку информации.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627039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-17100" y="274638"/>
            <a:ext cx="12211049" cy="1143000"/>
          </a:xfrm>
        </p:spPr>
        <p:txBody>
          <a:bodyPr/>
          <a:lstStyle/>
          <a:p>
            <a:pPr algn="ctr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Oracle Database</a:t>
            </a:r>
            <a:endParaRPr b="0"/>
          </a:p>
        </p:txBody>
      </p:sp>
      <p:sp>
        <p:nvSpPr>
          <p:cNvPr id="122482609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10610451" cy="44576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Oracle Database или Oracle RDBMS — объектно-реляционная система управления базами данных компании Oracle.</a:t>
            </a:r>
            <a:r>
              <a:rPr/>
              <a:t>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Среди главных особенностей этой СУБД – возможность представления всех данных в текстовом формате JSON или BSON. Для обработки информации используется язык запросов, а поиск всей необходимой информации происходит при помощи графов. Также поддерживаются распределенные операции. Возможность масштабирования позволяет обеспечить постоянное увеличение системы без потери производительности. Высокая стойкость к нагрузкам позволяет использовать систему для приложений электронной коммерции, мобильных платформ и т.д.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Julia Giniyatullina</cp:lastModifiedBy>
  <cp:revision>4</cp:revision>
  <dcterms:created xsi:type="dcterms:W3CDTF">2023-08-25T13:22:51Z</dcterms:created>
  <dcterms:modified xsi:type="dcterms:W3CDTF">2024-03-12T20:07:40Z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