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1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7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20999" y="1122479"/>
            <a:ext cx="12134849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48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Этапы развития СУБД</a:t>
            </a:r>
            <a:endParaRPr sz="48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>
            <a:off x="2914529" y="4611809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r">
              <a:buNone/>
              <a:defRPr/>
            </a:pPr>
            <a:r>
              <a:rPr sz="24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Подготовила студентка 2 курса</a:t>
            </a:r>
            <a:endParaRPr sz="24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indent="0" algn="r">
              <a:buNone/>
              <a:defRPr/>
            </a:pPr>
            <a:r>
              <a:rPr sz="2400" b="0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РГПУ имени А. И. Герцена</a:t>
            </a:r>
            <a:endParaRPr sz="24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indent="0" algn="r">
              <a:buNone/>
              <a:defRPr/>
            </a:pPr>
            <a:r>
              <a:rPr sz="2400" b="0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Гиниятуллина Юлия Сергеевна</a:t>
            </a:r>
            <a:endParaRPr sz="24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3049033" name="PlaceHolder 2"/>
          <p:cNvSpPr>
            <a:spLocks noGrp="1"/>
          </p:cNvSpPr>
          <p:nvPr>
            <p:ph type="subTitle"/>
          </p:nvPr>
        </p:nvSpPr>
        <p:spPr bwMode="auto">
          <a:xfrm flipH="0" flipV="0">
            <a:off x="152399" y="857249"/>
            <a:ext cx="11887200" cy="47813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0" indent="0">
              <a:buFont typeface="Arial"/>
              <a:buNone/>
              <a:defRPr/>
            </a:pPr>
            <a:r>
              <a:rPr lang="ru-RU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До появления СУБД, вопросы хранения данных разработчики каждой </a:t>
            </a:r>
            <a:r>
              <a:rPr lang="ru-RU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программы решали самостоятельно, используя при этом функции </a:t>
            </a:r>
            <a:r>
              <a:rPr lang="ru-RU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операционной системы (ОС) или даже напрямую обращаясь к </a:t>
            </a:r>
            <a:r>
              <a:rPr lang="ru-RU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устройствам ввода-вывода. Но ОС предоставляет функции по работе с </a:t>
            </a:r>
            <a:r>
              <a:rPr lang="ru-RU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файлами, а вопросы организации хранения записей внутри файла, поиска </a:t>
            </a:r>
            <a:r>
              <a:rPr lang="ru-RU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данных, проверки ограничений для записи, средствами ОС не решить. К</a:t>
            </a:r>
            <a:r>
              <a:rPr lang="ru-RU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роме того, при одновременном доступе нескольких пользователей к </a:t>
            </a:r>
            <a:r>
              <a:rPr lang="ru-RU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одним и тем же данным необходимы дополнительные механизмы, </a:t>
            </a:r>
            <a:r>
              <a:rPr lang="ru-RU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позволяющие централизованно управлять этим процессом. Эти и ряд</a:t>
            </a:r>
            <a:endParaRPr sz="24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других причин привели к созданию отдельного класса программного </a:t>
            </a:r>
            <a:r>
              <a:rPr lang="ru-RU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обеспечения – СУБД.</a:t>
            </a:r>
            <a:endParaRPr sz="24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065633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Первый этап</a:t>
            </a:r>
            <a:endParaRPr/>
          </a:p>
        </p:txBody>
      </p:sp>
      <p:sp>
        <p:nvSpPr>
          <p:cNvPr id="961647661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421049" y="1600201"/>
            <a:ext cx="11487149" cy="476249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Связан с «большими» ЭВМ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(мейнфреймами). Первая коммерческая СУБД называлась IMS (от англ.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Information Management System, система управления информацией) и была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выпущена корпорацией IBM в 1968 году для платформы IBM System/360.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Этот этап характеризуется централизованным хранением данных. СУБД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должны были обеспечивать коллективный доступ к БД, а сами они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работали на «больших» машинах под управлением сложных и достаточно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развитых ОС.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На первом этапе исследователями были получены очень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существенные результаты в области теории баз данных. В частности, это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создание иерархической, сетевой и реляционной моделей данных.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Реляционную модель предложил работавший в IBM математик Эдгар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Франк Кодд (Edgar Frank Codd, 1923–2003)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. В 1970 году он опубликовал статью «A Relational Model of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Data for Large Shared Data Banks», в которой описал основные идеи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реляционного подхода. В дальнейшей работе над моделью принял участие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и Кристофер Дейт (Christopher J. Date), автор классического учебника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«Введение в системы баз данных». Реляционные СУБД на сегодняшний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день являются наиболее распространенными.</a:t>
            </a: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7292859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211500" y="666749"/>
            <a:ext cx="11772899" cy="57340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Особенности этого этапа развития выражаются в следующем:</a:t>
            </a: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все СУБД базируются на мощных мультипрограммных операционных системах (MVS, SVM, RTE, OSRV, RSX, UNIX), поэтому в основном поддерживается работа с централизованной базой данных в режиме распределённого доступа;</a:t>
            </a: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функции управления распределением ресурсов в основном осуществляются операционной системой;</a:t>
            </a: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поддерживаются языки низкого уровня манипулирования данными, ориентированные на навигационные методы доступа к данным;</a:t>
            </a: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значительная роль отводится администрированию данных;</a:t>
            </a: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проводятся серьёзные работы по обоснованию и формализации реляционной модели данных;</a:t>
            </a: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проводятся теоретические работы по оптимизации запросов и управлению распределённым доступом к централизованной БД, было введено понятие транзакции;</a:t>
            </a: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появляются первые языки высокого уровня для работы с реляционной моделью данных, однако отсутствуют стандарты для этих первых языков.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653948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Второй этап</a:t>
            </a:r>
            <a:endParaRPr/>
          </a:p>
        </p:txBody>
      </p:sp>
      <p:sp>
        <p:nvSpPr>
          <p:cNvPr id="1179659236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249599" y="1600201"/>
            <a:ext cx="11677649" cy="502919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0000" lnSpcReduction="8000"/>
          </a:bodyPr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Связан с появлением персональных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компьютеров. Их широкое распространение, ограниченные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вычислительные возможности и более низкий (по сравнению с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большими ЭВМ) уровень подготовки пользователей, привели к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возникновению целого класса настольных СУБД. Изначально это были, в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основном, однопользовательские системы, с достаточно ограниченными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возможностями, но простым пользовательским интерфейсом и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невысокими требованиями к аппаратуре. Многие из них не выдержали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конкуренции и сейчас не поддерживаются. Оставшиеся в процессе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развития стали приобретать черты многопользовательских СУБД, такие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как механизмы совместного использования и защиты данных.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Параллельно существенные изменения происходили и с СУБД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корпоративного уровня. Они были связаны с распространением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компьютерных сетей, в результате чего доминирующей стала клиент-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серверная технология, в том числе с поддержкой распределенной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обработки данных.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Большое влияние на СУБД оказало и развитие сети Интернет. При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динамическом формировании web-страниц в большинстве случаев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задействуются СУБД и обслуживаемые ими базы данных. Это привело к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появлению ряда СУБД, чья популярность, в первую очередь, связана с их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использованием при создании web-приложений.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С другой стороны, выяснилось, что реляционные СУБД и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используемый для работы с ними язык запросов SQL подходят далеко не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для всех задач. Появилась и активно развивается идеология NoSQL (англ.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Not only SQL, не только SQL), объединяющая ряд подходов и проектов,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связанных с созданием нереляционных БД.</a:t>
            </a: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2110729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287699" y="990599"/>
            <a:ext cx="11582399" cy="544829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Особенности этого этапа таковы:</a:t>
            </a: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все СУБД были рассчитаны на создание БД в основном с монопольным доступом (т.к. компьютер – персональный и не подсоединён к сети);</a:t>
            </a: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в редких случаях предполагалась последовательная работа нескольких пользователей, например, сначала оператор, который вводил бухгалтерские документы, а потом главбух, который определял проводки, соответствующие первичным документам;</a:t>
            </a: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большинство СУБД имели развитый и удобный пользовательский интерфейс;</a:t>
            </a: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большинство СУБД предлагали развитый и удобный инструментарий для разработки готовых приложений без программирования; </a:t>
            </a: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инструментальная среда состояла из готовых элементов приложения в виде шаблонов экранных форм, отчётов, графических конструкторов запросов, которые достаточно просто могли быть собраны в единый комплекс;</a:t>
            </a: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710759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Третий этап</a:t>
            </a:r>
            <a:endParaRPr/>
          </a:p>
        </p:txBody>
      </p:sp>
      <p:sp>
        <p:nvSpPr>
          <p:cNvPr id="798068552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268649" y="1417638"/>
            <a:ext cx="11639549" cy="500221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После процесса «персонализации» начался обратный процесс – интеграция.</a:t>
            </a: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С развитием компьютерных сетей остро встала задача согласованности данных, логически связанных друг с другом, но хранящихся и обрабатывающихся в разных местах.</a:t>
            </a: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Возникли задачи, связанные с параллельной обработкой транзакций – последовательностей операций над БД, переводящих её из одного непротиворечивого состояния в другое непротиворечивое состояние.</a:t>
            </a: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Успешное решение этих задач приводит к появлению распределённых баз данных, сохраняющих все преимущества настольных СУБД и в то же время позволяющих организовать параллельную обработку информации и поддержку целостности БД.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1953214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135299" y="76199"/>
            <a:ext cx="11849099" cy="640079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0000" lnSpcReduction="8000"/>
          </a:bodyPr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Особенности данного этапа:</a:t>
            </a: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практически все современные СУБД обеспечивают поддержку полной реляционной модели;</a:t>
            </a: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большинство современных СУБД рассчитаны на многоплатформенную архитектуру, то есть они могут работать на компьютерах с разной архитектурой и под разными операционными системами, при этом для пользователей доступ к данным, управляемым СУБД на разных платформах, практически не различим;</a:t>
            </a: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необходимость поддержки многопользовательской работы с базой данных и возможность децентрализованного хранения данных потребовали развития средств администрирования БД с реализацией общей концепции средств защиты данных;</a:t>
            </a: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потребность в реализации новых СУБД вызвала создание серьёзных теоретических трудов по оптимизации распределённых БД и работе с распределёнными транзакциями и запросами;</a:t>
            </a: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чтобы не потерять клиентов, которые ранее работали на настольных СУБД, практически все современные СУБД имеют средства подключения клиентских приложений, разработанных с использованием настольных СУБД, и средства экспорта данных из форматов настольных СУБД второго этапа развития;</a:t>
            </a: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именно к этому этапу можно отнести начало работ, связанных с концепцией объектно-ориентированных БД – ООБД.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13749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Четвертый этап</a:t>
            </a:r>
            <a:endParaRPr/>
          </a:p>
        </p:txBody>
      </p:sp>
      <p:sp>
        <p:nvSpPr>
          <p:cNvPr id="861945349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287699" y="1600201"/>
            <a:ext cx="11639549" cy="520064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55000" lnSpcReduction="9000"/>
          </a:bodyPr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Этот этап характеризуется появлением новой технологии доступа к данным – «интернет/интранет-доступ».</a:t>
            </a: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Основное отличие этого подхода от технологии клиент-сервер состоит в том, что отпадает необходимость использования специализированного клиентского программного обеспечения.</a:t>
            </a: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Для работы с удалённой БД используется стандартный веб-браузер.</a:t>
            </a: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При этом код, написанный обычно на т.н. «языках веб-программирования» (Java, PHP, Perl, C#, ASP.Net) отслеживает все действия пользователя и транслирует их в низкоуровневые SQL-запросы к базе данных, выполняя, таким образом, ту работу, которой в технологии клиент-сервер занимается клиентская программа.</a:t>
            </a: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Удобство данного подхода привело к тому, что он стал использоваться не только для удалённого доступа к базам данных, но и для пользователей локальной сети предприятия, т.к. для подключения нового пользователя не требуется установка дополнительного клиентского программного обеспечения.</a:t>
            </a: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Однако алгоритмически сложные задачи рекомендуется реализовывать в архитектуре «клиент-сервер» с разработкой специального клиентского программного обеспечения.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R7-Office/7.4.0.112</Application>
  <DocSecurity>0</DocSecurity>
  <PresentationFormat/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Julia Giniyatullina</cp:lastModifiedBy>
  <cp:revision>4</cp:revision>
  <dcterms:created xsi:type="dcterms:W3CDTF">2023-08-25T13:22:51Z</dcterms:created>
  <dcterms:modified xsi:type="dcterms:W3CDTF">2024-03-13T20:47:45Z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