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10964211f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10964211f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10964211f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10964211f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10964211f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10964211f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10964211f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10964211f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10964211f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10964211f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10964211f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10964211f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0964211f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0964211f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10964211f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810964211f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10964211f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10964211f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10964211f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10964211f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10964211f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10964211f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10964211f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10964211f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10964211f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10964211f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10964211f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10964211f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10964211f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10964211f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10964211f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10964211f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0" y="1854925"/>
            <a:ext cx="9144000" cy="11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>
                <a:latin typeface="Courier New"/>
                <a:ea typeface="Courier New"/>
                <a:cs typeface="Courier New"/>
                <a:sym typeface="Courier New"/>
              </a:rPr>
              <a:t>PyCharm</a:t>
            </a:r>
            <a:endParaRPr sz="5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0" y="3705000"/>
            <a:ext cx="3825000" cy="14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Выполнили:</a:t>
            </a:r>
            <a:b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Гиниятуллина Юлия</a:t>
            </a:r>
            <a:b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Кочеткова Мария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436200" y="4396675"/>
            <a:ext cx="82716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Рисунок 3.1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388" y="168150"/>
            <a:ext cx="6353225" cy="43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411388" y="4102250"/>
            <a:ext cx="8145300" cy="7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Рисунок 4.1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75" y="1041263"/>
            <a:ext cx="8738025" cy="30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1632588" y="4354800"/>
            <a:ext cx="5878800" cy="6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Рисунок 4.2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475" y="294400"/>
            <a:ext cx="6085026" cy="41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1632600" y="4456425"/>
            <a:ext cx="5878800" cy="5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Рисунок 4.3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25" y="168175"/>
            <a:ext cx="8388550" cy="42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1632600" y="1938338"/>
            <a:ext cx="5878800" cy="5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Рисунок 4.4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50" y="262825"/>
            <a:ext cx="8846100" cy="167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>
            <p:ph type="title"/>
          </p:nvPr>
        </p:nvSpPr>
        <p:spPr>
          <a:xfrm>
            <a:off x="1632600" y="4463275"/>
            <a:ext cx="5878800" cy="5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Рисунок 4.5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975" y="2787750"/>
            <a:ext cx="8846051" cy="16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180500" y="4049575"/>
            <a:ext cx="8783100" cy="4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Рисунок 5.1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13" y="770875"/>
            <a:ext cx="8782975" cy="31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1632600" y="4315250"/>
            <a:ext cx="58788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Рисунок 5.2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600" y="136625"/>
            <a:ext cx="5878799" cy="4178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152525" y="4541025"/>
            <a:ext cx="5346900" cy="5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Рисунок 6.1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46931" cy="43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6434" y="152400"/>
            <a:ext cx="3045166" cy="43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>
            <p:ph type="title"/>
          </p:nvPr>
        </p:nvSpPr>
        <p:spPr>
          <a:xfrm>
            <a:off x="5946425" y="4541025"/>
            <a:ext cx="3045300" cy="5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Рисунок 6.2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136075" y="3013750"/>
            <a:ext cx="8833800" cy="25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PyCharm – это интегрированная среда разработки (IDE) для программирования на языке Python,  разработанная чешской компанией JetBrains. У PyCharm есть две версии: PyCharm Community Edition – бесплатная версия, находится под лицензией Apache License, и PyCharm Professional Edition – профессиональная версия продукта, обладающая дополнительной функциональностью, является проприетарным ПО.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050" y="152375"/>
            <a:ext cx="4713902" cy="265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820425" y="4223675"/>
            <a:ext cx="7503300" cy="8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Рисунок 1.1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324" y="413700"/>
            <a:ext cx="7503375" cy="39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0" y="450150"/>
            <a:ext cx="2275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8765"/>
              <a:buFont typeface="Times New Roman"/>
              <a:buAutoNum type="arabicPeriod"/>
            </a:pPr>
            <a:r>
              <a:rPr lang="ru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Заголовок окна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4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ru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Project Tool Window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4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ru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PyCharm Editor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4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ru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Контекстные меню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4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ru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Gutter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4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ru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Pycharm Tool Windows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4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ru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Панель навигации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4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ru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Status Bar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625" y="381000"/>
            <a:ext cx="6596351" cy="33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2445600" y="3766450"/>
            <a:ext cx="659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Рисунок 1.2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79700" y="441775"/>
            <a:ext cx="8784600" cy="45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44">
                <a:latin typeface="Times New Roman"/>
                <a:ea typeface="Times New Roman"/>
                <a:cs typeface="Times New Roman"/>
                <a:sym typeface="Times New Roman"/>
              </a:rPr>
              <a:t>Необходимое программное и аппаратное обеспечение</a:t>
            </a:r>
            <a:endParaRPr sz="244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000">
                <a:latin typeface="Times New Roman"/>
                <a:ea typeface="Times New Roman"/>
                <a:cs typeface="Times New Roman"/>
                <a:sym typeface="Times New Roman"/>
              </a:rPr>
              <a:t>Операционная система: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Windows 8, 10 или 11 (64-битные версии);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macOS 10.14 или более поздняя версия;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Linux со средой GNOME, KDE или Unity DE; если дистрибутив не включает Glibc 2.14 или более позднюю версию (например, RHEL 6 или CentOS 6), то PyCharm может быть для него недоступен.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i="1" lang="ru" sz="2000">
                <a:latin typeface="Times New Roman"/>
                <a:ea typeface="Times New Roman"/>
                <a:cs typeface="Times New Roman"/>
                <a:sym typeface="Times New Roman"/>
              </a:rPr>
              <a:t>Процессор:</a:t>
            </a: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 никаких специальных требований нет, но рекомендуется, чтобы он был многоядерным, так как PyCharm поддерживает многопоточность. Это позволит выполнять операции быстрее.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i="1" lang="ru" sz="2000">
                <a:latin typeface="Times New Roman"/>
                <a:ea typeface="Times New Roman"/>
                <a:cs typeface="Times New Roman"/>
                <a:sym typeface="Times New Roman"/>
              </a:rPr>
              <a:t>Оперативная память:</a:t>
            </a: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 4 ГБ свободной RAM. Рекомендуется, чтобы общая оперативная память у устройства была 8 ГБ.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i="1" lang="ru" sz="2000">
                <a:latin typeface="Times New Roman"/>
                <a:ea typeface="Times New Roman"/>
                <a:cs typeface="Times New Roman"/>
                <a:sym typeface="Times New Roman"/>
              </a:rPr>
              <a:t>Место на диске:</a:t>
            </a: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 2,5 ГБ и ещё 1 ГБ для кэша. Рекомендуется использовать SSD и иметь хотя бы 5 ГБ свободного пространства.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i="1" lang="ru" sz="2000">
                <a:latin typeface="Times New Roman"/>
                <a:ea typeface="Times New Roman"/>
                <a:cs typeface="Times New Roman"/>
                <a:sym typeface="Times New Roman"/>
              </a:rPr>
              <a:t>Разрешение экрана:</a:t>
            </a: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 не менее 1024 × 768 пикселей, рекомендуется 1920 × 1080.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109650" y="4633325"/>
            <a:ext cx="7101300" cy="3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Рисунок 2.1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13" y="199775"/>
            <a:ext cx="7101375" cy="43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653850" y="4320900"/>
            <a:ext cx="7836300" cy="8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Рисунок 2.2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838" y="294425"/>
            <a:ext cx="7836324" cy="41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91400" y="4286250"/>
            <a:ext cx="8161200" cy="5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Рисунок 2.3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75" y="328825"/>
            <a:ext cx="7473450" cy="39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503875" y="4601800"/>
            <a:ext cx="8136000" cy="3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011">
                <a:latin typeface="Times New Roman"/>
                <a:ea typeface="Times New Roman"/>
                <a:cs typeface="Times New Roman"/>
                <a:sym typeface="Times New Roman"/>
              </a:rPr>
              <a:t>Рисунок 2.4</a:t>
            </a:r>
            <a:endParaRPr sz="20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50" y="293475"/>
            <a:ext cx="8136100" cy="43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