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57" r:id="rId5"/>
    <p:sldId id="261" r:id="rId6"/>
    <p:sldId id="258" r:id="rId7"/>
    <p:sldId id="259" r:id="rId8"/>
    <p:sldId id="260" r:id="rId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54383A-ED55-4E25-84A6-AC5E83203E31}"/>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A5C50B42-3B96-4A22-AC4D-D73E9E2F9E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0424EF95-46A3-4012-B3CB-A5AA40C4D550}"/>
              </a:ext>
            </a:extLst>
          </p:cNvPr>
          <p:cNvSpPr>
            <a:spLocks noGrp="1"/>
          </p:cNvSpPr>
          <p:nvPr>
            <p:ph type="dt" sz="half" idx="10"/>
          </p:nvPr>
        </p:nvSpPr>
        <p:spPr/>
        <p:txBody>
          <a:bodyPr/>
          <a:lstStyle/>
          <a:p>
            <a:fld id="{DA19F456-FC67-49EA-9DCA-F5F22C0B0ECE}" type="datetimeFigureOut">
              <a:rPr lang="zh-TW" altLang="en-US" smtClean="0"/>
              <a:t>2021/5/23</a:t>
            </a:fld>
            <a:endParaRPr lang="zh-TW" altLang="en-US"/>
          </a:p>
        </p:txBody>
      </p:sp>
      <p:sp>
        <p:nvSpPr>
          <p:cNvPr id="5" name="頁尾版面配置區 4">
            <a:extLst>
              <a:ext uri="{FF2B5EF4-FFF2-40B4-BE49-F238E27FC236}">
                <a16:creationId xmlns:a16="http://schemas.microsoft.com/office/drawing/2014/main" id="{E986E79E-250C-4B45-8816-A7826506C7C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70AD865-6CDD-4B61-A895-79F7D83C7F0E}"/>
              </a:ext>
            </a:extLst>
          </p:cNvPr>
          <p:cNvSpPr>
            <a:spLocks noGrp="1"/>
          </p:cNvSpPr>
          <p:nvPr>
            <p:ph type="sldNum" sz="quarter" idx="12"/>
          </p:nvPr>
        </p:nvSpPr>
        <p:spPr/>
        <p:txBody>
          <a:bodyPr/>
          <a:lstStyle/>
          <a:p>
            <a:fld id="{8E46ED0D-F6D6-4B77-84AC-D34D4F6E06C6}" type="slidenum">
              <a:rPr lang="zh-TW" altLang="en-US" smtClean="0"/>
              <a:t>‹#›</a:t>
            </a:fld>
            <a:endParaRPr lang="zh-TW" altLang="en-US"/>
          </a:p>
        </p:txBody>
      </p:sp>
    </p:spTree>
    <p:extLst>
      <p:ext uri="{BB962C8B-B14F-4D97-AF65-F5344CB8AC3E}">
        <p14:creationId xmlns:p14="http://schemas.microsoft.com/office/powerpoint/2010/main" val="898819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3742D7D-BD0D-454B-8379-043CA8740AE1}"/>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4662528D-E9D2-43AB-A7D2-D6114889E8AC}"/>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22682CB-3957-4819-A89F-17D42E868743}"/>
              </a:ext>
            </a:extLst>
          </p:cNvPr>
          <p:cNvSpPr>
            <a:spLocks noGrp="1"/>
          </p:cNvSpPr>
          <p:nvPr>
            <p:ph type="dt" sz="half" idx="10"/>
          </p:nvPr>
        </p:nvSpPr>
        <p:spPr/>
        <p:txBody>
          <a:bodyPr/>
          <a:lstStyle/>
          <a:p>
            <a:fld id="{DA19F456-FC67-49EA-9DCA-F5F22C0B0ECE}" type="datetimeFigureOut">
              <a:rPr lang="zh-TW" altLang="en-US" smtClean="0"/>
              <a:t>2021/5/23</a:t>
            </a:fld>
            <a:endParaRPr lang="zh-TW" altLang="en-US"/>
          </a:p>
        </p:txBody>
      </p:sp>
      <p:sp>
        <p:nvSpPr>
          <p:cNvPr id="5" name="頁尾版面配置區 4">
            <a:extLst>
              <a:ext uri="{FF2B5EF4-FFF2-40B4-BE49-F238E27FC236}">
                <a16:creationId xmlns:a16="http://schemas.microsoft.com/office/drawing/2014/main" id="{47DA5404-440E-4510-8F4B-105D92741E9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E9798C9-2ACB-42D7-B912-439C80AED8B2}"/>
              </a:ext>
            </a:extLst>
          </p:cNvPr>
          <p:cNvSpPr>
            <a:spLocks noGrp="1"/>
          </p:cNvSpPr>
          <p:nvPr>
            <p:ph type="sldNum" sz="quarter" idx="12"/>
          </p:nvPr>
        </p:nvSpPr>
        <p:spPr/>
        <p:txBody>
          <a:bodyPr/>
          <a:lstStyle/>
          <a:p>
            <a:fld id="{8E46ED0D-F6D6-4B77-84AC-D34D4F6E06C6}" type="slidenum">
              <a:rPr lang="zh-TW" altLang="en-US" smtClean="0"/>
              <a:t>‹#›</a:t>
            </a:fld>
            <a:endParaRPr lang="zh-TW" altLang="en-US"/>
          </a:p>
        </p:txBody>
      </p:sp>
    </p:spTree>
    <p:extLst>
      <p:ext uri="{BB962C8B-B14F-4D97-AF65-F5344CB8AC3E}">
        <p14:creationId xmlns:p14="http://schemas.microsoft.com/office/powerpoint/2010/main" val="171418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FA0FFBC6-AC16-4B21-B90C-5322E98EF3DC}"/>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F4237693-1AE9-421E-A5E3-0EBCF3F97615}"/>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571D34D-9822-4C9A-82E2-0FA2FEC404A9}"/>
              </a:ext>
            </a:extLst>
          </p:cNvPr>
          <p:cNvSpPr>
            <a:spLocks noGrp="1"/>
          </p:cNvSpPr>
          <p:nvPr>
            <p:ph type="dt" sz="half" idx="10"/>
          </p:nvPr>
        </p:nvSpPr>
        <p:spPr/>
        <p:txBody>
          <a:bodyPr/>
          <a:lstStyle/>
          <a:p>
            <a:fld id="{DA19F456-FC67-49EA-9DCA-F5F22C0B0ECE}" type="datetimeFigureOut">
              <a:rPr lang="zh-TW" altLang="en-US" smtClean="0"/>
              <a:t>2021/5/23</a:t>
            </a:fld>
            <a:endParaRPr lang="zh-TW" altLang="en-US"/>
          </a:p>
        </p:txBody>
      </p:sp>
      <p:sp>
        <p:nvSpPr>
          <p:cNvPr id="5" name="頁尾版面配置區 4">
            <a:extLst>
              <a:ext uri="{FF2B5EF4-FFF2-40B4-BE49-F238E27FC236}">
                <a16:creationId xmlns:a16="http://schemas.microsoft.com/office/drawing/2014/main" id="{AA1FBAEB-4254-45EB-9700-B14844591F7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F4A0D7C-953E-4A39-9573-82FB48858C0D}"/>
              </a:ext>
            </a:extLst>
          </p:cNvPr>
          <p:cNvSpPr>
            <a:spLocks noGrp="1"/>
          </p:cNvSpPr>
          <p:nvPr>
            <p:ph type="sldNum" sz="quarter" idx="12"/>
          </p:nvPr>
        </p:nvSpPr>
        <p:spPr/>
        <p:txBody>
          <a:bodyPr/>
          <a:lstStyle/>
          <a:p>
            <a:fld id="{8E46ED0D-F6D6-4B77-84AC-D34D4F6E06C6}" type="slidenum">
              <a:rPr lang="zh-TW" altLang="en-US" smtClean="0"/>
              <a:t>‹#›</a:t>
            </a:fld>
            <a:endParaRPr lang="zh-TW" altLang="en-US"/>
          </a:p>
        </p:txBody>
      </p:sp>
    </p:spTree>
    <p:extLst>
      <p:ext uri="{BB962C8B-B14F-4D97-AF65-F5344CB8AC3E}">
        <p14:creationId xmlns:p14="http://schemas.microsoft.com/office/powerpoint/2010/main" val="2257071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847502-3C24-4467-A0BC-405598E9EF83}"/>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9AF599CB-2458-41A5-AC12-9005FF74E2B0}"/>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8F16DC9-97CE-483F-95D7-623AED34D3E6}"/>
              </a:ext>
            </a:extLst>
          </p:cNvPr>
          <p:cNvSpPr>
            <a:spLocks noGrp="1"/>
          </p:cNvSpPr>
          <p:nvPr>
            <p:ph type="dt" sz="half" idx="10"/>
          </p:nvPr>
        </p:nvSpPr>
        <p:spPr/>
        <p:txBody>
          <a:bodyPr/>
          <a:lstStyle/>
          <a:p>
            <a:fld id="{DA19F456-FC67-49EA-9DCA-F5F22C0B0ECE}" type="datetimeFigureOut">
              <a:rPr lang="zh-TW" altLang="en-US" smtClean="0"/>
              <a:t>2021/5/23</a:t>
            </a:fld>
            <a:endParaRPr lang="zh-TW" altLang="en-US"/>
          </a:p>
        </p:txBody>
      </p:sp>
      <p:sp>
        <p:nvSpPr>
          <p:cNvPr id="5" name="頁尾版面配置區 4">
            <a:extLst>
              <a:ext uri="{FF2B5EF4-FFF2-40B4-BE49-F238E27FC236}">
                <a16:creationId xmlns:a16="http://schemas.microsoft.com/office/drawing/2014/main" id="{FD0CDD08-A252-429C-92C2-0CE1E1545D2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63FC640-EA48-4BF5-B68C-46195D0F9724}"/>
              </a:ext>
            </a:extLst>
          </p:cNvPr>
          <p:cNvSpPr>
            <a:spLocks noGrp="1"/>
          </p:cNvSpPr>
          <p:nvPr>
            <p:ph type="sldNum" sz="quarter" idx="12"/>
          </p:nvPr>
        </p:nvSpPr>
        <p:spPr/>
        <p:txBody>
          <a:bodyPr/>
          <a:lstStyle/>
          <a:p>
            <a:fld id="{8E46ED0D-F6D6-4B77-84AC-D34D4F6E06C6}" type="slidenum">
              <a:rPr lang="zh-TW" altLang="en-US" smtClean="0"/>
              <a:t>‹#›</a:t>
            </a:fld>
            <a:endParaRPr lang="zh-TW" altLang="en-US"/>
          </a:p>
        </p:txBody>
      </p:sp>
    </p:spTree>
    <p:extLst>
      <p:ext uri="{BB962C8B-B14F-4D97-AF65-F5344CB8AC3E}">
        <p14:creationId xmlns:p14="http://schemas.microsoft.com/office/powerpoint/2010/main" val="243509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F0E4A71-3A02-41AD-B225-8F03E18A54E3}"/>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4D8BDFFE-5BB7-4730-A439-0238D6753F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37B53F80-1C45-40B2-9A01-4883EE1F7B79}"/>
              </a:ext>
            </a:extLst>
          </p:cNvPr>
          <p:cNvSpPr>
            <a:spLocks noGrp="1"/>
          </p:cNvSpPr>
          <p:nvPr>
            <p:ph type="dt" sz="half" idx="10"/>
          </p:nvPr>
        </p:nvSpPr>
        <p:spPr/>
        <p:txBody>
          <a:bodyPr/>
          <a:lstStyle/>
          <a:p>
            <a:fld id="{DA19F456-FC67-49EA-9DCA-F5F22C0B0ECE}" type="datetimeFigureOut">
              <a:rPr lang="zh-TW" altLang="en-US" smtClean="0"/>
              <a:t>2021/5/23</a:t>
            </a:fld>
            <a:endParaRPr lang="zh-TW" altLang="en-US"/>
          </a:p>
        </p:txBody>
      </p:sp>
      <p:sp>
        <p:nvSpPr>
          <p:cNvPr id="5" name="頁尾版面配置區 4">
            <a:extLst>
              <a:ext uri="{FF2B5EF4-FFF2-40B4-BE49-F238E27FC236}">
                <a16:creationId xmlns:a16="http://schemas.microsoft.com/office/drawing/2014/main" id="{D79C8B10-CDAB-498B-9A3B-DA1301F4CDA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357DA4D-C431-4EAF-8DF9-27FC4E134959}"/>
              </a:ext>
            </a:extLst>
          </p:cNvPr>
          <p:cNvSpPr>
            <a:spLocks noGrp="1"/>
          </p:cNvSpPr>
          <p:nvPr>
            <p:ph type="sldNum" sz="quarter" idx="12"/>
          </p:nvPr>
        </p:nvSpPr>
        <p:spPr/>
        <p:txBody>
          <a:bodyPr/>
          <a:lstStyle/>
          <a:p>
            <a:fld id="{8E46ED0D-F6D6-4B77-84AC-D34D4F6E06C6}" type="slidenum">
              <a:rPr lang="zh-TW" altLang="en-US" smtClean="0"/>
              <a:t>‹#›</a:t>
            </a:fld>
            <a:endParaRPr lang="zh-TW" altLang="en-US"/>
          </a:p>
        </p:txBody>
      </p:sp>
    </p:spTree>
    <p:extLst>
      <p:ext uri="{BB962C8B-B14F-4D97-AF65-F5344CB8AC3E}">
        <p14:creationId xmlns:p14="http://schemas.microsoft.com/office/powerpoint/2010/main" val="3076810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3DA6D57-B4B2-488C-81A0-6BED65056E10}"/>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0F2A6BC0-08B2-4300-BA01-35957A8ABED4}"/>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C6E13691-7053-43BF-8EF4-16EEEA8D9866}"/>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F64F42B4-EB69-4542-8E14-09590103CDEA}"/>
              </a:ext>
            </a:extLst>
          </p:cNvPr>
          <p:cNvSpPr>
            <a:spLocks noGrp="1"/>
          </p:cNvSpPr>
          <p:nvPr>
            <p:ph type="dt" sz="half" idx="10"/>
          </p:nvPr>
        </p:nvSpPr>
        <p:spPr/>
        <p:txBody>
          <a:bodyPr/>
          <a:lstStyle/>
          <a:p>
            <a:fld id="{DA19F456-FC67-49EA-9DCA-F5F22C0B0ECE}" type="datetimeFigureOut">
              <a:rPr lang="zh-TW" altLang="en-US" smtClean="0"/>
              <a:t>2021/5/23</a:t>
            </a:fld>
            <a:endParaRPr lang="zh-TW" altLang="en-US"/>
          </a:p>
        </p:txBody>
      </p:sp>
      <p:sp>
        <p:nvSpPr>
          <p:cNvPr id="6" name="頁尾版面配置區 5">
            <a:extLst>
              <a:ext uri="{FF2B5EF4-FFF2-40B4-BE49-F238E27FC236}">
                <a16:creationId xmlns:a16="http://schemas.microsoft.com/office/drawing/2014/main" id="{DA409E58-C331-42BA-8C9B-DBFED96761A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23E8BC8A-44DF-4CC1-9A60-6A07065E00F9}"/>
              </a:ext>
            </a:extLst>
          </p:cNvPr>
          <p:cNvSpPr>
            <a:spLocks noGrp="1"/>
          </p:cNvSpPr>
          <p:nvPr>
            <p:ph type="sldNum" sz="quarter" idx="12"/>
          </p:nvPr>
        </p:nvSpPr>
        <p:spPr/>
        <p:txBody>
          <a:bodyPr/>
          <a:lstStyle/>
          <a:p>
            <a:fld id="{8E46ED0D-F6D6-4B77-84AC-D34D4F6E06C6}" type="slidenum">
              <a:rPr lang="zh-TW" altLang="en-US" smtClean="0"/>
              <a:t>‹#›</a:t>
            </a:fld>
            <a:endParaRPr lang="zh-TW" altLang="en-US"/>
          </a:p>
        </p:txBody>
      </p:sp>
    </p:spTree>
    <p:extLst>
      <p:ext uri="{BB962C8B-B14F-4D97-AF65-F5344CB8AC3E}">
        <p14:creationId xmlns:p14="http://schemas.microsoft.com/office/powerpoint/2010/main" val="79378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2F8C215-36C2-40FC-ABFD-654AD8DB705D}"/>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AAB29607-0E84-47AC-A2C0-8951F8C55B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2FD24801-8046-4B16-90A7-344847AF5FE4}"/>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6DF7C4EE-09C7-4720-BC27-DEC8CF2106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3B123B92-6E71-40A6-8AB3-3B8128CF569A}"/>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FF2BEB26-9A24-4AF0-92B4-24C10D1721DD}"/>
              </a:ext>
            </a:extLst>
          </p:cNvPr>
          <p:cNvSpPr>
            <a:spLocks noGrp="1"/>
          </p:cNvSpPr>
          <p:nvPr>
            <p:ph type="dt" sz="half" idx="10"/>
          </p:nvPr>
        </p:nvSpPr>
        <p:spPr/>
        <p:txBody>
          <a:bodyPr/>
          <a:lstStyle/>
          <a:p>
            <a:fld id="{DA19F456-FC67-49EA-9DCA-F5F22C0B0ECE}" type="datetimeFigureOut">
              <a:rPr lang="zh-TW" altLang="en-US" smtClean="0"/>
              <a:t>2021/5/23</a:t>
            </a:fld>
            <a:endParaRPr lang="zh-TW" altLang="en-US"/>
          </a:p>
        </p:txBody>
      </p:sp>
      <p:sp>
        <p:nvSpPr>
          <p:cNvPr id="8" name="頁尾版面配置區 7">
            <a:extLst>
              <a:ext uri="{FF2B5EF4-FFF2-40B4-BE49-F238E27FC236}">
                <a16:creationId xmlns:a16="http://schemas.microsoft.com/office/drawing/2014/main" id="{9DD76CC1-D959-4C58-8163-83C80C8FDC2B}"/>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F627EB2A-E166-4B25-A73F-A16291F5467F}"/>
              </a:ext>
            </a:extLst>
          </p:cNvPr>
          <p:cNvSpPr>
            <a:spLocks noGrp="1"/>
          </p:cNvSpPr>
          <p:nvPr>
            <p:ph type="sldNum" sz="quarter" idx="12"/>
          </p:nvPr>
        </p:nvSpPr>
        <p:spPr/>
        <p:txBody>
          <a:bodyPr/>
          <a:lstStyle/>
          <a:p>
            <a:fld id="{8E46ED0D-F6D6-4B77-84AC-D34D4F6E06C6}" type="slidenum">
              <a:rPr lang="zh-TW" altLang="en-US" smtClean="0"/>
              <a:t>‹#›</a:t>
            </a:fld>
            <a:endParaRPr lang="zh-TW" altLang="en-US"/>
          </a:p>
        </p:txBody>
      </p:sp>
    </p:spTree>
    <p:extLst>
      <p:ext uri="{BB962C8B-B14F-4D97-AF65-F5344CB8AC3E}">
        <p14:creationId xmlns:p14="http://schemas.microsoft.com/office/powerpoint/2010/main" val="3289650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1D6FA5-CFD8-4C01-92A6-F95EAC6A4F6C}"/>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40087742-2726-498E-9691-1FCA6BC52645}"/>
              </a:ext>
            </a:extLst>
          </p:cNvPr>
          <p:cNvSpPr>
            <a:spLocks noGrp="1"/>
          </p:cNvSpPr>
          <p:nvPr>
            <p:ph type="dt" sz="half" idx="10"/>
          </p:nvPr>
        </p:nvSpPr>
        <p:spPr/>
        <p:txBody>
          <a:bodyPr/>
          <a:lstStyle/>
          <a:p>
            <a:fld id="{DA19F456-FC67-49EA-9DCA-F5F22C0B0ECE}" type="datetimeFigureOut">
              <a:rPr lang="zh-TW" altLang="en-US" smtClean="0"/>
              <a:t>2021/5/23</a:t>
            </a:fld>
            <a:endParaRPr lang="zh-TW" altLang="en-US"/>
          </a:p>
        </p:txBody>
      </p:sp>
      <p:sp>
        <p:nvSpPr>
          <p:cNvPr id="4" name="頁尾版面配置區 3">
            <a:extLst>
              <a:ext uri="{FF2B5EF4-FFF2-40B4-BE49-F238E27FC236}">
                <a16:creationId xmlns:a16="http://schemas.microsoft.com/office/drawing/2014/main" id="{5AC0D27A-D21E-49AA-8F6A-7239C976F9A8}"/>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8A98126D-887D-49F6-9C3B-9A05B5A1E230}"/>
              </a:ext>
            </a:extLst>
          </p:cNvPr>
          <p:cNvSpPr>
            <a:spLocks noGrp="1"/>
          </p:cNvSpPr>
          <p:nvPr>
            <p:ph type="sldNum" sz="quarter" idx="12"/>
          </p:nvPr>
        </p:nvSpPr>
        <p:spPr/>
        <p:txBody>
          <a:bodyPr/>
          <a:lstStyle/>
          <a:p>
            <a:fld id="{8E46ED0D-F6D6-4B77-84AC-D34D4F6E06C6}" type="slidenum">
              <a:rPr lang="zh-TW" altLang="en-US" smtClean="0"/>
              <a:t>‹#›</a:t>
            </a:fld>
            <a:endParaRPr lang="zh-TW" altLang="en-US"/>
          </a:p>
        </p:txBody>
      </p:sp>
    </p:spTree>
    <p:extLst>
      <p:ext uri="{BB962C8B-B14F-4D97-AF65-F5344CB8AC3E}">
        <p14:creationId xmlns:p14="http://schemas.microsoft.com/office/powerpoint/2010/main" val="465297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DAC1844A-D139-40C2-ACF2-B2197EDAF7B7}"/>
              </a:ext>
            </a:extLst>
          </p:cNvPr>
          <p:cNvSpPr>
            <a:spLocks noGrp="1"/>
          </p:cNvSpPr>
          <p:nvPr>
            <p:ph type="dt" sz="half" idx="10"/>
          </p:nvPr>
        </p:nvSpPr>
        <p:spPr/>
        <p:txBody>
          <a:bodyPr/>
          <a:lstStyle/>
          <a:p>
            <a:fld id="{DA19F456-FC67-49EA-9DCA-F5F22C0B0ECE}" type="datetimeFigureOut">
              <a:rPr lang="zh-TW" altLang="en-US" smtClean="0"/>
              <a:t>2021/5/23</a:t>
            </a:fld>
            <a:endParaRPr lang="zh-TW" altLang="en-US"/>
          </a:p>
        </p:txBody>
      </p:sp>
      <p:sp>
        <p:nvSpPr>
          <p:cNvPr id="3" name="頁尾版面配置區 2">
            <a:extLst>
              <a:ext uri="{FF2B5EF4-FFF2-40B4-BE49-F238E27FC236}">
                <a16:creationId xmlns:a16="http://schemas.microsoft.com/office/drawing/2014/main" id="{23B4D3B6-39D8-40BE-B713-D262E4AB58CA}"/>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30FD23DE-6983-4AC8-A6DA-B6F26EB4B82A}"/>
              </a:ext>
            </a:extLst>
          </p:cNvPr>
          <p:cNvSpPr>
            <a:spLocks noGrp="1"/>
          </p:cNvSpPr>
          <p:nvPr>
            <p:ph type="sldNum" sz="quarter" idx="12"/>
          </p:nvPr>
        </p:nvSpPr>
        <p:spPr/>
        <p:txBody>
          <a:bodyPr/>
          <a:lstStyle/>
          <a:p>
            <a:fld id="{8E46ED0D-F6D6-4B77-84AC-D34D4F6E06C6}" type="slidenum">
              <a:rPr lang="zh-TW" altLang="en-US" smtClean="0"/>
              <a:t>‹#›</a:t>
            </a:fld>
            <a:endParaRPr lang="zh-TW" altLang="en-US"/>
          </a:p>
        </p:txBody>
      </p:sp>
    </p:spTree>
    <p:extLst>
      <p:ext uri="{BB962C8B-B14F-4D97-AF65-F5344CB8AC3E}">
        <p14:creationId xmlns:p14="http://schemas.microsoft.com/office/powerpoint/2010/main" val="3252421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5DEC878-6DFC-46AB-9E10-BC12E4A9A0F0}"/>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69A02888-EA02-4DFA-BBB5-2BF5A7B1DC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F42ED817-D84C-41D3-B969-F4B41B5E9F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822CB561-EE50-4CCA-B6E5-146A86330194}"/>
              </a:ext>
            </a:extLst>
          </p:cNvPr>
          <p:cNvSpPr>
            <a:spLocks noGrp="1"/>
          </p:cNvSpPr>
          <p:nvPr>
            <p:ph type="dt" sz="half" idx="10"/>
          </p:nvPr>
        </p:nvSpPr>
        <p:spPr/>
        <p:txBody>
          <a:bodyPr/>
          <a:lstStyle/>
          <a:p>
            <a:fld id="{DA19F456-FC67-49EA-9DCA-F5F22C0B0ECE}" type="datetimeFigureOut">
              <a:rPr lang="zh-TW" altLang="en-US" smtClean="0"/>
              <a:t>2021/5/23</a:t>
            </a:fld>
            <a:endParaRPr lang="zh-TW" altLang="en-US"/>
          </a:p>
        </p:txBody>
      </p:sp>
      <p:sp>
        <p:nvSpPr>
          <p:cNvPr id="6" name="頁尾版面配置區 5">
            <a:extLst>
              <a:ext uri="{FF2B5EF4-FFF2-40B4-BE49-F238E27FC236}">
                <a16:creationId xmlns:a16="http://schemas.microsoft.com/office/drawing/2014/main" id="{0C5D9AF5-59D1-4F8A-99E5-EA31A5D6FC2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051E96CE-DD24-4D2B-B7B7-5650209E78DF}"/>
              </a:ext>
            </a:extLst>
          </p:cNvPr>
          <p:cNvSpPr>
            <a:spLocks noGrp="1"/>
          </p:cNvSpPr>
          <p:nvPr>
            <p:ph type="sldNum" sz="quarter" idx="12"/>
          </p:nvPr>
        </p:nvSpPr>
        <p:spPr/>
        <p:txBody>
          <a:bodyPr/>
          <a:lstStyle/>
          <a:p>
            <a:fld id="{8E46ED0D-F6D6-4B77-84AC-D34D4F6E06C6}" type="slidenum">
              <a:rPr lang="zh-TW" altLang="en-US" smtClean="0"/>
              <a:t>‹#›</a:t>
            </a:fld>
            <a:endParaRPr lang="zh-TW" altLang="en-US"/>
          </a:p>
        </p:txBody>
      </p:sp>
    </p:spTree>
    <p:extLst>
      <p:ext uri="{BB962C8B-B14F-4D97-AF65-F5344CB8AC3E}">
        <p14:creationId xmlns:p14="http://schemas.microsoft.com/office/powerpoint/2010/main" val="2154804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97A161-B753-4ADB-9E46-23EF4C4EE8C9}"/>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F582B2BD-EFF1-4D9E-8D86-4D6DACD4AE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163B35CB-0EBA-49B7-A791-4BDFA688E6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7B9B4D61-FEF2-464B-8A3B-0E24D268548F}"/>
              </a:ext>
            </a:extLst>
          </p:cNvPr>
          <p:cNvSpPr>
            <a:spLocks noGrp="1"/>
          </p:cNvSpPr>
          <p:nvPr>
            <p:ph type="dt" sz="half" idx="10"/>
          </p:nvPr>
        </p:nvSpPr>
        <p:spPr/>
        <p:txBody>
          <a:bodyPr/>
          <a:lstStyle/>
          <a:p>
            <a:fld id="{DA19F456-FC67-49EA-9DCA-F5F22C0B0ECE}" type="datetimeFigureOut">
              <a:rPr lang="zh-TW" altLang="en-US" smtClean="0"/>
              <a:t>2021/5/23</a:t>
            </a:fld>
            <a:endParaRPr lang="zh-TW" altLang="en-US"/>
          </a:p>
        </p:txBody>
      </p:sp>
      <p:sp>
        <p:nvSpPr>
          <p:cNvPr id="6" name="頁尾版面配置區 5">
            <a:extLst>
              <a:ext uri="{FF2B5EF4-FFF2-40B4-BE49-F238E27FC236}">
                <a16:creationId xmlns:a16="http://schemas.microsoft.com/office/drawing/2014/main" id="{AC9D5A39-1D26-4E49-95F5-3DD68B16D5B8}"/>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994978E-0A4B-4679-88B9-CE78BB12E91B}"/>
              </a:ext>
            </a:extLst>
          </p:cNvPr>
          <p:cNvSpPr>
            <a:spLocks noGrp="1"/>
          </p:cNvSpPr>
          <p:nvPr>
            <p:ph type="sldNum" sz="quarter" idx="12"/>
          </p:nvPr>
        </p:nvSpPr>
        <p:spPr/>
        <p:txBody>
          <a:bodyPr/>
          <a:lstStyle/>
          <a:p>
            <a:fld id="{8E46ED0D-F6D6-4B77-84AC-D34D4F6E06C6}" type="slidenum">
              <a:rPr lang="zh-TW" altLang="en-US" smtClean="0"/>
              <a:t>‹#›</a:t>
            </a:fld>
            <a:endParaRPr lang="zh-TW" altLang="en-US"/>
          </a:p>
        </p:txBody>
      </p:sp>
    </p:spTree>
    <p:extLst>
      <p:ext uri="{BB962C8B-B14F-4D97-AF65-F5344CB8AC3E}">
        <p14:creationId xmlns:p14="http://schemas.microsoft.com/office/powerpoint/2010/main" val="1373420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260E76FC-3BF4-40F6-A36E-03FD0D45B3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C91748B2-1E18-4877-839C-5E3FF6EAE5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42D8DB7-7711-407F-AE32-A5EA592A20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19F456-FC67-49EA-9DCA-F5F22C0B0ECE}" type="datetimeFigureOut">
              <a:rPr lang="zh-TW" altLang="en-US" smtClean="0"/>
              <a:t>2021/5/23</a:t>
            </a:fld>
            <a:endParaRPr lang="zh-TW" altLang="en-US"/>
          </a:p>
        </p:txBody>
      </p:sp>
      <p:sp>
        <p:nvSpPr>
          <p:cNvPr id="5" name="頁尾版面配置區 4">
            <a:extLst>
              <a:ext uri="{FF2B5EF4-FFF2-40B4-BE49-F238E27FC236}">
                <a16:creationId xmlns:a16="http://schemas.microsoft.com/office/drawing/2014/main" id="{88F43B30-2A98-4373-A6E3-B708A5EE85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0339856E-F854-478E-A1DB-703FDD0AE2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46ED0D-F6D6-4B77-84AC-D34D4F6E06C6}" type="slidenum">
              <a:rPr lang="zh-TW" altLang="en-US" smtClean="0"/>
              <a:t>‹#›</a:t>
            </a:fld>
            <a:endParaRPr lang="zh-TW" altLang="en-US"/>
          </a:p>
        </p:txBody>
      </p:sp>
    </p:spTree>
    <p:extLst>
      <p:ext uri="{BB962C8B-B14F-4D97-AF65-F5344CB8AC3E}">
        <p14:creationId xmlns:p14="http://schemas.microsoft.com/office/powerpoint/2010/main" val="29304213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F7C18C-6784-49B5-A691-123CD2C64BB2}"/>
              </a:ext>
            </a:extLst>
          </p:cNvPr>
          <p:cNvSpPr>
            <a:spLocks noGrp="1"/>
          </p:cNvSpPr>
          <p:nvPr>
            <p:ph type="ctrTitle"/>
          </p:nvPr>
        </p:nvSpPr>
        <p:spPr/>
        <p:txBody>
          <a:bodyPr/>
          <a:lstStyle/>
          <a:p>
            <a:r>
              <a:rPr lang="en-US" altLang="zh-TW" dirty="0"/>
              <a:t>week14</a:t>
            </a:r>
            <a:endParaRPr lang="zh-TW" altLang="en-US" dirty="0"/>
          </a:p>
        </p:txBody>
      </p:sp>
      <p:sp>
        <p:nvSpPr>
          <p:cNvPr id="3" name="副標題 2">
            <a:extLst>
              <a:ext uri="{FF2B5EF4-FFF2-40B4-BE49-F238E27FC236}">
                <a16:creationId xmlns:a16="http://schemas.microsoft.com/office/drawing/2014/main" id="{453EA715-E66F-4C04-A65C-B0672FEDCF0C}"/>
              </a:ext>
            </a:extLst>
          </p:cNvPr>
          <p:cNvSpPr>
            <a:spLocks noGrp="1"/>
          </p:cNvSpPr>
          <p:nvPr>
            <p:ph type="subTitle" idx="1"/>
          </p:nvPr>
        </p:nvSpPr>
        <p:spPr>
          <a:xfrm>
            <a:off x="2656787" y="3630318"/>
            <a:ext cx="6878425" cy="479768"/>
          </a:xfrm>
        </p:spPr>
        <p:txBody>
          <a:bodyPr/>
          <a:lstStyle/>
          <a:p>
            <a:r>
              <a:rPr lang="zh-TW" altLang="en-US" dirty="0"/>
              <a:t>卡方</a:t>
            </a:r>
          </a:p>
        </p:txBody>
      </p:sp>
    </p:spTree>
    <p:extLst>
      <p:ext uri="{BB962C8B-B14F-4D97-AF65-F5344CB8AC3E}">
        <p14:creationId xmlns:p14="http://schemas.microsoft.com/office/powerpoint/2010/main" val="2547690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CC5DA5-9835-455A-8F0C-10E5AF5D4493}"/>
              </a:ext>
            </a:extLst>
          </p:cNvPr>
          <p:cNvSpPr>
            <a:spLocks noGrp="1"/>
          </p:cNvSpPr>
          <p:nvPr>
            <p:ph type="title"/>
          </p:nvPr>
        </p:nvSpPr>
        <p:spPr/>
        <p:txBody>
          <a:bodyPr/>
          <a:lstStyle/>
          <a:p>
            <a:r>
              <a:rPr lang="en-US" altLang="zh-TW" dirty="0"/>
              <a:t>apply</a:t>
            </a:r>
            <a:endParaRPr lang="zh-TW" altLang="en-US" dirty="0"/>
          </a:p>
        </p:txBody>
      </p:sp>
      <p:sp>
        <p:nvSpPr>
          <p:cNvPr id="3" name="內容版面配置區 2">
            <a:extLst>
              <a:ext uri="{FF2B5EF4-FFF2-40B4-BE49-F238E27FC236}">
                <a16:creationId xmlns:a16="http://schemas.microsoft.com/office/drawing/2014/main" id="{2DA580EC-4B40-4A60-9AA4-5772448575D4}"/>
              </a:ext>
            </a:extLst>
          </p:cNvPr>
          <p:cNvSpPr>
            <a:spLocks noGrp="1"/>
          </p:cNvSpPr>
          <p:nvPr>
            <p:ph idx="1"/>
          </p:nvPr>
        </p:nvSpPr>
        <p:spPr/>
        <p:txBody>
          <a:bodyPr/>
          <a:lstStyle/>
          <a:p>
            <a:r>
              <a:rPr lang="en-US" altLang="zh-TW" dirty="0"/>
              <a:t>apply</a:t>
            </a:r>
            <a:r>
              <a:rPr lang="zh-TW" altLang="en-US" dirty="0"/>
              <a:t>函數主要是將一個指定的計算函數作用到矩陣或陣列的每一列或每一行。</a:t>
            </a:r>
            <a:endParaRPr lang="en-US" altLang="zh-TW" dirty="0"/>
          </a:p>
          <a:p>
            <a:r>
              <a:rPr lang="en-US" altLang="zh-TW" dirty="0"/>
              <a:t>apply(x, MARGIN, FUN, ... )</a:t>
            </a:r>
          </a:p>
          <a:p>
            <a:pPr lvl="1"/>
            <a:r>
              <a:rPr lang="en-US" altLang="zh-TW" dirty="0"/>
              <a:t>x </a:t>
            </a:r>
            <a:r>
              <a:rPr lang="zh-TW" altLang="en-US" dirty="0"/>
              <a:t>為矩陣或陣列變數。</a:t>
            </a:r>
            <a:r>
              <a:rPr lang="en-US" altLang="zh-TW" dirty="0"/>
              <a:t>(A vector or an object)</a:t>
            </a:r>
          </a:p>
          <a:p>
            <a:pPr lvl="1"/>
            <a:r>
              <a:rPr lang="en-US" altLang="zh-TW" dirty="0"/>
              <a:t>MARGIN = 1 </a:t>
            </a:r>
            <a:r>
              <a:rPr lang="zh-TW" altLang="en-US" dirty="0"/>
              <a:t>或 </a:t>
            </a:r>
            <a:r>
              <a:rPr lang="en-US" altLang="zh-TW" dirty="0"/>
              <a:t>2</a:t>
            </a:r>
            <a:r>
              <a:rPr lang="zh-TW" altLang="en-US" dirty="0"/>
              <a:t>。</a:t>
            </a:r>
            <a:r>
              <a:rPr lang="en-US" altLang="zh-TW" dirty="0"/>
              <a:t>1 </a:t>
            </a:r>
            <a:r>
              <a:rPr lang="zh-TW" altLang="en-US" dirty="0"/>
              <a:t>代表每一橫列，</a:t>
            </a:r>
            <a:r>
              <a:rPr lang="en-US" altLang="zh-TW" dirty="0"/>
              <a:t>2 </a:t>
            </a:r>
            <a:r>
              <a:rPr lang="zh-TW" altLang="en-US" dirty="0"/>
              <a:t>代表每一直行。</a:t>
            </a:r>
            <a:endParaRPr lang="en-US" altLang="zh-TW" dirty="0"/>
          </a:p>
          <a:p>
            <a:pPr lvl="1"/>
            <a:r>
              <a:rPr lang="en-US" altLang="zh-TW" dirty="0"/>
              <a:t>FUN </a:t>
            </a:r>
            <a:r>
              <a:rPr lang="zh-TW" altLang="en-US" dirty="0"/>
              <a:t>為欲作用的函數名稱。</a:t>
            </a:r>
            <a:endParaRPr lang="en-US" altLang="zh-TW" dirty="0"/>
          </a:p>
          <a:p>
            <a:r>
              <a:rPr lang="zh-TW" altLang="en-US" dirty="0"/>
              <a:t>如果 </a:t>
            </a:r>
            <a:r>
              <a:rPr lang="en-US" altLang="zh-TW" dirty="0"/>
              <a:t>FUN </a:t>
            </a:r>
            <a:r>
              <a:rPr lang="zh-TW" altLang="en-US" dirty="0"/>
              <a:t>函數計算值是向量，則 </a:t>
            </a:r>
            <a:r>
              <a:rPr lang="en-US" altLang="zh-TW" dirty="0"/>
              <a:t>apply </a:t>
            </a:r>
            <a:r>
              <a:rPr lang="zh-TW" altLang="en-US" dirty="0"/>
              <a:t>傳回向量或矩陣，否則 </a:t>
            </a:r>
            <a:r>
              <a:rPr lang="en-US" altLang="zh-TW" dirty="0"/>
              <a:t>apply </a:t>
            </a:r>
            <a:r>
              <a:rPr lang="zh-TW" altLang="en-US" dirty="0"/>
              <a:t>傳回一個 </a:t>
            </a:r>
            <a:r>
              <a:rPr lang="en-US" altLang="zh-TW" dirty="0"/>
              <a:t>list </a:t>
            </a:r>
            <a:r>
              <a:rPr lang="zh-TW" altLang="en-US" dirty="0"/>
              <a:t>變數。</a:t>
            </a:r>
            <a:endParaRPr lang="en-US" altLang="zh-TW" dirty="0"/>
          </a:p>
          <a:p>
            <a:endParaRPr lang="zh-TW" altLang="en-US" dirty="0"/>
          </a:p>
        </p:txBody>
      </p:sp>
    </p:spTree>
    <p:extLst>
      <p:ext uri="{BB962C8B-B14F-4D97-AF65-F5344CB8AC3E}">
        <p14:creationId xmlns:p14="http://schemas.microsoft.com/office/powerpoint/2010/main" val="495779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6F7F123-DFA5-48CA-98E2-B45296418A7B}"/>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0EE11A87-1071-491A-ABEF-BCBBF1632A1A}"/>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435099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43AD81-F0DB-46CF-AC4A-51296BCEAD42}"/>
              </a:ext>
            </a:extLst>
          </p:cNvPr>
          <p:cNvSpPr>
            <a:spLocks noGrp="1"/>
          </p:cNvSpPr>
          <p:nvPr>
            <p:ph type="title"/>
          </p:nvPr>
        </p:nvSpPr>
        <p:spPr/>
        <p:txBody>
          <a:bodyPr/>
          <a:lstStyle/>
          <a:p>
            <a:r>
              <a:rPr lang="zh-TW" altLang="en-US" dirty="0"/>
              <a:t>卡方檢定使用時機</a:t>
            </a:r>
          </a:p>
        </p:txBody>
      </p:sp>
      <p:pic>
        <p:nvPicPr>
          <p:cNvPr id="1026" name="Picture 2">
            <a:extLst>
              <a:ext uri="{FF2B5EF4-FFF2-40B4-BE49-F238E27FC236}">
                <a16:creationId xmlns:a16="http://schemas.microsoft.com/office/drawing/2014/main" id="{FC021712-3A91-47AF-82FF-16B90C8F26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7982" y="1320345"/>
            <a:ext cx="7836035" cy="5445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1062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86F1E6-6E91-40E1-B53C-A88F50CFB3C1}"/>
              </a:ext>
            </a:extLst>
          </p:cNvPr>
          <p:cNvSpPr>
            <a:spLocks noGrp="1"/>
          </p:cNvSpPr>
          <p:nvPr>
            <p:ph type="title"/>
          </p:nvPr>
        </p:nvSpPr>
        <p:spPr/>
        <p:txBody>
          <a:bodyPr/>
          <a:lstStyle/>
          <a:p>
            <a:r>
              <a:rPr lang="zh-TW" altLang="en-US" dirty="0"/>
              <a:t>卡方檢定</a:t>
            </a:r>
          </a:p>
        </p:txBody>
      </p:sp>
      <p:sp>
        <p:nvSpPr>
          <p:cNvPr id="3" name="內容版面配置區 2">
            <a:extLst>
              <a:ext uri="{FF2B5EF4-FFF2-40B4-BE49-F238E27FC236}">
                <a16:creationId xmlns:a16="http://schemas.microsoft.com/office/drawing/2014/main" id="{D7248460-2EDF-411E-810F-9B0B4CA1D90F}"/>
              </a:ext>
            </a:extLst>
          </p:cNvPr>
          <p:cNvSpPr>
            <a:spLocks noGrp="1"/>
          </p:cNvSpPr>
          <p:nvPr>
            <p:ph idx="1"/>
          </p:nvPr>
        </p:nvSpPr>
        <p:spPr/>
        <p:txBody>
          <a:bodyPr/>
          <a:lstStyle/>
          <a:p>
            <a:r>
              <a:rPr lang="zh-TW" altLang="en-US" dirty="0"/>
              <a:t>卡方檢定包含三種類型：</a:t>
            </a:r>
            <a:endParaRPr lang="en-US" altLang="zh-TW" dirty="0"/>
          </a:p>
          <a:p>
            <a:pPr lvl="1"/>
            <a:r>
              <a:rPr lang="zh-TW" altLang="en-US" dirty="0"/>
              <a:t>適合度檢定：檢查資料是否符合某個比例關係或某個機率分配。</a:t>
            </a:r>
            <a:endParaRPr lang="en-US" altLang="zh-TW" dirty="0"/>
          </a:p>
          <a:p>
            <a:pPr marL="457200" lvl="1" indent="0">
              <a:buNone/>
            </a:pPr>
            <a:endParaRPr lang="en-US" altLang="zh-TW" dirty="0"/>
          </a:p>
          <a:p>
            <a:pPr lvl="1"/>
            <a:r>
              <a:rPr lang="zh-TW" altLang="en-US" dirty="0"/>
              <a:t>齊一性檢定：檢查幾個不同類別中的比例關係是否一致。</a:t>
            </a:r>
            <a:endParaRPr lang="en-US" altLang="zh-TW" dirty="0"/>
          </a:p>
          <a:p>
            <a:pPr lvl="1"/>
            <a:endParaRPr lang="en-US" altLang="zh-TW" dirty="0"/>
          </a:p>
          <a:p>
            <a:pPr lvl="1"/>
            <a:r>
              <a:rPr lang="zh-TW" altLang="en-US" dirty="0"/>
              <a:t>獨立性檢定：檢查兩個分類變數之間是否互相獨立。</a:t>
            </a:r>
            <a:endParaRPr lang="en-US" altLang="zh-TW" dirty="0"/>
          </a:p>
          <a:p>
            <a:pPr lvl="1"/>
            <a:endParaRPr lang="en-US" altLang="zh-TW" dirty="0"/>
          </a:p>
          <a:p>
            <a:r>
              <a:rPr lang="zh-TW" altLang="en-US" dirty="0"/>
              <a:t>主要的差別在於，適合度檢定的部分可以簡單到僅僅使用一個向量變數來儲存資料，但後兩者則需要矩陣或 </a:t>
            </a:r>
            <a:r>
              <a:rPr lang="en-US" altLang="zh-TW" dirty="0"/>
              <a:t>table </a:t>
            </a:r>
            <a:r>
              <a:rPr lang="zh-TW" altLang="en-US" dirty="0"/>
              <a:t>變數才能完成檢定。</a:t>
            </a:r>
          </a:p>
        </p:txBody>
      </p:sp>
    </p:spTree>
    <p:extLst>
      <p:ext uri="{BB962C8B-B14F-4D97-AF65-F5344CB8AC3E}">
        <p14:creationId xmlns:p14="http://schemas.microsoft.com/office/powerpoint/2010/main" val="2722686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0C2321-CC4D-495A-AAEA-2B9DF7D7FB40}"/>
              </a:ext>
            </a:extLst>
          </p:cNvPr>
          <p:cNvSpPr>
            <a:spLocks noGrp="1"/>
          </p:cNvSpPr>
          <p:nvPr>
            <p:ph type="title"/>
          </p:nvPr>
        </p:nvSpPr>
        <p:spPr/>
        <p:txBody>
          <a:bodyPr/>
          <a:lstStyle/>
          <a:p>
            <a:r>
              <a:rPr lang="zh-TW" altLang="en-US" dirty="0"/>
              <a:t>適配度檢定</a:t>
            </a:r>
          </a:p>
        </p:txBody>
      </p:sp>
      <p:sp>
        <p:nvSpPr>
          <p:cNvPr id="3" name="內容版面配置區 2">
            <a:extLst>
              <a:ext uri="{FF2B5EF4-FFF2-40B4-BE49-F238E27FC236}">
                <a16:creationId xmlns:a16="http://schemas.microsoft.com/office/drawing/2014/main" id="{8B620C56-C78B-487F-B419-8E23AF388AF1}"/>
              </a:ext>
            </a:extLst>
          </p:cNvPr>
          <p:cNvSpPr>
            <a:spLocks noGrp="1"/>
          </p:cNvSpPr>
          <p:nvPr>
            <p:ph idx="1"/>
          </p:nvPr>
        </p:nvSpPr>
        <p:spPr>
          <a:xfrm>
            <a:off x="838200" y="1825624"/>
            <a:ext cx="10515600" cy="4735432"/>
          </a:xfrm>
        </p:spPr>
        <p:txBody>
          <a:bodyPr>
            <a:normAutofit/>
          </a:bodyPr>
          <a:lstStyle/>
          <a:p>
            <a:r>
              <a:rPr lang="zh-TW" altLang="en-US" dirty="0"/>
              <a:t>卡方適合度檢定可以回答以下問題：</a:t>
            </a:r>
          </a:p>
          <a:p>
            <a:pPr lvl="1"/>
            <a:r>
              <a:rPr lang="zh-TW" altLang="en-US" dirty="0"/>
              <a:t>某組資料是否服從某個特定的機率分配？</a:t>
            </a:r>
          </a:p>
          <a:p>
            <a:pPr lvl="1"/>
            <a:r>
              <a:rPr lang="zh-TW" altLang="en-US" dirty="0"/>
              <a:t>一組資料中幾個類別發生的機率，是否服從已知的比例關係？</a:t>
            </a:r>
            <a:endParaRPr lang="en-US" altLang="zh-TW" dirty="0"/>
          </a:p>
          <a:p>
            <a:r>
              <a:rPr lang="en-US" altLang="zh-TW" dirty="0"/>
              <a:t>H0 : </a:t>
            </a:r>
            <a:r>
              <a:rPr lang="zh-TW" altLang="en-US" dirty="0"/>
              <a:t>資料分配符合期望值</a:t>
            </a:r>
          </a:p>
          <a:p>
            <a:r>
              <a:rPr lang="en-US" altLang="zh-TW" dirty="0"/>
              <a:t>H1 : </a:t>
            </a:r>
            <a:r>
              <a:rPr lang="zh-TW" altLang="en-US" dirty="0"/>
              <a:t>資料分配不符合期望值</a:t>
            </a:r>
            <a:endParaRPr lang="en-US" altLang="zh-TW" dirty="0"/>
          </a:p>
          <a:p>
            <a:pPr lvl="1"/>
            <a:r>
              <a:rPr lang="en-US" altLang="zh-TW" dirty="0"/>
              <a:t>Ex:</a:t>
            </a:r>
            <a:r>
              <a:rPr lang="zh-TW" altLang="en-US" dirty="0"/>
              <a:t>檢驗骰子是否公正、各類別是否符合比例</a:t>
            </a:r>
            <a:r>
              <a:rPr lang="en-US" altLang="zh-TW" dirty="0"/>
              <a:t>….</a:t>
            </a:r>
          </a:p>
          <a:p>
            <a:r>
              <a:rPr lang="en-US" altLang="zh-TW" dirty="0" err="1">
                <a:latin typeface="Menlo"/>
              </a:rPr>
              <a:t>chisq.test</a:t>
            </a:r>
            <a:r>
              <a:rPr lang="en-US" altLang="zh-TW" dirty="0">
                <a:latin typeface="Menlo"/>
              </a:rPr>
              <a:t>(x, p, </a:t>
            </a:r>
            <a:r>
              <a:rPr lang="en-US" altLang="zh-TW" dirty="0" err="1">
                <a:latin typeface="Menlo"/>
              </a:rPr>
              <a:t>rescale.p</a:t>
            </a:r>
            <a:r>
              <a:rPr lang="en-US" altLang="zh-TW" dirty="0">
                <a:latin typeface="Menlo"/>
              </a:rPr>
              <a:t> = FALSE)</a:t>
            </a:r>
          </a:p>
          <a:p>
            <a:pPr lvl="1"/>
            <a:r>
              <a:rPr lang="en-US" altLang="zh-TW" dirty="0"/>
              <a:t>x </a:t>
            </a:r>
            <a:r>
              <a:rPr lang="zh-TW" altLang="en-US" dirty="0"/>
              <a:t>為儲存各分類次數的向量。</a:t>
            </a:r>
          </a:p>
          <a:p>
            <a:pPr lvl="1"/>
            <a:r>
              <a:rPr lang="en-US" altLang="zh-TW" dirty="0"/>
              <a:t>p </a:t>
            </a:r>
            <a:r>
              <a:rPr lang="zh-TW" altLang="en-US" dirty="0"/>
              <a:t>為各分類的機率（預設值為各分類機率相等）。</a:t>
            </a:r>
          </a:p>
          <a:p>
            <a:pPr lvl="1"/>
            <a:r>
              <a:rPr lang="en-US" altLang="zh-TW" dirty="0" err="1"/>
              <a:t>rescale.p</a:t>
            </a:r>
            <a:r>
              <a:rPr lang="en-US" altLang="zh-TW" dirty="0"/>
              <a:t> </a:t>
            </a:r>
            <a:r>
              <a:rPr lang="zh-TW" altLang="en-US" dirty="0"/>
              <a:t>設定是否要轉換 </a:t>
            </a:r>
            <a:r>
              <a:rPr lang="en-US" altLang="zh-TW" dirty="0"/>
              <a:t>p </a:t>
            </a:r>
            <a:r>
              <a:rPr lang="zh-TW" altLang="en-US" dirty="0"/>
              <a:t>選項中的機率值，使得所有機率值加總為 </a:t>
            </a:r>
            <a:r>
              <a:rPr lang="en-US" altLang="zh-TW" dirty="0"/>
              <a:t>1.0</a:t>
            </a:r>
            <a:r>
              <a:rPr lang="zh-TW" altLang="en-US" dirty="0"/>
              <a:t>。</a:t>
            </a:r>
            <a:endParaRPr lang="en-US" altLang="zh-TW" dirty="0"/>
          </a:p>
        </p:txBody>
      </p:sp>
    </p:spTree>
    <p:extLst>
      <p:ext uri="{BB962C8B-B14F-4D97-AF65-F5344CB8AC3E}">
        <p14:creationId xmlns:p14="http://schemas.microsoft.com/office/powerpoint/2010/main" val="1473851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EA10EF-1B3D-4338-9A23-40A864904965}"/>
              </a:ext>
            </a:extLst>
          </p:cNvPr>
          <p:cNvSpPr>
            <a:spLocks noGrp="1"/>
          </p:cNvSpPr>
          <p:nvPr>
            <p:ph type="title"/>
          </p:nvPr>
        </p:nvSpPr>
        <p:spPr/>
        <p:txBody>
          <a:bodyPr/>
          <a:lstStyle/>
          <a:p>
            <a:r>
              <a:rPr lang="zh-TW" altLang="en-US" dirty="0"/>
              <a:t>獨立性檢定</a:t>
            </a:r>
          </a:p>
        </p:txBody>
      </p:sp>
      <p:sp>
        <p:nvSpPr>
          <p:cNvPr id="3" name="內容版面配置區 2">
            <a:extLst>
              <a:ext uri="{FF2B5EF4-FFF2-40B4-BE49-F238E27FC236}">
                <a16:creationId xmlns:a16="http://schemas.microsoft.com/office/drawing/2014/main" id="{0AEBD81F-B9B0-4F90-96EE-D0EEE3F0E44F}"/>
              </a:ext>
            </a:extLst>
          </p:cNvPr>
          <p:cNvSpPr>
            <a:spLocks noGrp="1"/>
          </p:cNvSpPr>
          <p:nvPr>
            <p:ph idx="1"/>
          </p:nvPr>
        </p:nvSpPr>
        <p:spPr>
          <a:xfrm>
            <a:off x="838200" y="1690689"/>
            <a:ext cx="10515600" cy="4955208"/>
          </a:xfrm>
        </p:spPr>
        <p:txBody>
          <a:bodyPr>
            <a:normAutofit/>
          </a:bodyPr>
          <a:lstStyle/>
          <a:p>
            <a:r>
              <a:rPr lang="zh-TW" altLang="en-US" dirty="0"/>
              <a:t>用於兩個變數的獨立性檢定，觀察兩個變數是否有關聯</a:t>
            </a:r>
            <a:endParaRPr lang="en-US" altLang="zh-TW" dirty="0"/>
          </a:p>
          <a:p>
            <a:r>
              <a:rPr lang="en-US" altLang="zh-TW" dirty="0"/>
              <a:t>H0 : </a:t>
            </a:r>
            <a:r>
              <a:rPr lang="zh-TW" altLang="en-US" dirty="0"/>
              <a:t>變數之間互相獨立</a:t>
            </a:r>
            <a:endParaRPr lang="en-US" altLang="zh-TW" dirty="0"/>
          </a:p>
          <a:p>
            <a:r>
              <a:rPr lang="en-US" altLang="zh-TW" dirty="0"/>
              <a:t>H1 : </a:t>
            </a:r>
            <a:r>
              <a:rPr lang="zh-TW" altLang="en-US" dirty="0"/>
              <a:t>變數之間不互相獨立</a:t>
            </a:r>
            <a:endParaRPr lang="en-US" altLang="zh-TW" dirty="0"/>
          </a:p>
          <a:p>
            <a:r>
              <a:rPr lang="fr-FR" altLang="zh-TW" dirty="0"/>
              <a:t>chisq.test(X, simulate.p.value = FALSE)</a:t>
            </a:r>
          </a:p>
          <a:p>
            <a:pPr lvl="1"/>
            <a:r>
              <a:rPr lang="en-US" altLang="zh-TW" dirty="0"/>
              <a:t>X </a:t>
            </a:r>
            <a:r>
              <a:rPr lang="zh-TW" altLang="en-US" dirty="0"/>
              <a:t>為儲存列聯表的矩陣變數（亦即將列聯表視為矩陣形狀）。 </a:t>
            </a:r>
            <a:endParaRPr lang="en-US" altLang="zh-TW" dirty="0"/>
          </a:p>
          <a:p>
            <a:pPr lvl="1"/>
            <a:r>
              <a:rPr lang="en-US" altLang="zh-TW" dirty="0" err="1"/>
              <a:t>simulated.p.value</a:t>
            </a:r>
            <a:r>
              <a:rPr lang="en-US" altLang="zh-TW" dirty="0"/>
              <a:t> </a:t>
            </a:r>
            <a:r>
              <a:rPr lang="zh-TW" altLang="en-US" dirty="0"/>
              <a:t>設定是否使用 </a:t>
            </a:r>
            <a:r>
              <a:rPr lang="en-US" altLang="zh-TW" dirty="0"/>
              <a:t>Monte-Carlo </a:t>
            </a:r>
            <a:r>
              <a:rPr lang="zh-TW" altLang="en-US" dirty="0"/>
              <a:t>模擬計算的 </a:t>
            </a:r>
            <a:r>
              <a:rPr lang="en-US" altLang="zh-TW" dirty="0"/>
              <a:t>P-value </a:t>
            </a:r>
            <a:r>
              <a:rPr lang="zh-TW" altLang="en-US" dirty="0"/>
              <a:t>值。</a:t>
            </a:r>
          </a:p>
          <a:p>
            <a:endParaRPr lang="en-US" altLang="zh-TW" dirty="0"/>
          </a:p>
          <a:p>
            <a:endParaRPr lang="en-US" altLang="zh-TW" dirty="0"/>
          </a:p>
        </p:txBody>
      </p:sp>
    </p:spTree>
    <p:extLst>
      <p:ext uri="{BB962C8B-B14F-4D97-AF65-F5344CB8AC3E}">
        <p14:creationId xmlns:p14="http://schemas.microsoft.com/office/powerpoint/2010/main" val="215865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3B26FAD-2EA9-4083-A624-9FA95B05F745}"/>
              </a:ext>
            </a:extLst>
          </p:cNvPr>
          <p:cNvSpPr>
            <a:spLocks noGrp="1"/>
          </p:cNvSpPr>
          <p:nvPr>
            <p:ph type="title"/>
          </p:nvPr>
        </p:nvSpPr>
        <p:spPr/>
        <p:txBody>
          <a:bodyPr/>
          <a:lstStyle/>
          <a:p>
            <a:r>
              <a:rPr lang="zh-TW" altLang="en-US" dirty="0"/>
              <a:t>齊一性檢定</a:t>
            </a:r>
          </a:p>
        </p:txBody>
      </p:sp>
      <p:sp>
        <p:nvSpPr>
          <p:cNvPr id="3" name="內容版面配置區 2">
            <a:extLst>
              <a:ext uri="{FF2B5EF4-FFF2-40B4-BE49-F238E27FC236}">
                <a16:creationId xmlns:a16="http://schemas.microsoft.com/office/drawing/2014/main" id="{63AA8C80-88C9-4A33-9A33-0F1BBCD5E7F7}"/>
              </a:ext>
            </a:extLst>
          </p:cNvPr>
          <p:cNvSpPr>
            <a:spLocks noGrp="1"/>
          </p:cNvSpPr>
          <p:nvPr>
            <p:ph idx="1"/>
          </p:nvPr>
        </p:nvSpPr>
        <p:spPr/>
        <p:txBody>
          <a:bodyPr/>
          <a:lstStyle/>
          <a:p>
            <a:r>
              <a:rPr lang="zh-TW" altLang="en-US" dirty="0"/>
              <a:t>來檢驗不同環境 下，一個分類變數底下各分類的比例關係是否一致。</a:t>
            </a:r>
            <a:endParaRPr lang="en-US" altLang="zh-TW" b="0" i="0" dirty="0">
              <a:solidFill>
                <a:srgbClr val="292929"/>
              </a:solidFill>
              <a:effectLst/>
              <a:latin typeface="charter"/>
            </a:endParaRPr>
          </a:p>
          <a:p>
            <a:r>
              <a:rPr lang="en-US" altLang="zh-TW" b="0" i="0" dirty="0">
                <a:solidFill>
                  <a:srgbClr val="292929"/>
                </a:solidFill>
                <a:effectLst/>
                <a:latin typeface="charter"/>
              </a:rPr>
              <a:t>H0 : </a:t>
            </a:r>
            <a:r>
              <a:rPr lang="zh-TW" altLang="en-US" b="0" i="0" dirty="0">
                <a:solidFill>
                  <a:srgbClr val="292929"/>
                </a:solidFill>
                <a:effectLst/>
                <a:latin typeface="charter"/>
              </a:rPr>
              <a:t>檢定資料是否來自同一個母體，或母體分配相同</a:t>
            </a:r>
            <a:br>
              <a:rPr lang="zh-TW" altLang="en-US" dirty="0"/>
            </a:br>
            <a:r>
              <a:rPr lang="en-US" altLang="zh-TW" b="0" i="0" dirty="0">
                <a:solidFill>
                  <a:srgbClr val="292929"/>
                </a:solidFill>
                <a:effectLst/>
                <a:latin typeface="charter"/>
              </a:rPr>
              <a:t>H1 : </a:t>
            </a:r>
            <a:r>
              <a:rPr lang="zh-TW" altLang="en-US" b="0" i="0" dirty="0">
                <a:solidFill>
                  <a:srgbClr val="292929"/>
                </a:solidFill>
                <a:effectLst/>
                <a:latin typeface="charter"/>
              </a:rPr>
              <a:t>檢定資料是否來自不同母體，或母體分配不同</a:t>
            </a:r>
            <a:endParaRPr lang="en-US" altLang="zh-TW" b="0" i="0" dirty="0">
              <a:solidFill>
                <a:srgbClr val="292929"/>
              </a:solidFill>
              <a:effectLst/>
              <a:latin typeface="charter"/>
            </a:endParaRPr>
          </a:p>
          <a:p>
            <a:r>
              <a:rPr lang="fr-FR" altLang="zh-TW" dirty="0"/>
              <a:t>chisq.test(X, simulate.p.value = FALSE)</a:t>
            </a:r>
          </a:p>
          <a:p>
            <a:pPr lvl="1"/>
            <a:r>
              <a:rPr lang="en-US" altLang="zh-TW" dirty="0"/>
              <a:t>X </a:t>
            </a:r>
            <a:r>
              <a:rPr lang="zh-TW" altLang="en-US" dirty="0"/>
              <a:t>為儲存列聯表的矩陣變數（亦即將列聯表視為矩陣形狀）。 </a:t>
            </a:r>
            <a:endParaRPr lang="en-US" altLang="zh-TW" dirty="0"/>
          </a:p>
          <a:p>
            <a:pPr lvl="1"/>
            <a:r>
              <a:rPr lang="en-US" altLang="zh-TW" dirty="0" err="1"/>
              <a:t>simulated.p.value</a:t>
            </a:r>
            <a:r>
              <a:rPr lang="en-US" altLang="zh-TW" dirty="0"/>
              <a:t> </a:t>
            </a:r>
            <a:r>
              <a:rPr lang="zh-TW" altLang="en-US" dirty="0"/>
              <a:t>設定是否使用 </a:t>
            </a:r>
            <a:r>
              <a:rPr lang="en-US" altLang="zh-TW" dirty="0"/>
              <a:t>Monte-Carlo </a:t>
            </a:r>
            <a:r>
              <a:rPr lang="zh-TW" altLang="en-US" dirty="0"/>
              <a:t>模擬計算的 </a:t>
            </a:r>
            <a:r>
              <a:rPr lang="en-US" altLang="zh-TW" dirty="0"/>
              <a:t>P-value </a:t>
            </a:r>
            <a:r>
              <a:rPr lang="zh-TW" altLang="en-US" dirty="0"/>
              <a:t>值。</a:t>
            </a:r>
          </a:p>
        </p:txBody>
      </p:sp>
    </p:spTree>
    <p:extLst>
      <p:ext uri="{BB962C8B-B14F-4D97-AF65-F5344CB8AC3E}">
        <p14:creationId xmlns:p14="http://schemas.microsoft.com/office/powerpoint/2010/main" val="315299484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503</Words>
  <Application>Microsoft Office PowerPoint</Application>
  <PresentationFormat>寬螢幕</PresentationFormat>
  <Paragraphs>43</Paragraphs>
  <Slides>8</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8</vt:i4>
      </vt:variant>
    </vt:vector>
  </HeadingPairs>
  <TitlesOfParts>
    <vt:vector size="14" baseType="lpstr">
      <vt:lpstr>charter</vt:lpstr>
      <vt:lpstr>Menlo</vt:lpstr>
      <vt:lpstr>Arial</vt:lpstr>
      <vt:lpstr>Calibri</vt:lpstr>
      <vt:lpstr>Calibri Light</vt:lpstr>
      <vt:lpstr>Office 佈景主題</vt:lpstr>
      <vt:lpstr>week14</vt:lpstr>
      <vt:lpstr>apply</vt:lpstr>
      <vt:lpstr>PowerPoint 簡報</vt:lpstr>
      <vt:lpstr>卡方檢定使用時機</vt:lpstr>
      <vt:lpstr>卡方檢定</vt:lpstr>
      <vt:lpstr>適配度檢定</vt:lpstr>
      <vt:lpstr>獨立性檢定</vt:lpstr>
      <vt:lpstr>齊一性檢定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week14</dc:title>
  <dc:creator>M094020050</dc:creator>
  <cp:lastModifiedBy>M094020050</cp:lastModifiedBy>
  <cp:revision>9</cp:revision>
  <dcterms:created xsi:type="dcterms:W3CDTF">2021-05-23T14:37:00Z</dcterms:created>
  <dcterms:modified xsi:type="dcterms:W3CDTF">2021-05-23T17:21:34Z</dcterms:modified>
</cp:coreProperties>
</file>