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97" r:id="rId2"/>
    <p:sldId id="298" r:id="rId3"/>
    <p:sldId id="307" r:id="rId4"/>
    <p:sldId id="300" r:id="rId5"/>
    <p:sldId id="301" r:id="rId6"/>
    <p:sldId id="302" r:id="rId7"/>
    <p:sldId id="303" r:id="rId8"/>
    <p:sldId id="305" r:id="rId9"/>
    <p:sldId id="304" r:id="rId10"/>
    <p:sldId id="306" r:id="rId11"/>
    <p:sldId id="308" r:id="rId12"/>
    <p:sldId id="311" r:id="rId13"/>
    <p:sldId id="309" r:id="rId14"/>
    <p:sldId id="31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58190-EB69-4DC5-907E-617A965E9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04FFE-0D8E-4006-A942-617BB56F6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9F4723-AA51-4DED-98BF-8CBC8212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DA6A-FAFC-4F8A-A641-96D5E18AD269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6D9956-E04D-48D7-A28E-9CE5A4E0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096421-55EC-4B86-BDD5-BC1041A2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7479-AF6F-425F-88AF-0332D77D3A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37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8885E-5B7F-4533-989D-07770F97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295A6D-16FF-4246-A94F-BC0417483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74EF50-6B4D-4D68-BD70-E8E02F4C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DA6A-FAFC-4F8A-A641-96D5E18AD269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9238CA-4D00-4153-9970-C2FC1B2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9D010C-5CC0-4696-8DA9-66F47254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7479-AF6F-425F-88AF-0332D77D3A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94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236A50-CC3C-4BA4-B8EE-D86C92270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66FE8E-4D9C-45EF-B23A-025A6FEE7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BE3060-ECEF-4F4F-91AD-A3FE129D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DA6A-FAFC-4F8A-A641-96D5E18AD269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BF698D-8C1A-462C-A06D-15CD4D49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811A5-C268-424C-B67F-B257E6C3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7479-AF6F-425F-88AF-0332D77D3A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99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4D071-1839-4E63-A511-F1AF7ABB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564E9-A1AD-4317-BC57-F5C0B5DA9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18D6E6-BEB4-4A9B-ADD5-8DA67408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DA6A-FAFC-4F8A-A641-96D5E18AD269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790664-4BCC-4879-B3EA-84797CFC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11CDA3-37CB-4DAD-91CE-5899A801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7479-AF6F-425F-88AF-0332D77D3A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8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80834-6515-4F46-B552-4D7E9AD6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28AA-758B-4035-A52D-99903A34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9F5DB-5494-47AC-879D-6A9C3437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DA6A-FAFC-4F8A-A641-96D5E18AD269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EB62EA-D9F6-4405-BE13-2744CB0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C35925-103E-4255-A417-D6918818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7479-AF6F-425F-88AF-0332D77D3A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0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00803-AFA8-4C9B-B08E-1F0725BF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0F55C-9D6F-41BA-AE36-E6000CAE8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C10F6D-ECBD-4780-92C3-445C2E99D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2A9440-E92F-4310-95B5-56C07ED6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DA6A-FAFC-4F8A-A641-96D5E18AD269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848336-6C09-4F36-8255-38C0FD56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E10CEA-0BA2-46B8-AF0B-646DEFD7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7479-AF6F-425F-88AF-0332D77D3A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03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71789-1F3D-4A68-93CD-BBFA7517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44B468-C448-4439-8E03-BE38963EF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A68B98-23E2-4648-9759-C736FC14A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2FE21E-9A34-4CF4-A32A-B9CDE8710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8CA1D0-1F36-4FD1-AA1A-B1006F7C2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42C6DF-EF28-4C32-9D1B-1FDC81AC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DA6A-FAFC-4F8A-A641-96D5E18AD269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1C1F27-22B3-4BB2-B54B-47518260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B7D3F6-B363-4B1F-B159-F415052B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7479-AF6F-425F-88AF-0332D77D3A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76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020D5-AF83-4813-89E1-36C3A7A7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390055-6681-4467-80FC-52F3F09B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DA6A-FAFC-4F8A-A641-96D5E18AD269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A16CED-284D-4871-845D-AA8D3871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EA7446-3832-476E-AB0A-5E83C625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7479-AF6F-425F-88AF-0332D77D3A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06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64BCC2-BA7B-4DC5-8694-9ED79774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DA6A-FAFC-4F8A-A641-96D5E18AD269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FFE270-B1C6-4B08-A983-CF37E0DF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D64E2F-1942-4200-8A95-85BCE9AF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7479-AF6F-425F-88AF-0332D77D3A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1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31665-2A22-4103-81A4-9CF3B217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6D35D-99AE-418C-8B9E-4D7509EA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F26418-EB85-43CB-BCCC-1F8BDA1BB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399B60-9105-402D-AD07-FE325A41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DA6A-FAFC-4F8A-A641-96D5E18AD269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A36C6A-F341-4E56-AD8A-CB4D945B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038AB9-D794-4D29-B409-68B6B249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7479-AF6F-425F-88AF-0332D77D3A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67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22079-D32F-40D7-AE0C-08D0279A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B468E6-C22F-4E27-9572-FFAFA7A6A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F1679C-0C1D-4598-9043-FF32B4E46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7C2C7E-36DC-4861-B73B-284808CE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DA6A-FAFC-4F8A-A641-96D5E18AD269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13492E-C472-4ACD-8D79-84429B62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7BEC80-8A3F-4EC8-A66C-265DF46F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7479-AF6F-425F-88AF-0332D77D3A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75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F02ACE-2774-4918-81EE-6978EEB0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05756C-4C63-4360-8C8E-8A70F52FE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C58424-9D54-4DD3-AA53-6520B9B58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8DA6A-FAFC-4F8A-A641-96D5E18AD269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705C24-B6A9-4762-AFDE-2FD407DB1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FC0C4E-2C26-4D4F-B6CE-4107AC525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7479-AF6F-425F-88AF-0332D77D3A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70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iambiental.ucs.br/congresso/getArtigo.php?id=139&amp;ano=_sexto" TargetMode="External"/><Relationship Id="rId2" Type="http://schemas.openxmlformats.org/officeDocument/2006/relationships/hyperlink" Target="file:///C:\Users\henri\Downloads\pitch%20mondelez%20(1)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D8C1778-DF56-4821-8D2D-D60180B40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714"/>
            <a:ext cx="12192000" cy="537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25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D1894-9B47-4BC2-AE74-D67FBE75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02365"/>
            <a:ext cx="12191999" cy="1166192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Monetização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6184BE-0606-43C4-A5BF-DF8D07C9DB93}"/>
              </a:ext>
            </a:extLst>
          </p:cNvPr>
          <p:cNvSpPr txBox="1"/>
          <p:nvPr/>
        </p:nvSpPr>
        <p:spPr>
          <a:xfrm>
            <a:off x="-1" y="2105009"/>
            <a:ext cx="119402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É realizada através da coleta ou recebimento desses resíduos e realizando venda final de um novo produto através do processo. 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283E1CB-065D-4464-8C30-3F0A66DF6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029" y="4165600"/>
            <a:ext cx="3018971" cy="21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6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céu, ao ar livre, água, cidade&#10;&#10;Descrição gerada automaticamente">
            <a:extLst>
              <a:ext uri="{FF2B5EF4-FFF2-40B4-BE49-F238E27FC236}">
                <a16:creationId xmlns:a16="http://schemas.microsoft.com/office/drawing/2014/main" id="{00944109-3198-478B-BB74-56D9A4D56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12192000" cy="539931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D27C5BD-0AF7-4FF5-8B75-78AF1D884342}"/>
              </a:ext>
            </a:extLst>
          </p:cNvPr>
          <p:cNvSpPr txBox="1"/>
          <p:nvPr/>
        </p:nvSpPr>
        <p:spPr>
          <a:xfrm>
            <a:off x="3831771" y="754743"/>
            <a:ext cx="7968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Mercado urbano </a:t>
            </a:r>
            <a:r>
              <a:rPr lang="pt-BR" dirty="0"/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DDEC5A-C3AF-4048-968A-B5DCD44456E6}"/>
              </a:ext>
            </a:extLst>
          </p:cNvPr>
          <p:cNvSpPr txBox="1"/>
          <p:nvPr/>
        </p:nvSpPr>
        <p:spPr>
          <a:xfrm>
            <a:off x="4015409" y="1585740"/>
            <a:ext cx="75537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Marcenarias </a:t>
            </a:r>
          </a:p>
          <a:p>
            <a:pPr>
              <a:lnSpc>
                <a:spcPct val="150000"/>
              </a:lnSpc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Hotéis</a:t>
            </a:r>
          </a:p>
          <a:p>
            <a:pPr>
              <a:lnSpc>
                <a:spcPct val="150000"/>
              </a:lnSpc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Motéis</a:t>
            </a:r>
          </a:p>
          <a:p>
            <a:pPr>
              <a:lnSpc>
                <a:spcPct val="150000"/>
              </a:lnSpc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Pizzarias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954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grama, árvore, ao ar livre, céu&#10;&#10;Descrição gerada automaticamente">
            <a:extLst>
              <a:ext uri="{FF2B5EF4-FFF2-40B4-BE49-F238E27FC236}">
                <a16:creationId xmlns:a16="http://schemas.microsoft.com/office/drawing/2014/main" id="{9A8ECBC9-5AB4-4D82-8255-A34209047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735"/>
            <a:ext cx="12192000" cy="532674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59875FE-68C2-46F2-9FD0-942C84505A89}"/>
              </a:ext>
            </a:extLst>
          </p:cNvPr>
          <p:cNvSpPr txBox="1"/>
          <p:nvPr/>
        </p:nvSpPr>
        <p:spPr>
          <a:xfrm>
            <a:off x="195627" y="956050"/>
            <a:ext cx="11509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Mercado rural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C75773-C261-44A6-9B1B-03E6090CCB94}"/>
              </a:ext>
            </a:extLst>
          </p:cNvPr>
          <p:cNvSpPr txBox="1"/>
          <p:nvPr/>
        </p:nvSpPr>
        <p:spPr>
          <a:xfrm>
            <a:off x="397565" y="2875723"/>
            <a:ext cx="91837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Cama de aviário </a:t>
            </a:r>
          </a:p>
          <a:p>
            <a:pPr marL="285750" indent="-285750">
              <a:buFontTx/>
              <a:buChar char="-"/>
            </a:pPr>
            <a:r>
              <a:rPr lang="pt-BR" sz="4400" dirty="0" err="1">
                <a:latin typeface="Arial" panose="020B0604020202020204" pitchFamily="34" charset="0"/>
                <a:cs typeface="Arial" panose="020B0604020202020204" pitchFamily="34" charset="0"/>
              </a:rPr>
              <a:t>Decompostagem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para adubo </a:t>
            </a:r>
          </a:p>
        </p:txBody>
      </p:sp>
    </p:spTree>
    <p:extLst>
      <p:ext uri="{BB962C8B-B14F-4D97-AF65-F5344CB8AC3E}">
        <p14:creationId xmlns:p14="http://schemas.microsoft.com/office/powerpoint/2010/main" val="396783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guarda-chuva, acessório&#10;&#10;Descrição gerada automaticamente">
            <a:extLst>
              <a:ext uri="{FF2B5EF4-FFF2-40B4-BE49-F238E27FC236}">
                <a16:creationId xmlns:a16="http://schemas.microsoft.com/office/drawing/2014/main" id="{A34B5875-B134-4952-A74C-E7623A544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861"/>
            <a:ext cx="12192000" cy="535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2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F25A40C-AB4F-43FB-A647-AFE611603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657"/>
            <a:ext cx="121920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9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DB9D029-01EB-451F-AB2A-7E9C8C318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462"/>
            <a:ext cx="12192000" cy="537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0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46AC2-B4B3-4F00-A93F-3197ED07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429"/>
            <a:ext cx="10515600" cy="1001485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indústria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moveleira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?? 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5768BF-7F7E-490B-A3FF-E25DBABA1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2598056"/>
            <a:ext cx="11701670" cy="3578905"/>
          </a:xfrm>
        </p:spPr>
        <p:txBody>
          <a:bodyPr/>
          <a:lstStyle/>
          <a:p>
            <a:pPr algn="ctr"/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Descarte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final das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sobras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de  MDF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utilizado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móveis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E36759-4CD8-4109-A1AD-8F5C8457E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56" y="3446462"/>
            <a:ext cx="2601213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2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41F1E-A2F8-4C77-8ACB-F94A43BF2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035753"/>
            <a:ext cx="10515600" cy="132556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5A7DD17-5035-466B-B934-A2DB68B66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53143"/>
            <a:ext cx="12192000" cy="537028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B1FA3D3-157D-411B-8138-9BDD955645CA}"/>
              </a:ext>
            </a:extLst>
          </p:cNvPr>
          <p:cNvSpPr txBox="1"/>
          <p:nvPr/>
        </p:nvSpPr>
        <p:spPr>
          <a:xfrm>
            <a:off x="271669" y="2365595"/>
            <a:ext cx="11648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2016 foram produzidos em torno de 6,9 milhões m³ de MDF </a:t>
            </a:r>
          </a:p>
        </p:txBody>
      </p:sp>
    </p:spTree>
    <p:extLst>
      <p:ext uri="{BB962C8B-B14F-4D97-AF65-F5344CB8AC3E}">
        <p14:creationId xmlns:p14="http://schemas.microsoft.com/office/powerpoint/2010/main" val="141466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55EBB-E572-4058-9083-03D66545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2" y="681037"/>
            <a:ext cx="11221278" cy="1009651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Você sabia?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0A35F0-1268-4096-8A7C-6E5B9EE3A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825625"/>
            <a:ext cx="11794435" cy="4351338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Desse total em média 10% se torna resíduos a partir de seu uso?</a:t>
            </a:r>
          </a:p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para esse resíduos não a uma maneira correta e ecológica para descarte?</a:t>
            </a:r>
          </a:p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Esse resíduo possui formol em sua composição?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527F05-3F5C-4DC4-83AA-2DDAFFA87F99}"/>
              </a:ext>
            </a:extLst>
          </p:cNvPr>
          <p:cNvSpPr txBox="1"/>
          <p:nvPr/>
        </p:nvSpPr>
        <p:spPr>
          <a:xfrm>
            <a:off x="516835" y="5388570"/>
            <a:ext cx="1151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Fontes: (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file:///C:/Users/henri/Downloads/pitch%20mondelez%20(1).pdf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https://siambiental.ucs.br/congresso/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getArtigo.php?id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=139&amp;ano=_sexto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689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B37C8D-F3D8-4028-AF7A-984FFC63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7"/>
            <a:ext cx="12192000" cy="4486275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4BFEC5-4D4F-416B-AB35-1EE462B14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493"/>
            <a:ext cx="12192000" cy="54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0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0593B-865A-451D-937F-7749A93C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848138"/>
            <a:ext cx="11102009" cy="1150919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Solução: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018AA6-94E8-4DF8-A9DB-95179A085DDE}"/>
              </a:ext>
            </a:extLst>
          </p:cNvPr>
          <p:cNvSpPr txBox="1"/>
          <p:nvPr/>
        </p:nvSpPr>
        <p:spPr>
          <a:xfrm>
            <a:off x="0" y="2222668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Descarte correto e reciclagem do MDF em um processo auto sustentável.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321D46-F67F-4A28-A7C3-8B180A01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30" y="3592705"/>
            <a:ext cx="2606734" cy="25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1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790EF-A85B-4B62-BA2A-D77629F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D8DB8DC-19A7-440E-98E7-058C36165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472"/>
            <a:ext cx="12192000" cy="5353015"/>
          </a:xfrm>
        </p:spPr>
      </p:pic>
    </p:spTree>
    <p:extLst>
      <p:ext uri="{BB962C8B-B14F-4D97-AF65-F5344CB8AC3E}">
        <p14:creationId xmlns:p14="http://schemas.microsoft.com/office/powerpoint/2010/main" val="303625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80B84F1-6D42-4125-9084-5951DD9DD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112"/>
            <a:ext cx="12192000" cy="53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166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Problema na indústria moveleira ?? </vt:lpstr>
      <vt:lpstr>Apresentação do PowerPoint</vt:lpstr>
      <vt:lpstr>Você sabia?</vt:lpstr>
      <vt:lpstr>Apresentação do PowerPoint</vt:lpstr>
      <vt:lpstr>Solução: </vt:lpstr>
      <vt:lpstr>Apresentação do PowerPoint</vt:lpstr>
      <vt:lpstr>Apresentação do PowerPoint</vt:lpstr>
      <vt:lpstr>Monetização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geremia</dc:creator>
  <cp:lastModifiedBy>henrique geremia</cp:lastModifiedBy>
  <cp:revision>13</cp:revision>
  <dcterms:created xsi:type="dcterms:W3CDTF">2019-05-04T13:51:41Z</dcterms:created>
  <dcterms:modified xsi:type="dcterms:W3CDTF">2019-05-04T18:08:24Z</dcterms:modified>
</cp:coreProperties>
</file>