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Etna Sans Serif" charset="1" panose="02000600000000000000"/>
      <p:regular r:id="rId11"/>
    </p:embeddedFont>
    <p:embeddedFont>
      <p:font typeface="Codec Pro" charset="1" panose="00000500000000000000"/>
      <p:regular r:id="rId12"/>
    </p:embeddedFon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84861" y="3719726"/>
            <a:ext cx="1184802" cy="118480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30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48924" y="532944"/>
            <a:ext cx="17390152" cy="991512"/>
            <a:chOff x="0" y="0"/>
            <a:chExt cx="5242105" cy="298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42105" cy="298882"/>
            </a:xfrm>
            <a:custGeom>
              <a:avLst/>
              <a:gdLst/>
              <a:ahLst/>
              <a:cxnLst/>
              <a:rect r="r" b="b" t="t" l="l"/>
              <a:pathLst>
                <a:path h="298882" w="5242105">
                  <a:moveTo>
                    <a:pt x="44519" y="0"/>
                  </a:moveTo>
                  <a:lnTo>
                    <a:pt x="5197586" y="0"/>
                  </a:lnTo>
                  <a:cubicBezTo>
                    <a:pt x="5209393" y="0"/>
                    <a:pt x="5220717" y="4690"/>
                    <a:pt x="5229066" y="13039"/>
                  </a:cubicBezTo>
                  <a:cubicBezTo>
                    <a:pt x="5237414" y="21388"/>
                    <a:pt x="5242105" y="32712"/>
                    <a:pt x="5242105" y="44519"/>
                  </a:cubicBezTo>
                  <a:lnTo>
                    <a:pt x="5242105" y="254363"/>
                  </a:lnTo>
                  <a:cubicBezTo>
                    <a:pt x="5242105" y="266170"/>
                    <a:pt x="5237414" y="277494"/>
                    <a:pt x="5229066" y="285843"/>
                  </a:cubicBezTo>
                  <a:cubicBezTo>
                    <a:pt x="5220717" y="294192"/>
                    <a:pt x="5209393" y="298882"/>
                    <a:pt x="5197586" y="298882"/>
                  </a:cubicBezTo>
                  <a:lnTo>
                    <a:pt x="44519" y="298882"/>
                  </a:lnTo>
                  <a:cubicBezTo>
                    <a:pt x="32712" y="298882"/>
                    <a:pt x="21388" y="294192"/>
                    <a:pt x="13039" y="285843"/>
                  </a:cubicBezTo>
                  <a:cubicBezTo>
                    <a:pt x="4690" y="277494"/>
                    <a:pt x="0" y="266170"/>
                    <a:pt x="0" y="254363"/>
                  </a:cubicBezTo>
                  <a:lnTo>
                    <a:pt x="0" y="44519"/>
                  </a:lnTo>
                  <a:cubicBezTo>
                    <a:pt x="0" y="32712"/>
                    <a:pt x="4690" y="21388"/>
                    <a:pt x="13039" y="13039"/>
                  </a:cubicBezTo>
                  <a:cubicBezTo>
                    <a:pt x="21388" y="4690"/>
                    <a:pt x="32712" y="0"/>
                    <a:pt x="44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242105" cy="356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448924" y="9889190"/>
            <a:ext cx="1739015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5703139" y="1047750"/>
            <a:ext cx="17043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2584861" y="3155404"/>
            <a:ext cx="13118278" cy="273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7"/>
              </a:lnSpc>
            </a:pPr>
            <a:r>
              <a:rPr lang="en-US" sz="15933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HidroMonitor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4995" y="5994870"/>
            <a:ext cx="12608628" cy="146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516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Júlia, Eduardo, Rodrigo, Davi Rocha, </a:t>
            </a:r>
          </a:p>
          <a:p>
            <a:pPr algn="l">
              <a:lnSpc>
                <a:spcPts val="5600"/>
              </a:lnSpc>
            </a:pPr>
            <a:r>
              <a:rPr lang="en-US" sz="4000" spc="516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João Vitor, Gianluca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3998" y="835167"/>
            <a:ext cx="404933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Demandas da Indústria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3998" y="9120495"/>
            <a:ext cx="569622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Grupo 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3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8924" y="532944"/>
            <a:ext cx="17390152" cy="991512"/>
            <a:chOff x="0" y="0"/>
            <a:chExt cx="5242105" cy="2988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105" cy="298882"/>
            </a:xfrm>
            <a:custGeom>
              <a:avLst/>
              <a:gdLst/>
              <a:ahLst/>
              <a:cxnLst/>
              <a:rect r="r" b="b" t="t" l="l"/>
              <a:pathLst>
                <a:path h="298882" w="5242105">
                  <a:moveTo>
                    <a:pt x="44519" y="0"/>
                  </a:moveTo>
                  <a:lnTo>
                    <a:pt x="5197586" y="0"/>
                  </a:lnTo>
                  <a:cubicBezTo>
                    <a:pt x="5209393" y="0"/>
                    <a:pt x="5220717" y="4690"/>
                    <a:pt x="5229066" y="13039"/>
                  </a:cubicBezTo>
                  <a:cubicBezTo>
                    <a:pt x="5237414" y="21388"/>
                    <a:pt x="5242105" y="32712"/>
                    <a:pt x="5242105" y="44519"/>
                  </a:cubicBezTo>
                  <a:lnTo>
                    <a:pt x="5242105" y="254363"/>
                  </a:lnTo>
                  <a:cubicBezTo>
                    <a:pt x="5242105" y="266170"/>
                    <a:pt x="5237414" y="277494"/>
                    <a:pt x="5229066" y="285843"/>
                  </a:cubicBezTo>
                  <a:cubicBezTo>
                    <a:pt x="5220717" y="294192"/>
                    <a:pt x="5209393" y="298882"/>
                    <a:pt x="5197586" y="298882"/>
                  </a:cubicBezTo>
                  <a:lnTo>
                    <a:pt x="44519" y="298882"/>
                  </a:lnTo>
                  <a:cubicBezTo>
                    <a:pt x="32712" y="298882"/>
                    <a:pt x="21388" y="294192"/>
                    <a:pt x="13039" y="285843"/>
                  </a:cubicBezTo>
                  <a:cubicBezTo>
                    <a:pt x="4690" y="277494"/>
                    <a:pt x="0" y="266170"/>
                    <a:pt x="0" y="254363"/>
                  </a:cubicBezTo>
                  <a:lnTo>
                    <a:pt x="0" y="44519"/>
                  </a:lnTo>
                  <a:cubicBezTo>
                    <a:pt x="0" y="32712"/>
                    <a:pt x="4690" y="21388"/>
                    <a:pt x="13039" y="13039"/>
                  </a:cubicBezTo>
                  <a:cubicBezTo>
                    <a:pt x="21388" y="4690"/>
                    <a:pt x="32712" y="0"/>
                    <a:pt x="44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242105" cy="356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48924" y="9889190"/>
            <a:ext cx="1739015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5703139" y="1047750"/>
            <a:ext cx="17043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988019" y="2649678"/>
            <a:ext cx="8421412" cy="5642346"/>
          </a:xfrm>
          <a:custGeom>
            <a:avLst/>
            <a:gdLst/>
            <a:ahLst/>
            <a:cxnLst/>
            <a:rect r="r" b="b" t="t" l="l"/>
            <a:pathLst>
              <a:path h="5642346" w="8421412">
                <a:moveTo>
                  <a:pt x="0" y="0"/>
                </a:moveTo>
                <a:lnTo>
                  <a:pt x="8421412" y="0"/>
                </a:lnTo>
                <a:lnTo>
                  <a:pt x="8421412" y="5642347"/>
                </a:lnTo>
                <a:lnTo>
                  <a:pt x="0" y="5642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078488"/>
            <a:ext cx="6900691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Problema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3998" y="835167"/>
            <a:ext cx="422078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Demandas da Indústria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1071" y="3997325"/>
            <a:ext cx="7535948" cy="526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 indústria no setor de produtos de limpeza enfrenta um problema crítico de gestão hídrica devido à falta de monitoramento em tempo real do nível de seus cinco reservatórios de água, que totalizam 46.000 litros dos quais 10.000 lsão dedicados a hidrantes. 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Atualmente, a detecção da falta d'água ocorre apenas quando os reservatórios estão em níveis criticamente baixos, o que impede a tomada de decisões proativas e aumenta o risco de interrupção no abastecimento.</a:t>
            </a:r>
          </a:p>
        </p:txBody>
      </p:sp>
      <p:sp>
        <p:nvSpPr>
          <p:cNvPr name="AutoShape 11" id="11"/>
          <p:cNvSpPr/>
          <p:nvPr/>
        </p:nvSpPr>
        <p:spPr>
          <a:xfrm>
            <a:off x="8617519" y="2509783"/>
            <a:ext cx="0" cy="637979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3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8924" y="532944"/>
            <a:ext cx="17390152" cy="991512"/>
            <a:chOff x="0" y="0"/>
            <a:chExt cx="5242105" cy="2988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42105" cy="298882"/>
            </a:xfrm>
            <a:custGeom>
              <a:avLst/>
              <a:gdLst/>
              <a:ahLst/>
              <a:cxnLst/>
              <a:rect r="r" b="b" t="t" l="l"/>
              <a:pathLst>
                <a:path h="298882" w="5242105">
                  <a:moveTo>
                    <a:pt x="44519" y="0"/>
                  </a:moveTo>
                  <a:lnTo>
                    <a:pt x="5197586" y="0"/>
                  </a:lnTo>
                  <a:cubicBezTo>
                    <a:pt x="5209393" y="0"/>
                    <a:pt x="5220717" y="4690"/>
                    <a:pt x="5229066" y="13039"/>
                  </a:cubicBezTo>
                  <a:cubicBezTo>
                    <a:pt x="5237414" y="21388"/>
                    <a:pt x="5242105" y="32712"/>
                    <a:pt x="5242105" y="44519"/>
                  </a:cubicBezTo>
                  <a:lnTo>
                    <a:pt x="5242105" y="254363"/>
                  </a:lnTo>
                  <a:cubicBezTo>
                    <a:pt x="5242105" y="266170"/>
                    <a:pt x="5237414" y="277494"/>
                    <a:pt x="5229066" y="285843"/>
                  </a:cubicBezTo>
                  <a:cubicBezTo>
                    <a:pt x="5220717" y="294192"/>
                    <a:pt x="5209393" y="298882"/>
                    <a:pt x="5197586" y="298882"/>
                  </a:cubicBezTo>
                  <a:lnTo>
                    <a:pt x="44519" y="298882"/>
                  </a:lnTo>
                  <a:cubicBezTo>
                    <a:pt x="32712" y="298882"/>
                    <a:pt x="21388" y="294192"/>
                    <a:pt x="13039" y="285843"/>
                  </a:cubicBezTo>
                  <a:cubicBezTo>
                    <a:pt x="4690" y="277494"/>
                    <a:pt x="0" y="266170"/>
                    <a:pt x="0" y="254363"/>
                  </a:cubicBezTo>
                  <a:lnTo>
                    <a:pt x="0" y="44519"/>
                  </a:lnTo>
                  <a:cubicBezTo>
                    <a:pt x="0" y="32712"/>
                    <a:pt x="4690" y="21388"/>
                    <a:pt x="13039" y="13039"/>
                  </a:cubicBezTo>
                  <a:cubicBezTo>
                    <a:pt x="21388" y="4690"/>
                    <a:pt x="32712" y="0"/>
                    <a:pt x="44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242105" cy="356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448924" y="9889190"/>
            <a:ext cx="1739015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5703139" y="1047750"/>
            <a:ext cx="17043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286721"/>
            <a:ext cx="8260002" cy="4505888"/>
          </a:xfrm>
          <a:custGeom>
            <a:avLst/>
            <a:gdLst/>
            <a:ahLst/>
            <a:cxnLst/>
            <a:rect r="r" b="b" t="t" l="l"/>
            <a:pathLst>
              <a:path h="4505888" w="8260002">
                <a:moveTo>
                  <a:pt x="0" y="0"/>
                </a:moveTo>
                <a:lnTo>
                  <a:pt x="8260002" y="0"/>
                </a:lnTo>
                <a:lnTo>
                  <a:pt x="8260002" y="4505888"/>
                </a:lnTo>
                <a:lnTo>
                  <a:pt x="0" y="4505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73" r="-3327" b="-327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3998" y="2389333"/>
            <a:ext cx="12332623" cy="1108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0"/>
              </a:lnSpc>
            </a:pPr>
            <a:r>
              <a:rPr lang="en-US" sz="780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Como é tratado hoje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49294" y="4220046"/>
            <a:ext cx="7089782" cy="394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Geralmente envolve sistemas automatizados que monitoram e regulam o abastecimento, evitando transbordamentos ou falta de água.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Esses sistemas podem incluir boias de nível, sensores de nível, controladores lógicos programáveis e sistemas de telemetria para monitoramento remoto.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0340739" y="3869100"/>
            <a:ext cx="0" cy="534113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883998" y="835167"/>
            <a:ext cx="422078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Demandas da Indústria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42702" y="2113575"/>
            <a:ext cx="11016598" cy="2998679"/>
            <a:chOff x="0" y="0"/>
            <a:chExt cx="2901491" cy="7897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1491" cy="789776"/>
            </a:xfrm>
            <a:custGeom>
              <a:avLst/>
              <a:gdLst/>
              <a:ahLst/>
              <a:cxnLst/>
              <a:rect r="r" b="b" t="t" l="l"/>
              <a:pathLst>
                <a:path h="789776" w="2901491">
                  <a:moveTo>
                    <a:pt x="35840" y="0"/>
                  </a:moveTo>
                  <a:lnTo>
                    <a:pt x="2865651" y="0"/>
                  </a:lnTo>
                  <a:cubicBezTo>
                    <a:pt x="2885445" y="0"/>
                    <a:pt x="2901491" y="16046"/>
                    <a:pt x="2901491" y="35840"/>
                  </a:cubicBezTo>
                  <a:lnTo>
                    <a:pt x="2901491" y="753935"/>
                  </a:lnTo>
                  <a:cubicBezTo>
                    <a:pt x="2901491" y="773729"/>
                    <a:pt x="2885445" y="789776"/>
                    <a:pt x="2865651" y="789776"/>
                  </a:cubicBezTo>
                  <a:lnTo>
                    <a:pt x="35840" y="789776"/>
                  </a:lnTo>
                  <a:cubicBezTo>
                    <a:pt x="16046" y="789776"/>
                    <a:pt x="0" y="773729"/>
                    <a:pt x="0" y="753935"/>
                  </a:cubicBezTo>
                  <a:lnTo>
                    <a:pt x="0" y="35840"/>
                  </a:lnTo>
                  <a:cubicBezTo>
                    <a:pt x="0" y="16046"/>
                    <a:pt x="16046" y="0"/>
                    <a:pt x="35840" y="0"/>
                  </a:cubicBezTo>
                  <a:close/>
                </a:path>
              </a:pathLst>
            </a:custGeom>
            <a:solidFill>
              <a:srgbClr val="013040">
                <a:alpha val="8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901491" cy="84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418635"/>
            <a:ext cx="4783588" cy="1050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7999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Objetivo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1979" y="2403734"/>
            <a:ext cx="3668011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Solução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610366"/>
            <a:ext cx="7681004" cy="3579854"/>
            <a:chOff x="0" y="0"/>
            <a:chExt cx="2022981" cy="9428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2981" cy="942842"/>
            </a:xfrm>
            <a:custGeom>
              <a:avLst/>
              <a:gdLst/>
              <a:ahLst/>
              <a:cxnLst/>
              <a:rect r="r" b="b" t="t" l="l"/>
              <a:pathLst>
                <a:path h="942842" w="2022981">
                  <a:moveTo>
                    <a:pt x="51404" y="0"/>
                  </a:moveTo>
                  <a:lnTo>
                    <a:pt x="1971576" y="0"/>
                  </a:lnTo>
                  <a:cubicBezTo>
                    <a:pt x="1999966" y="0"/>
                    <a:pt x="2022981" y="23015"/>
                    <a:pt x="2022981" y="51404"/>
                  </a:cubicBezTo>
                  <a:lnTo>
                    <a:pt x="2022981" y="891438"/>
                  </a:lnTo>
                  <a:cubicBezTo>
                    <a:pt x="2022981" y="905071"/>
                    <a:pt x="2017565" y="918146"/>
                    <a:pt x="2007925" y="927786"/>
                  </a:cubicBezTo>
                  <a:cubicBezTo>
                    <a:pt x="1998284" y="937426"/>
                    <a:pt x="1985209" y="942842"/>
                    <a:pt x="1971576" y="942842"/>
                  </a:cubicBezTo>
                  <a:lnTo>
                    <a:pt x="51404" y="942842"/>
                  </a:lnTo>
                  <a:cubicBezTo>
                    <a:pt x="23015" y="942842"/>
                    <a:pt x="0" y="919828"/>
                    <a:pt x="0" y="891438"/>
                  </a:cubicBezTo>
                  <a:lnTo>
                    <a:pt x="0" y="51404"/>
                  </a:lnTo>
                  <a:cubicBezTo>
                    <a:pt x="0" y="23015"/>
                    <a:pt x="23015" y="0"/>
                    <a:pt x="51404" y="0"/>
                  </a:cubicBezTo>
                  <a:close/>
                </a:path>
              </a:pathLst>
            </a:custGeom>
            <a:solidFill>
              <a:srgbClr val="013040">
                <a:alpha val="8000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22981" cy="99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8924" y="532944"/>
            <a:ext cx="17390152" cy="991512"/>
            <a:chOff x="0" y="0"/>
            <a:chExt cx="5242105" cy="2988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42105" cy="298882"/>
            </a:xfrm>
            <a:custGeom>
              <a:avLst/>
              <a:gdLst/>
              <a:ahLst/>
              <a:cxnLst/>
              <a:rect r="r" b="b" t="t" l="l"/>
              <a:pathLst>
                <a:path h="298882" w="5242105">
                  <a:moveTo>
                    <a:pt x="44519" y="0"/>
                  </a:moveTo>
                  <a:lnTo>
                    <a:pt x="5197586" y="0"/>
                  </a:lnTo>
                  <a:cubicBezTo>
                    <a:pt x="5209393" y="0"/>
                    <a:pt x="5220717" y="4690"/>
                    <a:pt x="5229066" y="13039"/>
                  </a:cubicBezTo>
                  <a:cubicBezTo>
                    <a:pt x="5237414" y="21388"/>
                    <a:pt x="5242105" y="32712"/>
                    <a:pt x="5242105" y="44519"/>
                  </a:cubicBezTo>
                  <a:lnTo>
                    <a:pt x="5242105" y="254363"/>
                  </a:lnTo>
                  <a:cubicBezTo>
                    <a:pt x="5242105" y="266170"/>
                    <a:pt x="5237414" y="277494"/>
                    <a:pt x="5229066" y="285843"/>
                  </a:cubicBezTo>
                  <a:cubicBezTo>
                    <a:pt x="5220717" y="294192"/>
                    <a:pt x="5209393" y="298882"/>
                    <a:pt x="5197586" y="298882"/>
                  </a:cubicBezTo>
                  <a:lnTo>
                    <a:pt x="44519" y="298882"/>
                  </a:lnTo>
                  <a:cubicBezTo>
                    <a:pt x="32712" y="298882"/>
                    <a:pt x="21388" y="294192"/>
                    <a:pt x="13039" y="285843"/>
                  </a:cubicBezTo>
                  <a:cubicBezTo>
                    <a:pt x="4690" y="277494"/>
                    <a:pt x="0" y="266170"/>
                    <a:pt x="0" y="254363"/>
                  </a:cubicBezTo>
                  <a:lnTo>
                    <a:pt x="0" y="44519"/>
                  </a:lnTo>
                  <a:cubicBezTo>
                    <a:pt x="0" y="32712"/>
                    <a:pt x="4690" y="21388"/>
                    <a:pt x="13039" y="13039"/>
                  </a:cubicBezTo>
                  <a:cubicBezTo>
                    <a:pt x="21388" y="4690"/>
                    <a:pt x="32712" y="0"/>
                    <a:pt x="44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242105" cy="356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448924" y="9889190"/>
            <a:ext cx="1739015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5703139" y="1047750"/>
            <a:ext cx="17043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378573" y="6276284"/>
            <a:ext cx="513159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Estrutura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8573" y="6924737"/>
            <a:ext cx="6981257" cy="167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Menu interativo com </a:t>
            </a:r>
            <a:r>
              <a:rPr lang="en-US" b="true" sz="1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do-while</a:t>
            </a: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b="true" sz="1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switch case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e armazenamento em </a:t>
            </a:r>
            <a:r>
              <a:rPr lang="en-US" b="true" sz="1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ArrayList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Limitação de cadastro utilizando </a:t>
            </a:r>
            <a:r>
              <a:rPr lang="en-US" b="true" sz="1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If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Procedimento para a verificação da situação de cada reservatório,  também com condicional </a:t>
            </a:r>
            <a:r>
              <a:rPr lang="en-US" b="true" sz="1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If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78296" y="5610366"/>
            <a:ext cx="7681004" cy="3579854"/>
            <a:chOff x="0" y="0"/>
            <a:chExt cx="2022981" cy="9428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22981" cy="942842"/>
            </a:xfrm>
            <a:custGeom>
              <a:avLst/>
              <a:gdLst/>
              <a:ahLst/>
              <a:cxnLst/>
              <a:rect r="r" b="b" t="t" l="l"/>
              <a:pathLst>
                <a:path h="942842" w="2022981">
                  <a:moveTo>
                    <a:pt x="51404" y="0"/>
                  </a:moveTo>
                  <a:lnTo>
                    <a:pt x="1971576" y="0"/>
                  </a:lnTo>
                  <a:cubicBezTo>
                    <a:pt x="1999966" y="0"/>
                    <a:pt x="2022981" y="23015"/>
                    <a:pt x="2022981" y="51404"/>
                  </a:cubicBezTo>
                  <a:lnTo>
                    <a:pt x="2022981" y="891438"/>
                  </a:lnTo>
                  <a:cubicBezTo>
                    <a:pt x="2022981" y="905071"/>
                    <a:pt x="2017565" y="918146"/>
                    <a:pt x="2007925" y="927786"/>
                  </a:cubicBezTo>
                  <a:cubicBezTo>
                    <a:pt x="1998284" y="937426"/>
                    <a:pt x="1985209" y="942842"/>
                    <a:pt x="1971576" y="942842"/>
                  </a:cubicBezTo>
                  <a:lnTo>
                    <a:pt x="51404" y="942842"/>
                  </a:lnTo>
                  <a:cubicBezTo>
                    <a:pt x="23015" y="942842"/>
                    <a:pt x="0" y="919828"/>
                    <a:pt x="0" y="891438"/>
                  </a:cubicBezTo>
                  <a:lnTo>
                    <a:pt x="0" y="51404"/>
                  </a:lnTo>
                  <a:cubicBezTo>
                    <a:pt x="0" y="23015"/>
                    <a:pt x="23015" y="0"/>
                    <a:pt x="51404" y="0"/>
                  </a:cubicBezTo>
                  <a:close/>
                </a:path>
              </a:pathLst>
            </a:custGeom>
            <a:solidFill>
              <a:srgbClr val="013040">
                <a:alpha val="8000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022981" cy="999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928169" y="6276284"/>
            <a:ext cx="5131595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Melhorias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8169" y="6960496"/>
            <a:ext cx="6981257" cy="167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Consultar caixas por nome ou número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Alertas interativos, utilizando JOptionPane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Opção de adicionar ou retirar água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Validação de entradas</a:t>
            </a:r>
          </a:p>
          <a:p>
            <a:pPr algn="just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Uso de porcentagem nos alertas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3998" y="835167"/>
            <a:ext cx="422078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Demandas da Indústria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31979" y="2995812"/>
            <a:ext cx="10177447" cy="167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adastrar os reservatórios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Acompanhar o nível individual de cada reservatório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Verificar se a quantidade total de água disponível ultrapassa os limites seguros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xibição de alertas quando os níveis estão baixos, ajudando a evitar o desabastecimento e contribuindo para a segurança contra incêndios.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" t="0" r="-11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00395" y="4711025"/>
            <a:ext cx="1184802" cy="118480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30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48924" y="532944"/>
            <a:ext cx="17390152" cy="991512"/>
            <a:chOff x="0" y="0"/>
            <a:chExt cx="5242105" cy="298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42105" cy="298882"/>
            </a:xfrm>
            <a:custGeom>
              <a:avLst/>
              <a:gdLst/>
              <a:ahLst/>
              <a:cxnLst/>
              <a:rect r="r" b="b" t="t" l="l"/>
              <a:pathLst>
                <a:path h="298882" w="5242105">
                  <a:moveTo>
                    <a:pt x="44519" y="0"/>
                  </a:moveTo>
                  <a:lnTo>
                    <a:pt x="5197586" y="0"/>
                  </a:lnTo>
                  <a:cubicBezTo>
                    <a:pt x="5209393" y="0"/>
                    <a:pt x="5220717" y="4690"/>
                    <a:pt x="5229066" y="13039"/>
                  </a:cubicBezTo>
                  <a:cubicBezTo>
                    <a:pt x="5237414" y="21388"/>
                    <a:pt x="5242105" y="32712"/>
                    <a:pt x="5242105" y="44519"/>
                  </a:cubicBezTo>
                  <a:lnTo>
                    <a:pt x="5242105" y="254363"/>
                  </a:lnTo>
                  <a:cubicBezTo>
                    <a:pt x="5242105" y="266170"/>
                    <a:pt x="5237414" y="277494"/>
                    <a:pt x="5229066" y="285843"/>
                  </a:cubicBezTo>
                  <a:cubicBezTo>
                    <a:pt x="5220717" y="294192"/>
                    <a:pt x="5209393" y="298882"/>
                    <a:pt x="5197586" y="298882"/>
                  </a:cubicBezTo>
                  <a:lnTo>
                    <a:pt x="44519" y="298882"/>
                  </a:lnTo>
                  <a:cubicBezTo>
                    <a:pt x="32712" y="298882"/>
                    <a:pt x="21388" y="294192"/>
                    <a:pt x="13039" y="285843"/>
                  </a:cubicBezTo>
                  <a:cubicBezTo>
                    <a:pt x="4690" y="277494"/>
                    <a:pt x="0" y="266170"/>
                    <a:pt x="0" y="254363"/>
                  </a:cubicBezTo>
                  <a:lnTo>
                    <a:pt x="0" y="44519"/>
                  </a:lnTo>
                  <a:cubicBezTo>
                    <a:pt x="0" y="32712"/>
                    <a:pt x="4690" y="21388"/>
                    <a:pt x="13039" y="13039"/>
                  </a:cubicBezTo>
                  <a:cubicBezTo>
                    <a:pt x="21388" y="4690"/>
                    <a:pt x="32712" y="0"/>
                    <a:pt x="445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242105" cy="356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448924" y="9889190"/>
            <a:ext cx="1739015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5703139" y="1047750"/>
            <a:ext cx="170434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2908667" y="4022854"/>
            <a:ext cx="13118278" cy="273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7"/>
              </a:lnSpc>
            </a:pPr>
            <a:r>
              <a:rPr lang="en-US" sz="15933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Obrigado!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3998" y="835167"/>
            <a:ext cx="404933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Demandas da Indústria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3998" y="9120495"/>
            <a:ext cx="5696227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2799" spc="-1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Grupo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DAGsV8STjyI</dc:identifier>
  <dcterms:modified xsi:type="dcterms:W3CDTF">2011-08-01T06:04:30Z</dcterms:modified>
  <cp:revision>1</cp:revision>
  <dc:title>ProjetoHidroMonitor</dc:title>
</cp:coreProperties>
</file>