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9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6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3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4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1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0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1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287B-8B49-46F7-A633-30626ADEED6B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CFB3-A9A2-4795-A1D8-E0BCC43FD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5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193" y="25858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>
                <a:solidFill>
                  <a:srgbClr val="0070C0"/>
                </a:solidFill>
              </a:rPr>
              <a:t>Problem 2</a:t>
            </a:r>
            <a:endParaRPr lang="zh-TW" altLang="en-US" sz="8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53" y="0"/>
            <a:ext cx="12073247" cy="6656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namespace Example01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public class Contact</a:t>
            </a:r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public </a:t>
            </a:r>
            <a:r>
              <a:rPr lang="en-US" altLang="zh-TW" dirty="0"/>
              <a:t>string phone;</a:t>
            </a:r>
          </a:p>
          <a:p>
            <a:pPr marL="0" indent="0">
              <a:buNone/>
            </a:pPr>
            <a:r>
              <a:rPr lang="en-US" altLang="zh-TW" dirty="0"/>
              <a:t>        public string </a:t>
            </a:r>
            <a:r>
              <a:rPr lang="en-US" altLang="zh-TW" dirty="0" err="1"/>
              <a:t>eamil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3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440" y="1274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namespace Example01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public class </a:t>
            </a:r>
            <a:r>
              <a:rPr lang="en-US" altLang="zh-TW" dirty="0" smtClean="0"/>
              <a:t>Student 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name;</a:t>
            </a:r>
          </a:p>
          <a:p>
            <a:pPr marL="0" indent="0">
              <a:buNone/>
            </a:pPr>
            <a:r>
              <a:rPr lang="en-US" altLang="zh-TW" dirty="0" smtClean="0"/>
              <a:t>       public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Contact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contact;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33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43"/>
            <a:ext cx="12192000" cy="67095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namespace </a:t>
            </a:r>
            <a:r>
              <a:rPr lang="en-US" altLang="zh-TW" dirty="0"/>
              <a:t>Example01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internal class Program</a:t>
            </a:r>
          </a:p>
          <a:p>
            <a:pPr marL="0" indent="0">
              <a:buNone/>
            </a:pPr>
            <a:r>
              <a:rPr lang="en-US" altLang="zh-TW" dirty="0"/>
              <a:t>    {</a:t>
            </a:r>
          </a:p>
          <a:p>
            <a:pPr marL="0" indent="0">
              <a:buNone/>
            </a:pPr>
            <a:r>
              <a:rPr lang="en-US" altLang="zh-TW" dirty="0"/>
              <a:t>        private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{</a:t>
            </a:r>
          </a:p>
          <a:p>
            <a:pPr marL="0" indent="0">
              <a:buNone/>
            </a:pPr>
            <a:r>
              <a:rPr lang="en-US" altLang="zh-TW" dirty="0"/>
              <a:t>            Contact someone = new Contact</a:t>
            </a:r>
          </a:p>
          <a:p>
            <a:pPr marL="0" indent="0">
              <a:buNone/>
            </a:pPr>
            <a:r>
              <a:rPr lang="en-US" altLang="zh-TW" dirty="0"/>
              <a:t>            {</a:t>
            </a:r>
          </a:p>
          <a:p>
            <a:pPr marL="0" indent="0">
              <a:buNone/>
            </a:pPr>
            <a:r>
              <a:rPr lang="en-US" altLang="zh-TW" dirty="0"/>
              <a:t>                name =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老張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contact = new Contact{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phone = "0912345678",</a:t>
            </a:r>
          </a:p>
          <a:p>
            <a:pPr marL="0" indent="0">
              <a:buNone/>
            </a:pPr>
            <a:r>
              <a:rPr lang="en-US" altLang="zh-TW" dirty="0"/>
              <a:t>                email = "0123@gmail.com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};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zh-TW" altLang="en-US" dirty="0"/>
              <a:t>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(someone.name);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   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someone.contact.phone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 smtClean="0"/>
              <a:t>Console.WriteLine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someone.contact.email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 smtClean="0"/>
              <a:t>    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15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Problem 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test</dc:creator>
  <cp:lastModifiedBy>user</cp:lastModifiedBy>
  <cp:revision>13</cp:revision>
  <dcterms:created xsi:type="dcterms:W3CDTF">2016-03-09T14:05:35Z</dcterms:created>
  <dcterms:modified xsi:type="dcterms:W3CDTF">2016-03-15T11:00:34Z</dcterms:modified>
</cp:coreProperties>
</file>