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03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24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19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0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54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20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57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83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69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49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6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28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5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51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7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83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91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33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9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29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81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3A4AE-48A1-4B56-8E6A-0D9BB378461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CEF9-DF24-4732-AEE6-88EE78990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50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7287B-8B49-46F7-A633-30626ADEED6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0CFB3-A9A2-4795-A1D8-E0BCC43FD72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00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06742" y="2698069"/>
            <a:ext cx="46303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dirty="0">
                <a:solidFill>
                  <a:srgbClr val="0070C0"/>
                </a:solidFill>
              </a:rPr>
              <a:t>Problem 1</a:t>
            </a:r>
            <a:endParaRPr lang="zh-TW" alt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8406" y="139725"/>
            <a:ext cx="10636155" cy="6001768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b="1" dirty="0" smtClean="0">
                <a:solidFill>
                  <a:srgbClr val="0070C0"/>
                </a:solidFill>
              </a:rPr>
              <a:t>解決方法：</a:t>
            </a:r>
            <a:r>
              <a:rPr lang="en-US" altLang="zh-TW" sz="3600" b="1" dirty="0" smtClean="0"/>
              <a:t/>
            </a:r>
            <a:br>
              <a:rPr lang="en-US" altLang="zh-TW" sz="3600" b="1" dirty="0" smtClean="0"/>
            </a:br>
            <a:r>
              <a:rPr lang="en-US" altLang="zh-TW" sz="4400" dirty="0" smtClean="0"/>
              <a:t>byte </a:t>
            </a:r>
            <a:r>
              <a:rPr lang="en-US" altLang="zh-TW" sz="4400" dirty="0"/>
              <a:t>number0 = 254</a:t>
            </a:r>
            <a:r>
              <a:rPr lang="en-US" altLang="zh-TW" sz="4400" dirty="0" smtClean="0"/>
              <a:t>;</a:t>
            </a:r>
            <a:r>
              <a:rPr lang="en-US" altLang="zh-TW" sz="4400" dirty="0"/>
              <a:t/>
            </a:r>
            <a:br>
              <a:rPr lang="en-US" altLang="zh-TW" sz="4400" dirty="0"/>
            </a:br>
            <a:r>
              <a:rPr lang="en-US" altLang="zh-TW" sz="4400" dirty="0" smtClean="0"/>
              <a:t>byte </a:t>
            </a:r>
            <a:r>
              <a:rPr lang="en-US" altLang="zh-TW" sz="4400" dirty="0"/>
              <a:t>number1 = </a:t>
            </a:r>
            <a:r>
              <a:rPr lang="en-US" altLang="zh-TW" sz="4400" dirty="0" smtClean="0"/>
              <a:t>(byte)(number0 </a:t>
            </a:r>
            <a:r>
              <a:rPr lang="en-US" altLang="zh-TW" sz="4400" dirty="0"/>
              <a:t>+ </a:t>
            </a:r>
            <a:r>
              <a:rPr lang="en-US" altLang="zh-TW" sz="4400" dirty="0" smtClean="0"/>
              <a:t>1);</a:t>
            </a:r>
            <a:br>
              <a:rPr lang="en-US" altLang="zh-TW" sz="4400" dirty="0" smtClean="0"/>
            </a:b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zh-TW" altLang="en-US" sz="3600" b="1" dirty="0" smtClean="0">
                <a:solidFill>
                  <a:srgbClr val="0070C0"/>
                </a:solidFill>
              </a:rPr>
              <a:t>問題錯誤的原因是：</a:t>
            </a:r>
            <a:r>
              <a:rPr lang="en-US" altLang="zh-TW" sz="3600" b="1" dirty="0">
                <a:solidFill>
                  <a:srgbClr val="0070C0"/>
                </a:solidFill>
              </a:rPr>
              <a:t/>
            </a:r>
            <a:br>
              <a:rPr lang="en-US" altLang="zh-TW" sz="3600" b="1" dirty="0">
                <a:solidFill>
                  <a:srgbClr val="0070C0"/>
                </a:solidFill>
              </a:rPr>
            </a:br>
            <a:r>
              <a:rPr lang="zh-TW" altLang="en-US" sz="2800" dirty="0" smtClean="0"/>
              <a:t>因為加號所以</a:t>
            </a:r>
            <a:r>
              <a:rPr lang="en-US" altLang="zh-TW" sz="2800" dirty="0" smtClean="0"/>
              <a:t>c#</a:t>
            </a:r>
            <a:r>
              <a:rPr lang="zh-TW" altLang="en-US" sz="2800" dirty="0" smtClean="0"/>
              <a:t>將變</a:t>
            </a:r>
            <a:r>
              <a:rPr lang="zh-TW" altLang="en-US" sz="2800" dirty="0"/>
              <a:t>數</a:t>
            </a:r>
            <a:r>
              <a:rPr lang="zh-TW" altLang="en-US" sz="2800" dirty="0" smtClean="0"/>
              <a:t>轉成了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變數無法</a:t>
            </a:r>
            <a:r>
              <a:rPr lang="zh-TW" altLang="en-US" sz="2800" dirty="0"/>
              <a:t>由小轉</a:t>
            </a:r>
            <a:r>
              <a:rPr lang="zh-TW" altLang="en-US" sz="2800" dirty="0" smtClean="0"/>
              <a:t>大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8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1_Office 佈景主題</vt:lpstr>
      <vt:lpstr>PowerPoint 簡報</vt:lpstr>
      <vt:lpstr>解決方法： byte number0 = 254; byte number1 = (byte)(number0 + 1);  問題錯誤的原因是： 因為加號所以c#將變數轉成了int,變數無法由小轉大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2016-03-15T10:59:34Z</dcterms:created>
  <dcterms:modified xsi:type="dcterms:W3CDTF">2016-03-15T11:21:16Z</dcterms:modified>
</cp:coreProperties>
</file>