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7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6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29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9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0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21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09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5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5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7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9B7B-ABB4-4CB7-92E5-AADA07FCF2D8}" type="datetimeFigureOut">
              <a:rPr lang="zh-TW" altLang="en-US" smtClean="0"/>
              <a:t>2016/4/15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9D862-EEB5-4BE2-98A7-F1A5E24CB9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6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776738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主題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購買車票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BuyTicket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22492" y="0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類別圖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0" y="660400"/>
            <a:ext cx="9990162" cy="6139138"/>
          </a:xfrm>
        </p:spPr>
      </p:pic>
    </p:spTree>
    <p:extLst>
      <p:ext uri="{BB962C8B-B14F-4D97-AF65-F5344CB8AC3E}">
        <p14:creationId xmlns:p14="http://schemas.microsoft.com/office/powerpoint/2010/main" val="41424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435" y="2274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票種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普通票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價格</a:t>
            </a:r>
            <a:r>
              <a:rPr lang="en-US" altLang="zh-TW" dirty="0" smtClean="0"/>
              <a:t>=</a:t>
            </a:r>
            <a:r>
              <a:rPr lang="zh-TW" altLang="en-US" dirty="0" smtClean="0"/>
              <a:t>數量*票價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票</a:t>
            </a:r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學生</a:t>
            </a:r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票</a:t>
            </a:r>
            <a:r>
              <a:rPr lang="en-US" altLang="zh-TW" dirty="0">
                <a:solidFill>
                  <a:srgbClr val="92D050"/>
                </a:solidFill>
              </a:rPr>
              <a:t/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zh-TW" altLang="en-US" dirty="0">
                <a:solidFill>
                  <a:srgbClr val="92D050"/>
                </a:solidFill>
              </a:rPr>
              <a:t>價格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普通票價格打</a:t>
            </a:r>
            <a:r>
              <a:rPr lang="en-US" altLang="zh-TW" dirty="0">
                <a:solidFill>
                  <a:srgbClr val="92D050"/>
                </a:solidFill>
              </a:rPr>
              <a:t>8</a:t>
            </a:r>
            <a:r>
              <a:rPr lang="zh-TW" altLang="en-US" dirty="0" smtClean="0">
                <a:solidFill>
                  <a:srgbClr val="92D050"/>
                </a:solidFill>
              </a:rPr>
              <a:t>折</a:t>
            </a:r>
            <a:r>
              <a:rPr lang="en-US" altLang="zh-TW" dirty="0" smtClean="0">
                <a:solidFill>
                  <a:srgbClr val="92D050"/>
                </a:solidFill>
              </a:rPr>
              <a:t/>
            </a:r>
            <a:br>
              <a:rPr lang="en-US" altLang="zh-TW" dirty="0" smtClean="0">
                <a:solidFill>
                  <a:srgbClr val="92D050"/>
                </a:solidFill>
              </a:rPr>
            </a:br>
            <a:r>
              <a:rPr lang="en-US" altLang="zh-TW" dirty="0" smtClean="0">
                <a:solidFill>
                  <a:srgbClr val="92D050"/>
                </a:solidFill>
              </a:rPr>
              <a:t/>
            </a:r>
            <a:br>
              <a:rPr lang="en-US" altLang="zh-TW" dirty="0" smtClean="0">
                <a:solidFill>
                  <a:srgbClr val="92D050"/>
                </a:solidFill>
              </a:rPr>
            </a:br>
            <a:r>
              <a:rPr lang="zh-TW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票</a:t>
            </a:r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TW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兒童票</a:t>
            </a:r>
            <a: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 smtClean="0">
                <a:solidFill>
                  <a:srgbClr val="92D050"/>
                </a:solidFill>
              </a:rPr>
              <a:t>年齡</a:t>
            </a:r>
            <a:r>
              <a:rPr lang="zh-TW" altLang="en-US" dirty="0">
                <a:solidFill>
                  <a:srgbClr val="92D050"/>
                </a:solidFill>
              </a:rPr>
              <a:t>大於</a:t>
            </a:r>
            <a:r>
              <a:rPr lang="en-US" altLang="zh-TW" dirty="0">
                <a:solidFill>
                  <a:srgbClr val="92D050"/>
                </a:solidFill>
              </a:rPr>
              <a:t>12</a:t>
            </a:r>
            <a:r>
              <a:rPr lang="zh-TW" altLang="en-US" dirty="0">
                <a:solidFill>
                  <a:srgbClr val="92D050"/>
                </a:solidFill>
              </a:rPr>
              <a:t>歲時，無法使用優惠，價格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普通票價格</a:t>
            </a:r>
            <a:r>
              <a:rPr lang="en-US" altLang="zh-TW" dirty="0">
                <a:solidFill>
                  <a:srgbClr val="92D050"/>
                </a:solidFill>
              </a:rPr>
              <a:t/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zh-TW" altLang="en-US" dirty="0">
                <a:solidFill>
                  <a:srgbClr val="92D050"/>
                </a:solidFill>
              </a:rPr>
              <a:t>年齡大於七歲小於</a:t>
            </a:r>
            <a:r>
              <a:rPr lang="en-US" altLang="zh-TW" dirty="0">
                <a:solidFill>
                  <a:srgbClr val="92D050"/>
                </a:solidFill>
              </a:rPr>
              <a:t>12</a:t>
            </a:r>
            <a:r>
              <a:rPr lang="zh-TW" altLang="en-US" dirty="0">
                <a:solidFill>
                  <a:srgbClr val="92D050"/>
                </a:solidFill>
              </a:rPr>
              <a:t>歲時，價格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普通票價格的</a:t>
            </a:r>
            <a:r>
              <a:rPr lang="en-US" altLang="zh-TW" dirty="0">
                <a:solidFill>
                  <a:srgbClr val="92D050"/>
                </a:solidFill>
              </a:rPr>
              <a:t>5</a:t>
            </a:r>
            <a:r>
              <a:rPr lang="zh-TW" altLang="en-US" dirty="0">
                <a:solidFill>
                  <a:srgbClr val="92D050"/>
                </a:solidFill>
              </a:rPr>
              <a:t>折</a:t>
            </a:r>
            <a:r>
              <a:rPr lang="en-US" altLang="zh-TW" dirty="0">
                <a:solidFill>
                  <a:srgbClr val="92D050"/>
                </a:solidFill>
              </a:rPr>
              <a:t/>
            </a:r>
            <a:br>
              <a:rPr lang="en-US" altLang="zh-TW" dirty="0">
                <a:solidFill>
                  <a:srgbClr val="92D050"/>
                </a:solidFill>
              </a:rPr>
            </a:br>
            <a:r>
              <a:rPr lang="zh-TW" altLang="en-US" dirty="0">
                <a:solidFill>
                  <a:srgbClr val="92D050"/>
                </a:solidFill>
              </a:rPr>
              <a:t>年齡大於</a:t>
            </a:r>
            <a:r>
              <a:rPr lang="en-US" altLang="zh-TW" dirty="0">
                <a:solidFill>
                  <a:srgbClr val="92D050"/>
                </a:solidFill>
              </a:rPr>
              <a:t>0</a:t>
            </a:r>
            <a:r>
              <a:rPr lang="zh-TW" altLang="en-US" dirty="0">
                <a:solidFill>
                  <a:srgbClr val="92D050"/>
                </a:solidFill>
              </a:rPr>
              <a:t>歲小於</a:t>
            </a:r>
            <a:r>
              <a:rPr lang="en-US" altLang="zh-TW" dirty="0">
                <a:solidFill>
                  <a:srgbClr val="92D050"/>
                </a:solidFill>
              </a:rPr>
              <a:t>7</a:t>
            </a:r>
            <a:r>
              <a:rPr lang="zh-TW" altLang="en-US" dirty="0">
                <a:solidFill>
                  <a:srgbClr val="92D050"/>
                </a:solidFill>
              </a:rPr>
              <a:t>歲時，價格</a:t>
            </a:r>
            <a:r>
              <a:rPr lang="en-US" altLang="zh-TW" dirty="0">
                <a:solidFill>
                  <a:srgbClr val="92D050"/>
                </a:solidFill>
              </a:rPr>
              <a:t>=</a:t>
            </a:r>
            <a:r>
              <a:rPr lang="zh-TW" altLang="en-US" dirty="0">
                <a:solidFill>
                  <a:srgbClr val="92D050"/>
                </a:solidFill>
              </a:rPr>
              <a:t>普通票價格的</a:t>
            </a:r>
            <a:r>
              <a:rPr lang="en-US" altLang="zh-TW" dirty="0">
                <a:solidFill>
                  <a:srgbClr val="92D050"/>
                </a:solidFill>
              </a:rPr>
              <a:t>1</a:t>
            </a:r>
            <a:r>
              <a:rPr lang="zh-TW" altLang="en-US" dirty="0">
                <a:solidFill>
                  <a:srgbClr val="92D050"/>
                </a:solidFill>
              </a:rPr>
              <a:t>折</a:t>
            </a:r>
            <a:br>
              <a:rPr lang="zh-TW" altLang="en-US" dirty="0">
                <a:solidFill>
                  <a:srgbClr val="92D050"/>
                </a:solidFill>
              </a:rPr>
            </a:br>
            <a:r>
              <a:rPr lang="en-US" altLang="zh-TW" dirty="0" smtClean="0">
                <a:solidFill>
                  <a:srgbClr val="92D050"/>
                </a:solidFill>
              </a:rPr>
              <a:t/>
            </a:r>
            <a:br>
              <a:rPr lang="en-US" altLang="zh-TW" dirty="0" smtClean="0">
                <a:solidFill>
                  <a:srgbClr val="92D050"/>
                </a:solidFill>
              </a:rPr>
            </a:br>
            <a:r>
              <a:rPr lang="zh-TW" altLang="en-US" dirty="0">
                <a:solidFill>
                  <a:srgbClr val="92D050"/>
                </a:solidFill>
              </a:rPr>
              <a:t/>
            </a:r>
            <a:br>
              <a:rPr lang="zh-TW" altLang="en-US" dirty="0">
                <a:solidFill>
                  <a:srgbClr val="92D050"/>
                </a:solidFill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1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7083" y="213815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</a:t>
            </a:r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畫面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689" y="874215"/>
            <a:ext cx="6906973" cy="458655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99" y="769006"/>
            <a:ext cx="7282152" cy="47969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99" y="672605"/>
            <a:ext cx="7282152" cy="48933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99" y="672605"/>
            <a:ext cx="7266347" cy="48538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99" y="672604"/>
            <a:ext cx="7315541" cy="48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226958" y="1587382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rgbClr val="92D050"/>
                </a:solidFill>
              </a:rPr>
              <a:t>忘記加上</a:t>
            </a:r>
            <a:r>
              <a:rPr lang="en-US" altLang="zh-TW" sz="4400" dirty="0" smtClean="0">
                <a:solidFill>
                  <a:srgbClr val="92D050"/>
                </a:solidFill>
              </a:rPr>
              <a:t>using</a:t>
            </a:r>
          </a:p>
          <a:p>
            <a:r>
              <a:rPr lang="en-US" altLang="zh-TW" sz="4400" dirty="0" smtClean="0">
                <a:solidFill>
                  <a:srgbClr val="92D050"/>
                </a:solidFill>
              </a:rPr>
              <a:t>\n</a:t>
            </a:r>
            <a:r>
              <a:rPr lang="zh-TW" altLang="en-US" sz="4400" dirty="0" smtClean="0">
                <a:solidFill>
                  <a:srgbClr val="92D050"/>
                </a:solidFill>
              </a:rPr>
              <a:t>打成</a:t>
            </a:r>
            <a:r>
              <a:rPr lang="en-US" altLang="zh-TW" sz="4400" dirty="0" smtClean="0">
                <a:solidFill>
                  <a:srgbClr val="92D050"/>
                </a:solidFill>
              </a:rPr>
              <a:t>/n</a:t>
            </a:r>
          </a:p>
          <a:p>
            <a:r>
              <a:rPr lang="zh-TW" altLang="en-US" sz="4400" dirty="0" smtClean="0">
                <a:solidFill>
                  <a:srgbClr val="92D050"/>
                </a:solidFill>
              </a:rPr>
              <a:t>物件的大小寫打錯</a:t>
            </a:r>
            <a:endParaRPr lang="en-US" altLang="zh-TW" sz="4400" dirty="0" smtClean="0">
              <a:solidFill>
                <a:srgbClr val="92D050"/>
              </a:solidFill>
            </a:endParaRPr>
          </a:p>
          <a:p>
            <a:r>
              <a:rPr lang="zh-TW" altLang="en-US" sz="4400" dirty="0">
                <a:solidFill>
                  <a:srgbClr val="92D050"/>
                </a:solidFill>
              </a:rPr>
              <a:t>忘記</a:t>
            </a:r>
            <a:r>
              <a:rPr lang="zh-TW" altLang="en-US" sz="4400" dirty="0" smtClean="0">
                <a:solidFill>
                  <a:srgbClr val="92D050"/>
                </a:solidFill>
              </a:rPr>
              <a:t>加入參考專案</a:t>
            </a:r>
            <a:endParaRPr lang="en-US" altLang="zh-TW" sz="44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zh-TW" altLang="en-US" sz="4400" dirty="0">
              <a:solidFill>
                <a:srgbClr val="92D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23582" y="423081"/>
            <a:ext cx="477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遇到的困</a:t>
            </a:r>
            <a:r>
              <a:rPr lang="zh-TW" altLang="en-US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難</a:t>
            </a:r>
          </a:p>
        </p:txBody>
      </p:sp>
    </p:spTree>
    <p:extLst>
      <p:ext uri="{BB962C8B-B14F-4D97-AF65-F5344CB8AC3E}">
        <p14:creationId xmlns:p14="http://schemas.microsoft.com/office/powerpoint/2010/main" val="21785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36979" y="614149"/>
            <a:ext cx="88846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參考的程式碼</a:t>
            </a:r>
            <a:r>
              <a:rPr lang="en-US" altLang="zh-TW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3200" dirty="0" err="1" smtClean="0">
                <a:solidFill>
                  <a:srgbClr val="92D050"/>
                </a:solidFill>
              </a:rPr>
              <a:t>EmployeeLibrary</a:t>
            </a:r>
            <a:endParaRPr lang="zh-TW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358" y="227462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TW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5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41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主題:購買車票 BuyTicket</vt:lpstr>
      <vt:lpstr>類別圖</vt:lpstr>
      <vt:lpstr>票種1普通票 價格=數量*票價  票種2學生票 價格=普通票價格打8折  票種3兒童票 年齡大於12歲時，無法使用優惠，價格=普通票價格 年齡大於七歲小於12歲時，價格=普通票價格的5折 年齡大於0歲小於7歲時，價格=普通票價格的1折   </vt:lpstr>
      <vt:lpstr>介面畫面</vt:lpstr>
      <vt:lpstr>PowerPoint 簡報</vt:lpstr>
      <vt:lpstr>PowerPoint 簡報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主題:購買車票 BuyTicket</dc:title>
  <dc:creator>test</dc:creator>
  <cp:lastModifiedBy>test</cp:lastModifiedBy>
  <cp:revision>5</cp:revision>
  <dcterms:created xsi:type="dcterms:W3CDTF">2016-04-15T09:07:48Z</dcterms:created>
  <dcterms:modified xsi:type="dcterms:W3CDTF">2016-04-15T10:25:49Z</dcterms:modified>
</cp:coreProperties>
</file>