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222" y="60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2ADEED-2FA0-F9E8-FB9C-F385978240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72493" y="1041946"/>
            <a:ext cx="8708646" cy="4774099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267818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FDBE2-D568-A176-2F42-4AE6431D92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1400" y="1996225"/>
            <a:ext cx="6643688" cy="4440849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0" r:id="rId2"/>
    <p:sldLayoutId id="2147483708" r:id="rId3"/>
    <p:sldLayoutId id="2147483745" r:id="rId4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solutions</dc:title>
  <cp:lastModifiedBy>Julia Zhou</cp:lastModifiedBy>
  <cp:revision>4</cp:revision>
  <dcterms:created xsi:type="dcterms:W3CDTF">2024-02-15T21:11:36Z</dcterms:created>
  <dcterms:modified xsi:type="dcterms:W3CDTF">2024-11-17T05:50:24Z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