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12192000"/>
  <p:notesSz cx="6858000" cy="9144000"/>
  <p:embeddedFontLst>
    <p:embeddedFont>
      <p:font typeface="Quattrocento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CA08B8-D2CB-4774-83E8-DFB909E0E97A}">
  <a:tblStyle styleId="{75CA08B8-D2CB-4774-83E8-DFB909E0E97A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9"/>
          </a:solidFill>
        </a:fill>
      </a:tcStyle>
    </a:wholeTbl>
    <a:band1H>
      <a:tcTxStyle/>
      <a:tcStyle>
        <a:fill>
          <a:solidFill>
            <a:srgbClr val="CBCDD1"/>
          </a:solidFill>
        </a:fill>
      </a:tcStyle>
    </a:band1H>
    <a:band2H>
      <a:tcTxStyle/>
    </a:band2H>
    <a:band1V>
      <a:tcTxStyle/>
      <a:tcStyle>
        <a:fill>
          <a:solidFill>
            <a:srgbClr val="CBCDD1"/>
          </a:solidFill>
        </a:fill>
      </a:tcStyle>
    </a:band1V>
    <a:band2V>
      <a:tcTxStyle/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QuattrocentoSans-regular.fntdata"/><Relationship Id="rId32" Type="http://schemas.openxmlformats.org/officeDocument/2006/relationships/slide" Target="slides/slide26.xml"/><Relationship Id="rId35" Type="http://schemas.openxmlformats.org/officeDocument/2006/relationships/font" Target="fonts/QuattrocentoSans-italic.fntdata"/><Relationship Id="rId34" Type="http://schemas.openxmlformats.org/officeDocument/2006/relationships/font" Target="fonts/QuattrocentoSans-bold.fntdata"/><Relationship Id="rId36" Type="http://schemas.openxmlformats.org/officeDocument/2006/relationships/font" Target="fonts/Quattrocento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82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84607" lvl="1" marL="91440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82"/>
              <a:buFont typeface="Arial"/>
              <a:buChar char="•"/>
              <a:defRPr b="0" i="0" sz="882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84607" lvl="2" marL="137160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82"/>
              <a:buFont typeface="Arial"/>
              <a:buChar char="•"/>
              <a:defRPr b="0" i="0" sz="882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84607" lvl="3" marL="182880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82"/>
              <a:buFont typeface="Arial"/>
              <a:buChar char="•"/>
              <a:defRPr b="0" i="0" sz="882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84607" lvl="4" marL="228600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82"/>
              <a:buFont typeface="Arial"/>
              <a:buChar char="•"/>
              <a:defRPr b="0" i="0" sz="882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spcBef>
                <a:spcPts val="333"/>
              </a:spcBef>
              <a:spcAft>
                <a:spcPts val="0"/>
              </a:spcAft>
              <a:buSzPts val="1400"/>
              <a:buNone/>
              <a:defRPr b="0" i="0" sz="11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rc.nist.gov/publications/detail/sp/800-145/final" TargetMode="External"/><Relationship Id="rId3" Type="http://schemas.openxmlformats.org/officeDocument/2006/relationships/hyperlink" Target="https://www.tailwindtraders.com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Ajustar a página do título para AZ-900T00 ou AZ-900T01.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attrocento Sans"/>
              <a:buNone/>
            </a:pPr>
            <a:r>
              <a:rPr lang="pt-BR"/>
              <a:t>Agora, este conteúdo no SkillPipe está alinhado ao conteúdo no Learn. A seção de anotações do PPT vai reunir exercícios gratuitos da área restrita do Learn disponíveis e fornecer links diretos que podem ser compartilhados com os alunos (caso eles não consigam criar uma conta gratuita do Azure e/ou não estejam acompanhando no Learn).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pt-BR"/>
              <a:t>Roteiro de aprendizagem do Learn – Descrever os conceitos de nuvem do Azure </a:t>
            </a:r>
            <a:r>
              <a:rPr b="0" lang="pt-BR" sz="1800">
                <a:solidFill>
                  <a:srgbClr val="2061B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https://docs.microsoft.com/pt-br/learn/paths/az-900-describe-cloud-concepts</a:t>
            </a:r>
            <a:endParaRPr/>
          </a:p>
        </p:txBody>
      </p:sp>
      <p:sp>
        <p:nvSpPr>
          <p:cNvPr id="506" name="Google Shape;506;p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508" name="Google Shape;508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509" name="Google Shape;509;p1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900" u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Observação sobre ordem de conteúdo no Learn e SkillPipe: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t-BR" sz="900" u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Slides 7-10 https://docs.microsoft.com/pt-br/learn/modules/fundamental-azure-concepts/types-of-cloud-computing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13" name="Google Shape;613;p10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0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615" name="Google Shape;615;p10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616" name="Google Shape;616;p10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Observação sobre ordem de conteúdo no Learn e SkillPipe: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pt-BR"/>
              <a:t>Slides 11-15 https://docs.microsoft.com/pt-br/learn/modules/fundamental-azure-concepts/benefits-of-cloud-computing</a:t>
            </a:r>
            <a:endParaRPr/>
          </a:p>
        </p:txBody>
      </p:sp>
      <p:sp>
        <p:nvSpPr>
          <p:cNvPr id="635" name="Google Shape;635;p1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1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637" name="Google Shape;637;p1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638" name="Google Shape;638;p11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Observação sobre ordem de conteúdo no Learn e SkillPipe: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pt-BR"/>
              <a:t>Slides 11-15 https://docs.microsoft.com/pt-br/learn/modules/fundamental-azure-concepts/benefits-of-cloud-computing</a:t>
            </a:r>
            <a:endParaRPr/>
          </a:p>
        </p:txBody>
      </p:sp>
      <p:sp>
        <p:nvSpPr>
          <p:cNvPr id="645" name="Google Shape;645;p12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2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647" name="Google Shape;647;p1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648" name="Google Shape;648;p12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Há um guia de referência de termos disponível em</a:t>
            </a:r>
            <a:r>
              <a:rPr b="0" i="0" lang="pt-BR" sz="900" u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pt-BR" sz="900" u="sng"/>
              <a:t>https://azure.microsoft.com/pt-br/overview/cloud-computing-dictionary/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900" u="sng"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1" lang="pt-BR"/>
              <a:t>Observação sobre ordem de conteúdo no Learn e SkillPipe: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pt-BR"/>
              <a:t>Slides 11-15 https://docs.microsoft.com/pt-br/learn/modules/fundamental-azure-concepts/benefits-of-cloud-computing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3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3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657" name="Google Shape;657;p13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658" name="Google Shape;658;p13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Despesas de Capital (CapEx)</a:t>
            </a:r>
            <a:endParaRPr/>
          </a:p>
          <a:p>
            <a:pPr indent="-114300" lvl="1" marL="212982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Gastos em infraestrutura física inicial.</a:t>
            </a:r>
            <a:endParaRPr/>
          </a:p>
          <a:p>
            <a:pPr indent="-114300" lvl="1" marL="212982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Deduzir as despesas da fatura de imposto.</a:t>
            </a:r>
            <a:endParaRPr/>
          </a:p>
          <a:p>
            <a:pPr indent="-114300" lvl="1" marL="212982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Custos iniciais altos, mas o valor do seu 6investment é reduzido ao longo do tempo.</a:t>
            </a:r>
            <a:endParaRPr/>
          </a:p>
          <a:p>
            <a:pPr indent="-49822" lvl="1" marL="212982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1" lang="pt-BR"/>
              <a:t>Despesas Operacionais (OpEx)</a:t>
            </a:r>
            <a:r>
              <a:rPr lang="pt-BR"/>
              <a:t> </a:t>
            </a:r>
            <a:endParaRPr/>
          </a:p>
          <a:p>
            <a:pPr indent="-114300" lvl="1" marL="212982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Gastos em serviços ou produtos conforme necessário.</a:t>
            </a:r>
            <a:endParaRPr/>
          </a:p>
          <a:p>
            <a:pPr indent="-114300" lvl="1" marL="212982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Receber a conta imediatamente.</a:t>
            </a:r>
            <a:endParaRPr/>
          </a:p>
          <a:p>
            <a:pPr indent="-114300" lvl="1" marL="212982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Deduzir as despesas da fatura de imposto no mesmo ano.</a:t>
            </a:r>
            <a:endParaRPr/>
          </a:p>
          <a:p>
            <a:pPr indent="-114300" lvl="1" marL="212982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Nenhum custo inicial, pagamento conforme o uso.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1" lang="pt-BR"/>
              <a:t>Observação sobre ordem de conteúdo no Learn e SkillPipe: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pt-BR"/>
              <a:t>Slides 11-15 https://docs.microsoft.com/pt-br/learn/modules/fundamental-azure-concepts/benefits-of-cloud-computing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14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4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676" name="Google Shape;676;p14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677" name="Google Shape;677;p14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p15:notes"/>
          <p:cNvSpPr txBox="1"/>
          <p:nvPr>
            <p:ph idx="1" type="body"/>
          </p:nvPr>
        </p:nvSpPr>
        <p:spPr>
          <a:xfrm>
            <a:off x="685799" y="4343399"/>
            <a:ext cx="5591175" cy="4341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latin typeface="Quattrocento Sans"/>
                <a:ea typeface="Quattrocento Sans"/>
                <a:cs typeface="Quattrocento Sans"/>
                <a:sym typeface="Quattrocento Sans"/>
              </a:rPr>
              <a:t>Esse modelo baseado em consumo oferece vários benefícios, como:</a:t>
            </a:r>
            <a:endParaRPr/>
          </a:p>
          <a:p>
            <a:pPr indent="-11430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>
                <a:latin typeface="Quattrocento Sans"/>
                <a:ea typeface="Quattrocento Sans"/>
                <a:cs typeface="Quattrocento Sans"/>
                <a:sym typeface="Quattrocento Sans"/>
              </a:rPr>
              <a:t>Nenhum custo inicial.</a:t>
            </a:r>
            <a:endParaRPr/>
          </a:p>
          <a:p>
            <a:pPr indent="-11430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>
                <a:latin typeface="Quattrocento Sans"/>
                <a:ea typeface="Quattrocento Sans"/>
                <a:cs typeface="Quattrocento Sans"/>
                <a:sym typeface="Quattrocento Sans"/>
              </a:rPr>
              <a:t>Não há necessidade de comprar nem gerenciar infraestruturas caras que podem ou não ser usadas ao máximo.</a:t>
            </a:r>
            <a:endParaRPr/>
          </a:p>
          <a:p>
            <a:pPr indent="-11430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>
                <a:latin typeface="Quattrocento Sans"/>
                <a:ea typeface="Quattrocento Sans"/>
                <a:cs typeface="Quattrocento Sans"/>
                <a:sym typeface="Quattrocento Sans"/>
              </a:rPr>
              <a:t>A capacidade de pagar para obter recursos adicionais quando necessário.</a:t>
            </a:r>
            <a:endParaRPr/>
          </a:p>
          <a:p>
            <a:pPr indent="-11430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>
                <a:latin typeface="Quattrocento Sans"/>
                <a:ea typeface="Quattrocento Sans"/>
                <a:cs typeface="Quattrocento Sans"/>
                <a:sym typeface="Quattrocento Sans"/>
              </a:rPr>
              <a:t>A capacidade de parar de pagar por recursos que não são mais necessários.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pt-BR" sz="1800"/>
              <a:t>Observação sobre o conteúdo do Learn/SkillPipe: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/>
              <a:t>Slides 11-15 https://docs.microsoft.com/pt-br/learn/modules/fundamental-azure-concepts/benefits-of-cloud-computing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6" name="Google Shape;686;p15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5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688" name="Google Shape;688;p15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689" name="Google Shape;689;p15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6" name="Google Shape;6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Observação sobre o conteúdo do Learn/SkillPipe: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pt-BR"/>
              <a:t>Slides 16-23 https://docs.microsoft.com/pt-br/learn/modules/fundamental-azure-concepts/categories-of-cloud-services</a:t>
            </a:r>
            <a:endParaRPr/>
          </a:p>
        </p:txBody>
      </p:sp>
      <p:sp>
        <p:nvSpPr>
          <p:cNvPr id="697" name="Google Shape;697;p16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6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699" name="Google Shape;699;p16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700" name="Google Shape;700;p16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Observação sobre o conteúdo do Learn/SkillPipe: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pt-BR"/>
              <a:t>Slides 16-23 https://docs.microsoft.com/pt-br/learn/modules/fundamental-azure-concepts/categories-of-cloud-services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7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7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709" name="Google Shape;709;p17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710" name="Google Shape;710;p17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p18:notes"/>
          <p:cNvSpPr txBox="1"/>
          <p:nvPr>
            <p:ph idx="1" type="body"/>
          </p:nvPr>
        </p:nvSpPr>
        <p:spPr>
          <a:xfrm>
            <a:off x="685800" y="4343400"/>
            <a:ext cx="5486400" cy="326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 obter mais informações sobre IaaS, acesse </a:t>
            </a:r>
            <a:r>
              <a:rPr lang="pt-BR" sz="900" u="sng"/>
              <a:t>https://azure.microsoft.com/pt-br/overview/what-is-iaas/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900" u="sng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latin typeface="Quattrocento Sans"/>
                <a:ea typeface="Quattrocento Sans"/>
                <a:cs typeface="Quattrocento Sans"/>
                <a:sym typeface="Quattrocento Sans"/>
              </a:rPr>
              <a:t>Categoria de serviços de computação em nuvem mais básica.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latin typeface="Quattrocento Sans"/>
                <a:ea typeface="Quattrocento Sans"/>
                <a:cs typeface="Quattrocento Sans"/>
                <a:sym typeface="Quattrocento Sans"/>
              </a:rPr>
              <a:t>Criar uma infraestrutura de TI de pagamento conforme o uso alugando servidores, máquinas virtuais, armazenamento, redes e sistemas operacionais de um provedor de nuvem.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latin typeface="Quattrocento Sans"/>
                <a:ea typeface="Quattrocento Sans"/>
                <a:cs typeface="Quattrocento Sans"/>
                <a:sym typeface="Quattrocento Sans"/>
              </a:rPr>
              <a:t>Infraestrutura de computação instantânea, provisionada e gerenciada pela Internet.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1" lang="pt-BR" sz="900"/>
              <a:t>Observação sobre ordem de conteúdo no Learn e SkillPipe: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/>
              <a:t>Slides 11-15 https://docs.microsoft.com/pt-br/learn/modules/fundamental-azure-concepts/benefits-of-cloud-computing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7" name="Google Shape;717;p18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18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719" name="Google Shape;719;p18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720" name="Google Shape;720;p18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p19:notes"/>
          <p:cNvSpPr txBox="1"/>
          <p:nvPr>
            <p:ph idx="1" type="body"/>
          </p:nvPr>
        </p:nvSpPr>
        <p:spPr>
          <a:xfrm>
            <a:off x="685800" y="4343400"/>
            <a:ext cx="5486400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 obter mais informações sobre PaaS, consulte </a:t>
            </a:r>
            <a:r>
              <a:rPr lang="pt-BR" sz="900" u="sng"/>
              <a:t>https://azure.microsoft.com/pt-br/overview/what-is-paas/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900" u="sng"/>
          </a:p>
          <a:p>
            <a:pPr indent="-342900" lvl="0" marL="34290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latin typeface="Quattrocento Sans"/>
                <a:ea typeface="Quattrocento Sans"/>
                <a:cs typeface="Quattrocento Sans"/>
                <a:sym typeface="Quattrocento Sans"/>
              </a:rPr>
              <a:t>Oferece ambiente para criação, teste e implantação de aplicativos de software.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latin typeface="Quattrocento Sans"/>
                <a:ea typeface="Quattrocento Sans"/>
                <a:cs typeface="Quattrocento Sans"/>
                <a:sym typeface="Quattrocento Sans"/>
              </a:rPr>
              <a:t>Ajuda a criar aplicativos rapidamente, sem focar no gerenciamento da infraestrutura subjacente.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1" lang="pt-BR" sz="900"/>
              <a:t>Observação sobre ordem de conteúdo no Learn e SkillPipe: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/>
              <a:t>Slides 16-23 https://docs.microsoft.com/pt-br/learn/modules/fundamental-azure-concepts/categories-of-cloud-services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28" name="Google Shape;728;p19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9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730" name="Google Shape;730;p19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731" name="Google Shape;731;p19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518" name="Google Shape;518;p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519" name="Google Shape;519;p2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900" u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Cenários de uso comum: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t-BR" sz="900" u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Exemplos de serviços de SaaS da Microsoft incluem o Microsoft Office 365, Skype e Microsoft Dynamics CRM Online.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i="0" lang="pt-BR" sz="900" u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 obter mais informações sobre SaaS, consulte </a:t>
            </a:r>
            <a:r>
              <a:rPr lang="pt-BR" sz="900" u="sng"/>
              <a:t>https://azure.microsoft.com/pt-br/overview/what-is-saas/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900" u="sng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1" lang="pt-BR" sz="900"/>
              <a:t>Observação sobre ordem de conteúdo no Learn e SkillPipe: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/>
              <a:t>Slides 16-23 https://docs.microsoft.com/pt-br/learn/modules/fundamental-azure-concepts/categories-of-cloud-services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9" name="Google Shape;739;p20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0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741" name="Google Shape;741;p20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742" name="Google Shape;742;p20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 slide contém apenas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1" lang="pt-BR" sz="900"/>
              <a:t>Observação sobre ordem de conteúdo no Learn e SkillPipe: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/>
              <a:t>Slides 16-23 https://docs.microsoft.com/pt-br/learn/modules/fundamental-azure-concepts/categories-of-cloud-services</a:t>
            </a:r>
            <a:endParaRPr/>
          </a:p>
        </p:txBody>
      </p:sp>
      <p:sp>
        <p:nvSpPr>
          <p:cNvPr id="751" name="Google Shape;751;p2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1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753" name="Google Shape;753;p2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754" name="Google Shape;754;p21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5a0b424e7c_29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g15a0b424e7c_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 slide contém apenas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1" lang="pt-BR" sz="900"/>
              <a:t>Observação sobre ordem de conteúdo no Learn e SkillPipe: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/>
              <a:t>Slides 16-23 https://docs.microsoft.com/pt-br/learn/modules/fundamental-azure-concepts/categories-of-cloud-services</a:t>
            </a:r>
            <a:endParaRPr/>
          </a:p>
        </p:txBody>
      </p:sp>
      <p:sp>
        <p:nvSpPr>
          <p:cNvPr id="772" name="Google Shape;772;g15a0b424e7c_29_0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g15a0b424e7c_29_0:notes"/>
          <p:cNvSpPr txBox="1"/>
          <p:nvPr>
            <p:ph idx="11" type="ftr"/>
          </p:nvPr>
        </p:nvSpPr>
        <p:spPr>
          <a:xfrm>
            <a:off x="0" y="8686800"/>
            <a:ext cx="5920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774" name="Google Shape;774;g15a0b424e7c_29_0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775" name="Google Shape;775;g15a0b424e7c_29_0:notes"/>
          <p:cNvSpPr txBox="1"/>
          <p:nvPr>
            <p:ph idx="12" type="sldNum"/>
          </p:nvPr>
        </p:nvSpPr>
        <p:spPr>
          <a:xfrm>
            <a:off x="5909309" y="8685213"/>
            <a:ext cx="94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2" name="Google Shape;7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IaaS, PaaS e SaaS têm tópicos dedicados, chegando.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1" lang="pt-BR" sz="800"/>
              <a:t>Observação sobre ordem de conteúdo no Learn e SkillPipe: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pt-BR" sz="800"/>
              <a:t>Slides 16-23 https://docs.microsoft.com/pt-br/learn/modules/fundamental-azure-concepts/categories-of-cloud-services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2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2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795" name="Google Shape;795;p2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796" name="Google Shape;796;p22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p23:notes"/>
          <p:cNvSpPr txBox="1"/>
          <p:nvPr>
            <p:ph idx="1" type="body"/>
          </p:nvPr>
        </p:nvSpPr>
        <p:spPr>
          <a:xfrm>
            <a:off x="685800" y="4343399"/>
            <a:ext cx="5619750" cy="4341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>
                <a:solidFill>
                  <a:srgbClr val="1A1A1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que é a computação sem servidor?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rgbClr val="4C4C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computação sem servidor permite que os desenvolvedores criem aplicativos mais rapidamente, eliminando a necessidade de gerenciar a infraestrutura. Com aplicativos sem servidor, o provedor de serviços de nuvem provisiona, escala e gerencia automaticamente a infraestrutura necessária para executar o código.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rgbClr val="4C4C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Ao entender a definição da computação sem servidor, é importante observar que os servidores ainda estão executando o código. O nome sem servidor é proveniente do fato de que as tarefas associadas ao provisionamento e ao gerenciamento de infraestrutura são invisíveis para o desenvolvedor. Essa abordagem permite que os desenvolvedores aumentem seu foco na lógica de negócios e ofereçam mais valor ao núcleo dos negócios. A computação sem servidor ajuda as equipes a aumentar a produtividade e colocar produtos no mercado mais rapidamente, além de permitir que as organizações otimizem melhor os recursos e fiquem concentradas na inovação.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b="1" i="0" sz="900" u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1" i="0" lang="pt-BR" sz="900" u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Functions - </a:t>
            </a:r>
            <a:r>
              <a:rPr b="0" i="0" lang="pt-BR" sz="900" u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https://docs.microsoft.com/pt-br/azure/azure-functions/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1" i="0" lang="pt-BR" sz="900" u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Aplicativos Lógicos do Azure - </a:t>
            </a:r>
            <a:r>
              <a:rPr lang="pt-BR" sz="900" u="sng"/>
              <a:t>https://docs.microsoft.com/pt-br/azure/logic-apps/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1" i="0" lang="pt-BR" sz="900" u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Grade de Eventos do Azure - </a:t>
            </a:r>
            <a:r>
              <a:rPr lang="pt-BR" sz="900" u="sng"/>
              <a:t>https://docs.microsoft.com/pt-br/azure/event-grid/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Observação</a:t>
            </a:r>
            <a:r>
              <a:rPr lang="pt-BR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para obter mais detalhes sobre os serviços sem servidor disponíveis com o Azure, consulte </a:t>
            </a:r>
            <a:r>
              <a:rPr lang="pt-BR" sz="900" u="sng"/>
              <a:t>https://azure.microsoft.com/pt-br/solutions/serverless/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b="0" i="0" sz="900" u="sng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1" lang="pt-BR" sz="900"/>
              <a:t>Observação sobre ordem de conteúdo no Learn e SkillPipe: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/>
              <a:t>Slides 16-23 https://docs.microsoft.com/pt-br/learn/modules/fundamental-azure-concepts/categories-of-cloud-services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b="0" i="0" sz="900" u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45" name="Google Shape;845;p23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23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847" name="Google Shape;847;p23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848" name="Google Shape;848;p23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p24:notes"/>
          <p:cNvSpPr txBox="1"/>
          <p:nvPr>
            <p:ph idx="1" type="body"/>
          </p:nvPr>
        </p:nvSpPr>
        <p:spPr>
          <a:xfrm>
            <a:off x="685800" y="4343400"/>
            <a:ext cx="5486400" cy="399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WWL recomenda que a pesquisa seja concluída a cada 7–10 slides e, de preferência, ao final de cada seção. Isso ajuda a dividir as aulas e adiciona mais interatividade especialmente para aulas remotas.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Para promover interatividade, o WWL sugere o uso do Mentimeter, Kahoot ou uma tecnologia de sondagem semelhante. Fique à vontade para ajustar este slide conforme for necessário e preenchê-lo com as instruções baseadas na ferramenta de sondagem que você escolher.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Observação do Learn/SkillPipe: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lang="pt-BR" sz="1600">
                <a:latin typeface="Calibri"/>
                <a:ea typeface="Calibri"/>
                <a:cs typeface="Calibri"/>
                <a:sym typeface="Calibri"/>
              </a:rPr>
              <a:t>O SkillPipe tem um slide com questões de revisão do Módulo 1, enquanto o Learn tem verificações de conhecimento individuais nos módulos que acompanham este primeiro PPT.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lang="pt-BR" sz="1600">
                <a:latin typeface="Calibri"/>
                <a:ea typeface="Calibri"/>
                <a:cs typeface="Calibri"/>
                <a:sym typeface="Calibri"/>
              </a:rPr>
              <a:t>https://docs.microsoft.com/pt-br/learn/modules/intro-to-azure-fundamentals/knowledge-check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lang="pt-BR" sz="1600">
                <a:latin typeface="Calibri"/>
                <a:ea typeface="Calibri"/>
                <a:cs typeface="Calibri"/>
                <a:sym typeface="Calibri"/>
              </a:rPr>
              <a:t>https://docs.microsoft.com/pt-br/learn/modules/fundamental-azure-concepts/knowledge-check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b="0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24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4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</a:t>
            </a:r>
            <a:endParaRPr/>
          </a:p>
        </p:txBody>
      </p:sp>
      <p:sp>
        <p:nvSpPr>
          <p:cNvPr id="860" name="Google Shape;860;p24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8" name="Google Shape;8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pt-BR" sz="900">
                <a:latin typeface="Calibri"/>
                <a:ea typeface="Calibri"/>
                <a:cs typeface="Calibri"/>
                <a:sym typeface="Calibri"/>
              </a:rPr>
              <a:t>Observação do Learn/SkillPipe: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0" lang="pt-BR" sz="900">
                <a:latin typeface="Calibri"/>
                <a:ea typeface="Calibri"/>
                <a:cs typeface="Calibri"/>
                <a:sym typeface="Calibri"/>
              </a:rPr>
              <a:t>O SkillPipe tem um slide com questões de revisão do Módulo 1, enquanto o Learn tem unidades de resumo individuais nos módulos que acompanham este PPT.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0" lang="pt-BR" sz="900">
                <a:latin typeface="Calibri"/>
                <a:ea typeface="Calibri"/>
                <a:cs typeface="Calibri"/>
                <a:sym typeface="Calibri"/>
              </a:rPr>
              <a:t>https://docs.microsoft.com/pt-br/learn/modules/intro-to-azure-fundamentals/summary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0" lang="pt-BR" sz="900">
                <a:latin typeface="Calibri"/>
                <a:ea typeface="Calibri"/>
                <a:cs typeface="Calibri"/>
                <a:sym typeface="Calibri"/>
              </a:rPr>
              <a:t>https://docs.microsoft.com/pt-br/learn/modules/fundamental-azure-concepts/summary</a:t>
            </a:r>
            <a:endParaRPr/>
          </a:p>
        </p:txBody>
      </p:sp>
      <p:sp>
        <p:nvSpPr>
          <p:cNvPr id="869" name="Google Shape;869;p25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25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871" name="Google Shape;871;p25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872" name="Google Shape;872;p25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528" name="Google Shape;528;p3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529" name="Google Shape;529;p3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539" name="Google Shape;539;p4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540" name="Google Shape;540;p4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549" name="Google Shape;549;p5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550" name="Google Shape;550;p5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Computação em Nuvem é: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Um modelo que permite o acesso sob demanda a um pool compartilhado de recursos de computação configuráveis – </a:t>
            </a:r>
            <a:r>
              <a:rPr lang="pt-BR"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servidores, rede, armazenamento, aplicativos e serviços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Acesso à rede universal, conveniente, sob demanda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Rapidamente provisionado e liberado com um esforço mínimo de gerenciamento ou interação do provedor de serviços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82"/>
              <a:buFont typeface="Quattrocento Sans"/>
              <a:buNone/>
            </a:pPr>
            <a:r>
              <a:t/>
            </a:r>
            <a:endParaRPr b="0" sz="882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82"/>
              <a:buFont typeface="Quattrocento Sans"/>
              <a:buNone/>
            </a:pPr>
            <a:r>
              <a:rPr b="0" lang="pt-BR" sz="882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Definições encontradas em: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82"/>
              <a:buFont typeface="Quattrocento Sans"/>
              <a:buNone/>
            </a:pPr>
            <a:r>
              <a:rPr b="0" lang="pt-BR" sz="882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Computação em nuvem - https://azure.microsoft.com/pt-br/overview/what-is-cloud-computing/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attrocento Sans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Definição NIST - https://csrc.nist.gov/publications/detail/sp/800-145/final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82"/>
              <a:buFont typeface="Quattrocento Sans"/>
              <a:buNone/>
            </a:pPr>
            <a:r>
              <a:t/>
            </a:r>
            <a:endParaRPr b="0" sz="882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82"/>
              <a:buFont typeface="Quattrocento Sans"/>
              <a:buNone/>
            </a:pPr>
            <a:r>
              <a:rPr b="1" lang="pt-BR" sz="882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Observação sobre ordem de conteúdo no Learn e SkillPipe: </a:t>
            </a:r>
            <a:r>
              <a:rPr b="0" lang="pt-BR" sz="882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https://docs.microsoft.com/pt-br/learn/modules/intro-to-azure-fundamentals/what-is-cloud-computing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82"/>
              <a:buFont typeface="Quattrocento Sans"/>
              <a:buNone/>
            </a:pPr>
            <a:r>
              <a:rPr b="0" lang="pt-BR" sz="882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Existem mais quatro slides no Learn (e SkillPipe) que trazem uma introdução de alto nível ao Azure: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82"/>
              <a:buFont typeface="Arial"/>
              <a:buChar char="•"/>
            </a:pPr>
            <a:r>
              <a:rPr b="0" lang="pt-BR" sz="882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que é o Azure? https://docs.microsoft.com/pt-br/learn/modules/intro-to-azure-fundamentals/what-is-microsoft-azure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82"/>
              <a:buFont typeface="Arial"/>
              <a:buChar char="•"/>
            </a:pPr>
            <a:r>
              <a:rPr b="0" lang="pt-BR" sz="882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Tour pelos serviços do Azure https://docs.microsoft.com/pt-br/learn/modules/intro-to-azure-fundamentals/tour-of-azure-services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82"/>
              <a:buFont typeface="Arial"/>
              <a:buChar char="•"/>
            </a:pPr>
            <a:r>
              <a:rPr b="0" lang="pt-BR" sz="882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Introdução a contas do Azure https://docs.microsoft.com/pt-br/learn/modules/intro-to-azure-fundamentals/get-started-with-azure-accounts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882"/>
              <a:buFont typeface="Arial"/>
              <a:buChar char="•"/>
            </a:pPr>
            <a:r>
              <a:rPr b="0" lang="pt-BR" sz="882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Introdução ao estudo de caso (Tailwind Traders) https://docs.microsoft.com/pt-br/learn/modules/intro-to-azure-fundamentals/case-study-introduction</a:t>
            </a:r>
            <a:br>
              <a:rPr b="0" lang="pt-BR" sz="882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b="0" lang="pt-BR" sz="882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pt-BR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Ao longo dos roteiros de aprendizagem dos Princípios Básicos do Azure, trabalharemos com a </a:t>
            </a:r>
            <a:r>
              <a:rPr b="0" i="0" lang="pt-BR" u="sng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Tailwind Traders</a:t>
            </a:r>
            <a:r>
              <a:rPr b="0" i="0" lang="pt-BR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um varejista fictício do setor de reformas e construções. A empresa opera lojas de varejo de ferragens em todo o mundo e online. Os cenários são apresentados no conteúdo do SkillPipe e do Learn.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559" name="Google Shape;559;p6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560" name="Google Shape;560;p6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que são nuvens públicas, privadas e híbridas? - https://azure.microsoft.com/pt-br/overview/what-are-private-public-hybrid-clouds/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b="0" i="0" sz="900" u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1" i="0" lang="pt-BR" sz="900" u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Observação sobre ordem de conteúdo no Learn e SkillPipe: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t-BR" sz="900" u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Slides 7-10 https://docs.microsoft.com/pt-br/learn/modules/fundamental-azure-concepts/types-of-cloud-computing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b="0" i="0" sz="900" u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b="0" i="0" sz="900" u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0" name="Google Shape;580;p7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7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582" name="Google Shape;582;p7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583" name="Google Shape;583;p7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8:notes"/>
          <p:cNvSpPr txBox="1"/>
          <p:nvPr>
            <p:ph idx="1" type="body"/>
          </p:nvPr>
        </p:nvSpPr>
        <p:spPr>
          <a:xfrm>
            <a:off x="685799" y="4343400"/>
            <a:ext cx="5610225" cy="4242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/>
              <a:t>Pertencente e operado pela organização que usa recursos da nuvem.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/>
              <a:t>As organizações criam um ambiente em nuvem em seu datacenter.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/>
              <a:t>Acesso por autoatendimento a recursos de computação fornecidos </a:t>
            </a:r>
            <a:br>
              <a:rPr lang="pt-BR" sz="2400"/>
            </a:br>
            <a:r>
              <a:rPr lang="pt-BR" sz="2400"/>
              <a:t>a usuários na organização.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/>
              <a:t>A organização é responsável por operar os serviços que fornece.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b="0" i="0" sz="900" u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1" i="0" lang="pt-BR" sz="900" u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Observação sobre ordem de conteúdo no Learn e SkillPipe: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t-BR" sz="900" u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Slides 7-10 https://docs.microsoft.com/pt-br/learn/modules/fundamental-azure-concepts/types-of-cloud-computing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b="0" i="0" sz="900" u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1" name="Google Shape;591;p8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8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593" name="Google Shape;593;p8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594" name="Google Shape;594;p8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>
                <a:latin typeface="Quattrocento Sans"/>
                <a:ea typeface="Quattrocento Sans"/>
                <a:cs typeface="Quattrocento Sans"/>
                <a:sym typeface="Quattrocento Sans"/>
              </a:rPr>
              <a:t>Os modelos de nuvem híbrida têm as seguintes características:</a:t>
            </a:r>
            <a:endParaRPr/>
          </a:p>
          <a:p>
            <a:pPr indent="-5715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i="0" lang="pt-BR" sz="900">
                <a:latin typeface="Quattrocento Sans"/>
                <a:ea typeface="Quattrocento Sans"/>
                <a:cs typeface="Quattrocento Sans"/>
                <a:sym typeface="Quattrocento Sans"/>
              </a:rPr>
              <a:t>Localização do recurso</a:t>
            </a:r>
            <a:r>
              <a:rPr b="0" i="0" lang="pt-BR" sz="900">
                <a:latin typeface="Quattrocento Sans"/>
                <a:ea typeface="Quattrocento Sans"/>
                <a:cs typeface="Quattrocento Sans"/>
                <a:sym typeface="Quattrocento Sans"/>
              </a:rPr>
              <a:t>. Recursos específicos são executados ou usados em uma nuvem pública </a:t>
            </a:r>
            <a:br>
              <a:rPr b="0" i="0" lang="pt-BR" sz="90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pt-BR" sz="900">
                <a:latin typeface="Quattrocento Sans"/>
                <a:ea typeface="Quattrocento Sans"/>
                <a:cs typeface="Quattrocento Sans"/>
                <a:sym typeface="Quattrocento Sans"/>
              </a:rPr>
              <a:t>e outros, em uma nuvem privada.</a:t>
            </a:r>
            <a:endParaRPr/>
          </a:p>
          <a:p>
            <a:pPr indent="-5715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i="0" lang="pt-BR" sz="900">
                <a:latin typeface="Quattrocento Sans"/>
                <a:ea typeface="Quattrocento Sans"/>
                <a:cs typeface="Quattrocento Sans"/>
                <a:sym typeface="Quattrocento Sans"/>
              </a:rPr>
              <a:t>Custo e eficácia</a:t>
            </a:r>
            <a:r>
              <a:rPr b="0" i="0" lang="pt-BR" sz="900">
                <a:latin typeface="Quattrocento Sans"/>
                <a:ea typeface="Quattrocento Sans"/>
                <a:cs typeface="Quattrocento Sans"/>
                <a:sym typeface="Quattrocento Sans"/>
              </a:rPr>
              <a:t>. Os modelos de nuvem híbrida permitem que uma organização aproveite alguns </a:t>
            </a:r>
            <a:br>
              <a:rPr b="0" i="0" lang="pt-BR" sz="90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pt-BR" sz="900">
                <a:latin typeface="Quattrocento Sans"/>
                <a:ea typeface="Quattrocento Sans"/>
                <a:cs typeface="Quattrocento Sans"/>
                <a:sym typeface="Quattrocento Sans"/>
              </a:rPr>
              <a:t>dos benefícios de custo, eficácia e escala disponíveis com um modelo de nuvem pública.</a:t>
            </a:r>
            <a:endParaRPr/>
          </a:p>
          <a:p>
            <a:pPr indent="-5715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i="0" lang="pt-BR" sz="900">
                <a:latin typeface="Quattrocento Sans"/>
                <a:ea typeface="Quattrocento Sans"/>
                <a:cs typeface="Quattrocento Sans"/>
                <a:sym typeface="Quattrocento Sans"/>
              </a:rPr>
              <a:t>Controle</a:t>
            </a:r>
            <a:r>
              <a:rPr b="0" i="0" lang="pt-BR" sz="900">
                <a:latin typeface="Quattrocento Sans"/>
                <a:ea typeface="Quattrocento Sans"/>
                <a:cs typeface="Quattrocento Sans"/>
                <a:sym typeface="Quattrocento Sans"/>
              </a:rPr>
              <a:t>. As organizações mantêm o controle de gerenciamento em nuvens privadas.</a:t>
            </a:r>
            <a:endParaRPr/>
          </a:p>
          <a:p>
            <a:pPr indent="-5715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1" i="0" lang="pt-BR" sz="900">
                <a:latin typeface="Quattrocento Sans"/>
                <a:ea typeface="Quattrocento Sans"/>
                <a:cs typeface="Quattrocento Sans"/>
                <a:sym typeface="Quattrocento Sans"/>
              </a:rPr>
              <a:t>Habilidades</a:t>
            </a:r>
            <a:r>
              <a:rPr b="0" i="0" lang="pt-BR" sz="900">
                <a:latin typeface="Quattrocento Sans"/>
                <a:ea typeface="Quattrocento Sans"/>
                <a:cs typeface="Quattrocento Sans"/>
                <a:sym typeface="Quattrocento Sans"/>
              </a:rPr>
              <a:t>. Ainda é necessário ter habilidades técnicas para manter a nuvem privada e garantir </a:t>
            </a:r>
            <a:br>
              <a:rPr b="0" i="0" lang="pt-BR" sz="90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pt-BR" sz="900">
                <a:latin typeface="Quattrocento Sans"/>
                <a:ea typeface="Quattrocento Sans"/>
                <a:cs typeface="Quattrocento Sans"/>
                <a:sym typeface="Quattrocento Sans"/>
              </a:rPr>
              <a:t>que os dois modelos de nuvem possam operar juntos.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b="0" i="0" sz="900" u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1" i="0" lang="pt-BR" sz="900" u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Observação sobre ordem de conteúdo no Learn e SkillPipe: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t-BR" sz="900" u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Slides 7-10 https://docs.microsoft.com/pt-br/learn/modules/fundamental-azure-concepts/types-of-cloud-computing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b="0" i="0" sz="900" u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2" name="Google Shape;602;p9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9:notes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os direitos reservados. A MICROSOFT NÃO OFERECE GARANTIAS, EXPRESSAS, IMPLÍCITAS OU ESTATUTÁRIAS EM RELAÇÃO ÀS INFORMAÇÕES DESTA APRESENTAÇÃO.</a:t>
            </a:r>
            <a:endParaRPr/>
          </a:p>
        </p:txBody>
      </p:sp>
      <p:sp>
        <p:nvSpPr>
          <p:cNvPr id="604" name="Google Shape;604;p9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1/28/2022 11:13 PM</a:t>
            </a:r>
            <a:endParaRPr/>
          </a:p>
        </p:txBody>
      </p:sp>
      <p:sp>
        <p:nvSpPr>
          <p:cNvPr id="605" name="Google Shape;605;p9:notes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graphic 2">
  <p:cSld name="Title slide with graphic 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title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attrocento Sans"/>
              <a:buNone/>
              <a:defRPr sz="4800" strike="noStrik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442466" y="4350114"/>
            <a:ext cx="541339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0000"/>
              </a:buClr>
              <a:buSzPts val="1589"/>
              <a:buFont typeface="Quattrocento Sans"/>
              <a:buNone/>
              <a:defRPr sz="1765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235"/>
              <a:buNone/>
              <a:defRPr sz="1372"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235"/>
              <a:buNone/>
              <a:defRPr sz="1372"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926"/>
              <a:buNone/>
              <a:defRPr sz="1029"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383137" y="589416"/>
            <a:ext cx="5671978" cy="5679168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drawing&#10;&#10;Description automatically generated" id="26" name="Google Shape;2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885" y="159691"/>
            <a:ext cx="2635247" cy="8717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2"/>
          <p:cNvGrpSpPr/>
          <p:nvPr/>
        </p:nvGrpSpPr>
        <p:grpSpPr>
          <a:xfrm>
            <a:off x="6600946" y="859776"/>
            <a:ext cx="5148588" cy="5138447"/>
            <a:chOff x="6600946" y="859776"/>
            <a:chExt cx="5148588" cy="5138447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6600946" y="859776"/>
              <a:ext cx="5148588" cy="5138447"/>
              <a:chOff x="5179859" y="2459480"/>
              <a:chExt cx="2077534" cy="2073148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496685" y="2820334"/>
                <a:ext cx="1592644" cy="1616092"/>
              </a:xfrm>
              <a:custGeom>
                <a:rect b="b" l="l" r="r" t="t"/>
                <a:pathLst>
                  <a:path extrusionOk="0" h="1616092" w="1592644">
                    <a:moveTo>
                      <a:pt x="1132079" y="1616093"/>
                    </a:moveTo>
                    <a:cubicBezTo>
                      <a:pt x="1092074" y="1616093"/>
                      <a:pt x="1053974" y="1600853"/>
                      <a:pt x="1023494" y="1573230"/>
                    </a:cubicBezTo>
                    <a:lnTo>
                      <a:pt x="50991" y="665498"/>
                    </a:lnTo>
                    <a:cubicBezTo>
                      <a:pt x="9081" y="626445"/>
                      <a:pt x="-9016" y="569295"/>
                      <a:pt x="4319" y="513098"/>
                    </a:cubicBezTo>
                    <a:cubicBezTo>
                      <a:pt x="17654" y="456900"/>
                      <a:pt x="57659" y="413085"/>
                      <a:pt x="112904" y="395940"/>
                    </a:cubicBezTo>
                    <a:lnTo>
                      <a:pt x="1385444" y="7320"/>
                    </a:lnTo>
                    <a:cubicBezTo>
                      <a:pt x="1440689" y="-9825"/>
                      <a:pt x="1498791" y="3510"/>
                      <a:pt x="1541654" y="43515"/>
                    </a:cubicBezTo>
                    <a:cubicBezTo>
                      <a:pt x="1583564" y="82568"/>
                      <a:pt x="1601661" y="139718"/>
                      <a:pt x="1588326" y="195915"/>
                    </a:cubicBezTo>
                    <a:lnTo>
                      <a:pt x="1289241" y="1492268"/>
                    </a:lnTo>
                    <a:cubicBezTo>
                      <a:pt x="1275906" y="1548465"/>
                      <a:pt x="1235901" y="1592280"/>
                      <a:pt x="1180656" y="1609425"/>
                    </a:cubicBezTo>
                    <a:cubicBezTo>
                      <a:pt x="1163511" y="1614188"/>
                      <a:pt x="1148271" y="1616093"/>
                      <a:pt x="1132079" y="1616093"/>
                    </a:cubicBezTo>
                    <a:close/>
                    <a:moveTo>
                      <a:pt x="54801" y="661688"/>
                    </a:moveTo>
                    <a:lnTo>
                      <a:pt x="1028256" y="1569420"/>
                    </a:lnTo>
                    <a:cubicBezTo>
                      <a:pt x="1069214" y="1607520"/>
                      <a:pt x="1125411" y="1620855"/>
                      <a:pt x="1178751" y="1603710"/>
                    </a:cubicBezTo>
                    <a:cubicBezTo>
                      <a:pt x="1232091" y="1587518"/>
                      <a:pt x="1271144" y="1545608"/>
                      <a:pt x="1284479" y="1490363"/>
                    </a:cubicBezTo>
                    <a:lnTo>
                      <a:pt x="1583564" y="194010"/>
                    </a:lnTo>
                    <a:cubicBezTo>
                      <a:pt x="1595946" y="139718"/>
                      <a:pt x="1578801" y="84473"/>
                      <a:pt x="1538796" y="46373"/>
                    </a:cubicBezTo>
                    <a:cubicBezTo>
                      <a:pt x="1497839" y="8273"/>
                      <a:pt x="1441641" y="-5062"/>
                      <a:pt x="1388301" y="12083"/>
                    </a:cubicBezTo>
                    <a:lnTo>
                      <a:pt x="114809" y="401655"/>
                    </a:lnTo>
                    <a:cubicBezTo>
                      <a:pt x="61469" y="417848"/>
                      <a:pt x="22416" y="459758"/>
                      <a:pt x="9081" y="515003"/>
                    </a:cubicBezTo>
                    <a:cubicBezTo>
                      <a:pt x="-3301" y="568343"/>
                      <a:pt x="13844" y="623588"/>
                      <a:pt x="54801" y="661688"/>
                    </a:cubicBezTo>
                    <a:lnTo>
                      <a:pt x="54801" y="6616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569965" y="3033304"/>
                <a:ext cx="1648967" cy="1494562"/>
              </a:xfrm>
              <a:custGeom>
                <a:rect b="b" l="l" r="r" t="t"/>
                <a:pathLst>
                  <a:path extrusionOk="0" h="1494562" w="1648967">
                    <a:moveTo>
                      <a:pt x="784479" y="1494562"/>
                    </a:moveTo>
                    <a:cubicBezTo>
                      <a:pt x="782574" y="1494562"/>
                      <a:pt x="780669" y="1494562"/>
                      <a:pt x="778764" y="1494562"/>
                    </a:cubicBezTo>
                    <a:cubicBezTo>
                      <a:pt x="720662" y="1492657"/>
                      <a:pt x="670179" y="1461225"/>
                      <a:pt x="643509" y="1409790"/>
                    </a:cubicBezTo>
                    <a:lnTo>
                      <a:pt x="18669" y="235357"/>
                    </a:lnTo>
                    <a:lnTo>
                      <a:pt x="18669" y="235357"/>
                    </a:lnTo>
                    <a:cubicBezTo>
                      <a:pt x="-8001" y="183922"/>
                      <a:pt x="-6096" y="124867"/>
                      <a:pt x="24384" y="75337"/>
                    </a:cubicBezTo>
                    <a:cubicBezTo>
                      <a:pt x="54864" y="26760"/>
                      <a:pt x="107252" y="-1815"/>
                      <a:pt x="165354" y="90"/>
                    </a:cubicBezTo>
                    <a:lnTo>
                      <a:pt x="1495044" y="46762"/>
                    </a:lnTo>
                    <a:cubicBezTo>
                      <a:pt x="1553147" y="48667"/>
                      <a:pt x="1603629" y="80100"/>
                      <a:pt x="1630299" y="131535"/>
                    </a:cubicBezTo>
                    <a:cubicBezTo>
                      <a:pt x="1656969" y="182970"/>
                      <a:pt x="1655064" y="242025"/>
                      <a:pt x="1624584" y="291555"/>
                    </a:cubicBezTo>
                    <a:lnTo>
                      <a:pt x="919734" y="1419315"/>
                    </a:lnTo>
                    <a:cubicBezTo>
                      <a:pt x="890206" y="1466940"/>
                      <a:pt x="839724" y="1494562"/>
                      <a:pt x="784479" y="1494562"/>
                    </a:cubicBezTo>
                    <a:close/>
                    <a:moveTo>
                      <a:pt x="158686" y="5805"/>
                    </a:moveTo>
                    <a:cubicBezTo>
                      <a:pt x="105347" y="5805"/>
                      <a:pt x="56769" y="32475"/>
                      <a:pt x="28194" y="78195"/>
                    </a:cubicBezTo>
                    <a:cubicBezTo>
                      <a:pt x="-1334" y="125820"/>
                      <a:pt x="-3239" y="182970"/>
                      <a:pt x="22479" y="232500"/>
                    </a:cubicBezTo>
                    <a:lnTo>
                      <a:pt x="22479" y="232500"/>
                    </a:lnTo>
                    <a:lnTo>
                      <a:pt x="647319" y="1406932"/>
                    </a:lnTo>
                    <a:cubicBezTo>
                      <a:pt x="673989" y="1456462"/>
                      <a:pt x="722567" y="1486942"/>
                      <a:pt x="777812" y="1488847"/>
                    </a:cubicBezTo>
                    <a:cubicBezTo>
                      <a:pt x="834009" y="1490752"/>
                      <a:pt x="884492" y="1464082"/>
                      <a:pt x="914019" y="1416457"/>
                    </a:cubicBezTo>
                    <a:lnTo>
                      <a:pt x="1618869" y="288697"/>
                    </a:lnTo>
                    <a:cubicBezTo>
                      <a:pt x="1648397" y="241072"/>
                      <a:pt x="1650302" y="183922"/>
                      <a:pt x="1624584" y="134392"/>
                    </a:cubicBezTo>
                    <a:cubicBezTo>
                      <a:pt x="1597914" y="84862"/>
                      <a:pt x="1549337" y="54382"/>
                      <a:pt x="1494092" y="52477"/>
                    </a:cubicBezTo>
                    <a:lnTo>
                      <a:pt x="164402" y="5805"/>
                    </a:lnTo>
                    <a:cubicBezTo>
                      <a:pt x="162497" y="5805"/>
                      <a:pt x="160592" y="5805"/>
                      <a:pt x="158686" y="580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695335" y="2890984"/>
                <a:ext cx="1562058" cy="1634024"/>
              </a:xfrm>
              <a:custGeom>
                <a:rect b="b" l="l" r="r" t="t"/>
                <a:pathLst>
                  <a:path extrusionOk="0" h="1634024" w="1562058">
                    <a:moveTo>
                      <a:pt x="368597" y="1634025"/>
                    </a:moveTo>
                    <a:cubicBezTo>
                      <a:pt x="349547" y="1634025"/>
                      <a:pt x="329544" y="1630215"/>
                      <a:pt x="310494" y="1623547"/>
                    </a:cubicBezTo>
                    <a:cubicBezTo>
                      <a:pt x="256202" y="1602593"/>
                      <a:pt x="219054" y="1556872"/>
                      <a:pt x="209529" y="1499722"/>
                    </a:cubicBezTo>
                    <a:lnTo>
                      <a:pt x="1884" y="185272"/>
                    </a:lnTo>
                    <a:cubicBezTo>
                      <a:pt x="-6688" y="128122"/>
                      <a:pt x="14267" y="72877"/>
                      <a:pt x="59034" y="35730"/>
                    </a:cubicBezTo>
                    <a:cubicBezTo>
                      <a:pt x="103802" y="-465"/>
                      <a:pt x="162857" y="-9990"/>
                      <a:pt x="217149" y="10965"/>
                    </a:cubicBezTo>
                    <a:lnTo>
                      <a:pt x="1459210" y="488167"/>
                    </a:lnTo>
                    <a:cubicBezTo>
                      <a:pt x="1513502" y="509122"/>
                      <a:pt x="1550649" y="554842"/>
                      <a:pt x="1560174" y="611992"/>
                    </a:cubicBezTo>
                    <a:cubicBezTo>
                      <a:pt x="1568747" y="669142"/>
                      <a:pt x="1547792" y="724387"/>
                      <a:pt x="1503024" y="761535"/>
                    </a:cubicBezTo>
                    <a:lnTo>
                      <a:pt x="469562" y="1598782"/>
                    </a:lnTo>
                    <a:cubicBezTo>
                      <a:pt x="439082" y="1621643"/>
                      <a:pt x="404792" y="1634025"/>
                      <a:pt x="368597" y="1634025"/>
                    </a:cubicBezTo>
                    <a:close/>
                    <a:moveTo>
                      <a:pt x="159047" y="5250"/>
                    </a:moveTo>
                    <a:cubicBezTo>
                      <a:pt x="124757" y="5250"/>
                      <a:pt x="90467" y="16680"/>
                      <a:pt x="62844" y="39540"/>
                    </a:cubicBezTo>
                    <a:cubicBezTo>
                      <a:pt x="19029" y="74782"/>
                      <a:pt x="-973" y="128122"/>
                      <a:pt x="7599" y="183367"/>
                    </a:cubicBezTo>
                    <a:lnTo>
                      <a:pt x="215244" y="1497818"/>
                    </a:lnTo>
                    <a:cubicBezTo>
                      <a:pt x="223817" y="1553062"/>
                      <a:pt x="260012" y="1597830"/>
                      <a:pt x="312399" y="1617832"/>
                    </a:cubicBezTo>
                    <a:cubicBezTo>
                      <a:pt x="364787" y="1637835"/>
                      <a:pt x="421937" y="1629262"/>
                      <a:pt x="464799" y="1594020"/>
                    </a:cubicBezTo>
                    <a:lnTo>
                      <a:pt x="1498262" y="756772"/>
                    </a:lnTo>
                    <a:cubicBezTo>
                      <a:pt x="1542077" y="721530"/>
                      <a:pt x="1562080" y="668190"/>
                      <a:pt x="1553507" y="612945"/>
                    </a:cubicBezTo>
                    <a:cubicBezTo>
                      <a:pt x="1544935" y="557700"/>
                      <a:pt x="1508740" y="512932"/>
                      <a:pt x="1456352" y="492930"/>
                    </a:cubicBezTo>
                    <a:lnTo>
                      <a:pt x="215244" y="15727"/>
                    </a:lnTo>
                    <a:cubicBezTo>
                      <a:pt x="197147" y="9060"/>
                      <a:pt x="178097" y="5250"/>
                      <a:pt x="159047" y="52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630741" y="2796715"/>
                <a:ext cx="1568373" cy="1631138"/>
              </a:xfrm>
              <a:custGeom>
                <a:rect b="b" l="l" r="r" t="t"/>
                <a:pathLst>
                  <a:path extrusionOk="0" h="1631138" w="1568373">
                    <a:moveTo>
                      <a:pt x="158870" y="1631139"/>
                    </a:moveTo>
                    <a:cubicBezTo>
                      <a:pt x="121723" y="1631139"/>
                      <a:pt x="86481" y="1617804"/>
                      <a:pt x="56953" y="1593991"/>
                    </a:cubicBezTo>
                    <a:cubicBezTo>
                      <a:pt x="13138" y="1556844"/>
                      <a:pt x="-7817" y="1500646"/>
                      <a:pt x="2660" y="1443496"/>
                    </a:cubicBezTo>
                    <a:lnTo>
                      <a:pt x="232213" y="132856"/>
                    </a:lnTo>
                    <a:cubicBezTo>
                      <a:pt x="242691" y="75706"/>
                      <a:pt x="280791" y="29986"/>
                      <a:pt x="335083" y="9984"/>
                    </a:cubicBezTo>
                    <a:cubicBezTo>
                      <a:pt x="389375" y="-10019"/>
                      <a:pt x="448431" y="459"/>
                      <a:pt x="492246" y="37606"/>
                    </a:cubicBezTo>
                    <a:lnTo>
                      <a:pt x="1511421" y="892951"/>
                    </a:lnTo>
                    <a:cubicBezTo>
                      <a:pt x="1555236" y="930099"/>
                      <a:pt x="1576191" y="986296"/>
                      <a:pt x="1565713" y="1043446"/>
                    </a:cubicBezTo>
                    <a:cubicBezTo>
                      <a:pt x="1555236" y="1100596"/>
                      <a:pt x="1517136" y="1146316"/>
                      <a:pt x="1462843" y="1166319"/>
                    </a:cubicBezTo>
                    <a:lnTo>
                      <a:pt x="214116" y="1620662"/>
                    </a:lnTo>
                    <a:cubicBezTo>
                      <a:pt x="196018" y="1627329"/>
                      <a:pt x="176968" y="1631139"/>
                      <a:pt x="158870" y="1631139"/>
                    </a:cubicBezTo>
                    <a:close/>
                    <a:moveTo>
                      <a:pt x="390328" y="6174"/>
                    </a:moveTo>
                    <a:cubicBezTo>
                      <a:pt x="372231" y="6174"/>
                      <a:pt x="354133" y="9031"/>
                      <a:pt x="336988" y="15699"/>
                    </a:cubicBezTo>
                    <a:cubicBezTo>
                      <a:pt x="284600" y="34749"/>
                      <a:pt x="247453" y="78564"/>
                      <a:pt x="237928" y="133809"/>
                    </a:cubicBezTo>
                    <a:lnTo>
                      <a:pt x="7423" y="1444449"/>
                    </a:lnTo>
                    <a:cubicBezTo>
                      <a:pt x="-2102" y="1499694"/>
                      <a:pt x="17900" y="1553987"/>
                      <a:pt x="59810" y="1589229"/>
                    </a:cubicBezTo>
                    <a:cubicBezTo>
                      <a:pt x="102673" y="1625424"/>
                      <a:pt x="159823" y="1634949"/>
                      <a:pt x="212210" y="1615899"/>
                    </a:cubicBezTo>
                    <a:lnTo>
                      <a:pt x="1461891" y="1160604"/>
                    </a:lnTo>
                    <a:cubicBezTo>
                      <a:pt x="1514278" y="1141554"/>
                      <a:pt x="1551426" y="1097739"/>
                      <a:pt x="1560951" y="1042494"/>
                    </a:cubicBezTo>
                    <a:cubicBezTo>
                      <a:pt x="1570476" y="987249"/>
                      <a:pt x="1550473" y="932956"/>
                      <a:pt x="1508563" y="897714"/>
                    </a:cubicBezTo>
                    <a:lnTo>
                      <a:pt x="489388" y="42369"/>
                    </a:lnTo>
                    <a:cubicBezTo>
                      <a:pt x="460813" y="18556"/>
                      <a:pt x="426523" y="6174"/>
                      <a:pt x="390328" y="61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402873" y="2763813"/>
                <a:ext cx="1649777" cy="1482113"/>
              </a:xfrm>
              <a:custGeom>
                <a:rect b="b" l="l" r="r" t="t"/>
                <a:pathLst>
                  <a:path extrusionOk="0" h="1482113" w="1649777">
                    <a:moveTo>
                      <a:pt x="160044" y="1482113"/>
                    </a:moveTo>
                    <a:cubicBezTo>
                      <a:pt x="103846" y="1482113"/>
                      <a:pt x="52411" y="1453538"/>
                      <a:pt x="22884" y="1404961"/>
                    </a:cubicBezTo>
                    <a:cubicBezTo>
                      <a:pt x="-6644" y="1355431"/>
                      <a:pt x="-7596" y="1295423"/>
                      <a:pt x="20026" y="1244941"/>
                    </a:cubicBezTo>
                    <a:lnTo>
                      <a:pt x="664869" y="81938"/>
                    </a:lnTo>
                    <a:lnTo>
                      <a:pt x="667726" y="82891"/>
                    </a:lnTo>
                    <a:lnTo>
                      <a:pt x="664869" y="81938"/>
                    </a:lnTo>
                    <a:cubicBezTo>
                      <a:pt x="692491" y="31456"/>
                      <a:pt x="743926" y="976"/>
                      <a:pt x="802029" y="23"/>
                    </a:cubicBezTo>
                    <a:cubicBezTo>
                      <a:pt x="859179" y="-929"/>
                      <a:pt x="912519" y="27646"/>
                      <a:pt x="942046" y="77176"/>
                    </a:cubicBezTo>
                    <a:lnTo>
                      <a:pt x="1626894" y="1217318"/>
                    </a:lnTo>
                    <a:cubicBezTo>
                      <a:pt x="1656421" y="1266848"/>
                      <a:pt x="1657374" y="1326856"/>
                      <a:pt x="1629751" y="1377338"/>
                    </a:cubicBezTo>
                    <a:cubicBezTo>
                      <a:pt x="1602129" y="1427821"/>
                      <a:pt x="1550694" y="1458301"/>
                      <a:pt x="1492591" y="1459253"/>
                    </a:cubicBezTo>
                    <a:lnTo>
                      <a:pt x="161949" y="1482113"/>
                    </a:lnTo>
                    <a:cubicBezTo>
                      <a:pt x="161949" y="1482113"/>
                      <a:pt x="160996" y="1482113"/>
                      <a:pt x="160044" y="1482113"/>
                    </a:cubicBezTo>
                    <a:close/>
                    <a:moveTo>
                      <a:pt x="804886" y="4786"/>
                    </a:moveTo>
                    <a:cubicBezTo>
                      <a:pt x="803934" y="4786"/>
                      <a:pt x="802981" y="4786"/>
                      <a:pt x="802029" y="4786"/>
                    </a:cubicBezTo>
                    <a:cubicBezTo>
                      <a:pt x="745831" y="5738"/>
                      <a:pt x="697254" y="35266"/>
                      <a:pt x="669631" y="83843"/>
                    </a:cubicBezTo>
                    <a:lnTo>
                      <a:pt x="24789" y="1247798"/>
                    </a:lnTo>
                    <a:cubicBezTo>
                      <a:pt x="-1881" y="1296376"/>
                      <a:pt x="-929" y="1354478"/>
                      <a:pt x="27646" y="1402103"/>
                    </a:cubicBezTo>
                    <a:cubicBezTo>
                      <a:pt x="56221" y="1449728"/>
                      <a:pt x="106704" y="1478303"/>
                      <a:pt x="162901" y="1477351"/>
                    </a:cubicBezTo>
                    <a:lnTo>
                      <a:pt x="1493544" y="1454491"/>
                    </a:lnTo>
                    <a:cubicBezTo>
                      <a:pt x="1549741" y="1453538"/>
                      <a:pt x="1598319" y="1424011"/>
                      <a:pt x="1625941" y="1375433"/>
                    </a:cubicBezTo>
                    <a:cubicBezTo>
                      <a:pt x="1652611" y="1326856"/>
                      <a:pt x="1651659" y="1268753"/>
                      <a:pt x="1623084" y="1221128"/>
                    </a:cubicBezTo>
                    <a:lnTo>
                      <a:pt x="937284" y="79081"/>
                    </a:lnTo>
                    <a:cubicBezTo>
                      <a:pt x="908709" y="32408"/>
                      <a:pt x="860131" y="4786"/>
                      <a:pt x="804886" y="47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247730" y="2789965"/>
                <a:ext cx="1584777" cy="1622649"/>
              </a:xfrm>
              <a:custGeom>
                <a:rect b="b" l="l" r="r" t="t"/>
                <a:pathLst>
                  <a:path extrusionOk="0" h="1622649" w="1584777">
                    <a:moveTo>
                      <a:pt x="1425801" y="1622649"/>
                    </a:moveTo>
                    <a:cubicBezTo>
                      <a:pt x="1409609" y="1622649"/>
                      <a:pt x="1392464" y="1619792"/>
                      <a:pt x="1375319" y="1615029"/>
                    </a:cubicBezTo>
                    <a:lnTo>
                      <a:pt x="110399" y="1203549"/>
                    </a:lnTo>
                    <a:cubicBezTo>
                      <a:pt x="55154" y="1185452"/>
                      <a:pt x="15149" y="1141637"/>
                      <a:pt x="3719" y="1084487"/>
                    </a:cubicBezTo>
                    <a:cubicBezTo>
                      <a:pt x="-8664" y="1028289"/>
                      <a:pt x="10386" y="971139"/>
                      <a:pt x="53249" y="932087"/>
                    </a:cubicBezTo>
                    <a:lnTo>
                      <a:pt x="1041944" y="41499"/>
                    </a:lnTo>
                    <a:lnTo>
                      <a:pt x="1043849" y="43404"/>
                    </a:lnTo>
                    <a:lnTo>
                      <a:pt x="1041944" y="41499"/>
                    </a:lnTo>
                    <a:cubicBezTo>
                      <a:pt x="1084806" y="2447"/>
                      <a:pt x="1142909" y="-9936"/>
                      <a:pt x="1198154" y="8162"/>
                    </a:cubicBezTo>
                    <a:cubicBezTo>
                      <a:pt x="1253399" y="26259"/>
                      <a:pt x="1293404" y="70074"/>
                      <a:pt x="1304834" y="127224"/>
                    </a:cubicBezTo>
                    <a:lnTo>
                      <a:pt x="1581059" y="1428339"/>
                    </a:lnTo>
                    <a:cubicBezTo>
                      <a:pt x="1593441" y="1484537"/>
                      <a:pt x="1574391" y="1541687"/>
                      <a:pt x="1531529" y="1580739"/>
                    </a:cubicBezTo>
                    <a:cubicBezTo>
                      <a:pt x="1502001" y="1608362"/>
                      <a:pt x="1463901" y="1622649"/>
                      <a:pt x="1425801" y="1622649"/>
                    </a:cubicBezTo>
                    <a:close/>
                    <a:moveTo>
                      <a:pt x="1147671" y="6257"/>
                    </a:moveTo>
                    <a:cubicBezTo>
                      <a:pt x="1110524" y="6257"/>
                      <a:pt x="1074329" y="19592"/>
                      <a:pt x="1044801" y="46262"/>
                    </a:cubicBezTo>
                    <a:lnTo>
                      <a:pt x="56106" y="936849"/>
                    </a:lnTo>
                    <a:cubicBezTo>
                      <a:pt x="14196" y="973997"/>
                      <a:pt x="-2949" y="1029242"/>
                      <a:pt x="8481" y="1083534"/>
                    </a:cubicBezTo>
                    <a:cubicBezTo>
                      <a:pt x="19911" y="1137827"/>
                      <a:pt x="58964" y="1180689"/>
                      <a:pt x="111351" y="1197834"/>
                    </a:cubicBezTo>
                    <a:lnTo>
                      <a:pt x="1376272" y="1609314"/>
                    </a:lnTo>
                    <a:cubicBezTo>
                      <a:pt x="1429611" y="1626459"/>
                      <a:pt x="1485809" y="1615029"/>
                      <a:pt x="1526766" y="1576929"/>
                    </a:cubicBezTo>
                    <a:cubicBezTo>
                      <a:pt x="1568676" y="1539782"/>
                      <a:pt x="1585822" y="1484537"/>
                      <a:pt x="1574391" y="1430244"/>
                    </a:cubicBezTo>
                    <a:lnTo>
                      <a:pt x="1298166" y="129129"/>
                    </a:lnTo>
                    <a:cubicBezTo>
                      <a:pt x="1286736" y="74837"/>
                      <a:pt x="1247684" y="31974"/>
                      <a:pt x="1195297" y="14829"/>
                    </a:cubicBezTo>
                    <a:cubicBezTo>
                      <a:pt x="1180056" y="9114"/>
                      <a:pt x="1163864" y="6257"/>
                      <a:pt x="1147671" y="62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179859" y="2878404"/>
                <a:ext cx="1545260" cy="1640889"/>
              </a:xfrm>
              <a:custGeom>
                <a:rect b="b" l="l" r="r" t="t"/>
                <a:pathLst>
                  <a:path extrusionOk="0" h="1640889" w="1545260">
                    <a:moveTo>
                      <a:pt x="1222210" y="1640890"/>
                    </a:moveTo>
                    <a:cubicBezTo>
                      <a:pt x="1187920" y="1640890"/>
                      <a:pt x="1154583" y="1629460"/>
                      <a:pt x="1126008" y="1608505"/>
                    </a:cubicBezTo>
                    <a:lnTo>
                      <a:pt x="63970" y="807452"/>
                    </a:lnTo>
                    <a:cubicBezTo>
                      <a:pt x="18250" y="772210"/>
                      <a:pt x="-5562" y="717917"/>
                      <a:pt x="1105" y="660767"/>
                    </a:cubicBezTo>
                    <a:cubicBezTo>
                      <a:pt x="7773" y="603617"/>
                      <a:pt x="43968" y="555992"/>
                      <a:pt x="97308" y="533132"/>
                    </a:cubicBezTo>
                    <a:lnTo>
                      <a:pt x="1322223" y="13067"/>
                    </a:lnTo>
                    <a:cubicBezTo>
                      <a:pt x="1375563" y="-9793"/>
                      <a:pt x="1434618" y="-2173"/>
                      <a:pt x="1481290" y="32117"/>
                    </a:cubicBezTo>
                    <a:cubicBezTo>
                      <a:pt x="1527010" y="67360"/>
                      <a:pt x="1550823" y="121652"/>
                      <a:pt x="1544155" y="178802"/>
                    </a:cubicBezTo>
                    <a:lnTo>
                      <a:pt x="1382230" y="1498967"/>
                    </a:lnTo>
                    <a:cubicBezTo>
                      <a:pt x="1375563" y="1556117"/>
                      <a:pt x="1339368" y="1603742"/>
                      <a:pt x="1286028" y="1626602"/>
                    </a:cubicBezTo>
                    <a:cubicBezTo>
                      <a:pt x="1264120" y="1636127"/>
                      <a:pt x="1243165" y="1640890"/>
                      <a:pt x="1222210" y="1640890"/>
                    </a:cubicBezTo>
                    <a:close/>
                    <a:moveTo>
                      <a:pt x="1323175" y="15925"/>
                    </a:moveTo>
                    <a:lnTo>
                      <a:pt x="1324128" y="18782"/>
                    </a:lnTo>
                    <a:lnTo>
                      <a:pt x="100165" y="537895"/>
                    </a:lnTo>
                    <a:cubicBezTo>
                      <a:pt x="48730" y="559802"/>
                      <a:pt x="14440" y="605522"/>
                      <a:pt x="6820" y="660767"/>
                    </a:cubicBezTo>
                    <a:cubicBezTo>
                      <a:pt x="153" y="716965"/>
                      <a:pt x="23013" y="769352"/>
                      <a:pt x="66828" y="803642"/>
                    </a:cubicBezTo>
                    <a:lnTo>
                      <a:pt x="1128865" y="1604695"/>
                    </a:lnTo>
                    <a:cubicBezTo>
                      <a:pt x="1173633" y="1638032"/>
                      <a:pt x="1230783" y="1645652"/>
                      <a:pt x="1282218" y="1623745"/>
                    </a:cubicBezTo>
                    <a:cubicBezTo>
                      <a:pt x="1333653" y="1601837"/>
                      <a:pt x="1367943" y="1556117"/>
                      <a:pt x="1375563" y="1500872"/>
                    </a:cubicBezTo>
                    <a:lnTo>
                      <a:pt x="1537488" y="180707"/>
                    </a:lnTo>
                    <a:cubicBezTo>
                      <a:pt x="1544155" y="125462"/>
                      <a:pt x="1521295" y="72122"/>
                      <a:pt x="1477480" y="38785"/>
                    </a:cubicBezTo>
                    <a:cubicBezTo>
                      <a:pt x="1432713" y="5447"/>
                      <a:pt x="1375563" y="-2173"/>
                      <a:pt x="1324128" y="19735"/>
                    </a:cubicBezTo>
                    <a:lnTo>
                      <a:pt x="1323175" y="159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208682" y="3017783"/>
                <a:ext cx="1646681" cy="1514845"/>
              </a:xfrm>
              <a:custGeom>
                <a:rect b="b" l="l" r="r" t="t"/>
                <a:pathLst>
                  <a:path extrusionOk="0" h="1514845" w="1646681">
                    <a:moveTo>
                      <a:pt x="902875" y="1514846"/>
                    </a:moveTo>
                    <a:cubicBezTo>
                      <a:pt x="849535" y="1514846"/>
                      <a:pt x="800957" y="1489128"/>
                      <a:pt x="770477" y="1444361"/>
                    </a:cubicBezTo>
                    <a:lnTo>
                      <a:pt x="27527" y="341366"/>
                    </a:lnTo>
                    <a:cubicBezTo>
                      <a:pt x="-4858" y="293741"/>
                      <a:pt x="-8668" y="233733"/>
                      <a:pt x="16097" y="182298"/>
                    </a:cubicBezTo>
                    <a:cubicBezTo>
                      <a:pt x="41815" y="129911"/>
                      <a:pt x="91345" y="96573"/>
                      <a:pt x="148495" y="92763"/>
                    </a:cubicBezTo>
                    <a:lnTo>
                      <a:pt x="1475327" y="371"/>
                    </a:lnTo>
                    <a:cubicBezTo>
                      <a:pt x="1533430" y="-3439"/>
                      <a:pt x="1586770" y="22278"/>
                      <a:pt x="1619155" y="70856"/>
                    </a:cubicBezTo>
                    <a:cubicBezTo>
                      <a:pt x="1651540" y="118481"/>
                      <a:pt x="1655350" y="178488"/>
                      <a:pt x="1630585" y="229923"/>
                    </a:cubicBezTo>
                    <a:lnTo>
                      <a:pt x="1047655" y="1424358"/>
                    </a:lnTo>
                    <a:cubicBezTo>
                      <a:pt x="1021937" y="1476746"/>
                      <a:pt x="972407" y="1510083"/>
                      <a:pt x="915257" y="1513893"/>
                    </a:cubicBezTo>
                    <a:cubicBezTo>
                      <a:pt x="910495" y="1513893"/>
                      <a:pt x="906685" y="1514846"/>
                      <a:pt x="902875" y="1514846"/>
                    </a:cubicBezTo>
                    <a:close/>
                    <a:moveTo>
                      <a:pt x="1475327" y="2276"/>
                    </a:moveTo>
                    <a:lnTo>
                      <a:pt x="1475327" y="5133"/>
                    </a:lnTo>
                    <a:lnTo>
                      <a:pt x="148495" y="97526"/>
                    </a:lnTo>
                    <a:cubicBezTo>
                      <a:pt x="93250" y="101336"/>
                      <a:pt x="45625" y="133720"/>
                      <a:pt x="20860" y="184203"/>
                    </a:cubicBezTo>
                    <a:cubicBezTo>
                      <a:pt x="-3905" y="234686"/>
                      <a:pt x="857" y="291836"/>
                      <a:pt x="31337" y="338508"/>
                    </a:cubicBezTo>
                    <a:lnTo>
                      <a:pt x="775240" y="1441503"/>
                    </a:lnTo>
                    <a:cubicBezTo>
                      <a:pt x="806672" y="1488176"/>
                      <a:pt x="858107" y="1512941"/>
                      <a:pt x="914305" y="1509131"/>
                    </a:cubicBezTo>
                    <a:cubicBezTo>
                      <a:pt x="969550" y="1505321"/>
                      <a:pt x="1018127" y="1472936"/>
                      <a:pt x="1041940" y="1422453"/>
                    </a:cubicBezTo>
                    <a:lnTo>
                      <a:pt x="1624870" y="227066"/>
                    </a:lnTo>
                    <a:cubicBezTo>
                      <a:pt x="1649635" y="176583"/>
                      <a:pt x="1644872" y="119433"/>
                      <a:pt x="1614392" y="72761"/>
                    </a:cubicBezTo>
                    <a:cubicBezTo>
                      <a:pt x="1582960" y="26088"/>
                      <a:pt x="1531525" y="1323"/>
                      <a:pt x="1475327" y="5133"/>
                    </a:cubicBezTo>
                    <a:lnTo>
                      <a:pt x="1475327" y="227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329614" y="2845675"/>
                <a:ext cx="1604843" cy="1605039"/>
              </a:xfrm>
              <a:custGeom>
                <a:rect b="b" l="l" r="r" t="t"/>
                <a:pathLst>
                  <a:path extrusionOk="0" h="1605039" w="1604843">
                    <a:moveTo>
                      <a:pt x="504765" y="1605039"/>
                    </a:moveTo>
                    <a:cubicBezTo>
                      <a:pt x="490478" y="1605039"/>
                      <a:pt x="477143" y="1603134"/>
                      <a:pt x="462856" y="1599324"/>
                    </a:cubicBezTo>
                    <a:cubicBezTo>
                      <a:pt x="406658" y="1584084"/>
                      <a:pt x="364748" y="1542174"/>
                      <a:pt x="349508" y="1485977"/>
                    </a:cubicBezTo>
                    <a:lnTo>
                      <a:pt x="5655" y="201054"/>
                    </a:lnTo>
                    <a:cubicBezTo>
                      <a:pt x="-9585" y="144857"/>
                      <a:pt x="6608" y="87707"/>
                      <a:pt x="46613" y="46749"/>
                    </a:cubicBezTo>
                    <a:cubicBezTo>
                      <a:pt x="87570" y="5792"/>
                      <a:pt x="144720" y="-9448"/>
                      <a:pt x="200918" y="5792"/>
                    </a:cubicBezTo>
                    <a:lnTo>
                      <a:pt x="1485841" y="350597"/>
                    </a:lnTo>
                    <a:cubicBezTo>
                      <a:pt x="1542038" y="365837"/>
                      <a:pt x="1583948" y="407747"/>
                      <a:pt x="1599188" y="463944"/>
                    </a:cubicBezTo>
                    <a:cubicBezTo>
                      <a:pt x="1614428" y="520142"/>
                      <a:pt x="1598236" y="577292"/>
                      <a:pt x="1558231" y="618249"/>
                    </a:cubicBezTo>
                    <a:lnTo>
                      <a:pt x="617161" y="1559319"/>
                    </a:lnTo>
                    <a:cubicBezTo>
                      <a:pt x="586681" y="1588847"/>
                      <a:pt x="546675" y="1605039"/>
                      <a:pt x="504765" y="1605039"/>
                    </a:cubicBezTo>
                    <a:close/>
                    <a:moveTo>
                      <a:pt x="159008" y="4839"/>
                    </a:moveTo>
                    <a:cubicBezTo>
                      <a:pt x="119003" y="4839"/>
                      <a:pt x="79950" y="21032"/>
                      <a:pt x="50423" y="50559"/>
                    </a:cubicBezTo>
                    <a:cubicBezTo>
                      <a:pt x="11370" y="89612"/>
                      <a:pt x="-3870" y="145809"/>
                      <a:pt x="10418" y="200102"/>
                    </a:cubicBezTo>
                    <a:lnTo>
                      <a:pt x="355223" y="1485024"/>
                    </a:lnTo>
                    <a:cubicBezTo>
                      <a:pt x="369510" y="1539317"/>
                      <a:pt x="410468" y="1579322"/>
                      <a:pt x="464760" y="1594562"/>
                    </a:cubicBezTo>
                    <a:cubicBezTo>
                      <a:pt x="519053" y="1608849"/>
                      <a:pt x="574298" y="1593609"/>
                      <a:pt x="614303" y="1554557"/>
                    </a:cubicBezTo>
                    <a:lnTo>
                      <a:pt x="1555373" y="613487"/>
                    </a:lnTo>
                    <a:cubicBezTo>
                      <a:pt x="1594426" y="574434"/>
                      <a:pt x="1609666" y="518237"/>
                      <a:pt x="1595378" y="463944"/>
                    </a:cubicBezTo>
                    <a:cubicBezTo>
                      <a:pt x="1581091" y="409652"/>
                      <a:pt x="1540133" y="369647"/>
                      <a:pt x="1485841" y="354407"/>
                    </a:cubicBezTo>
                    <a:lnTo>
                      <a:pt x="199965" y="10554"/>
                    </a:lnTo>
                    <a:cubicBezTo>
                      <a:pt x="185678" y="6744"/>
                      <a:pt x="172343" y="4839"/>
                      <a:pt x="159008" y="48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435874" y="2634946"/>
                <a:ext cx="1515194" cy="1647175"/>
              </a:xfrm>
              <a:custGeom>
                <a:rect b="b" l="l" r="r" t="t"/>
                <a:pathLst>
                  <a:path extrusionOk="0" h="1647175" w="1515194">
                    <a:moveTo>
                      <a:pt x="160380" y="1647176"/>
                    </a:moveTo>
                    <a:cubicBezTo>
                      <a:pt x="128947" y="1647176"/>
                      <a:pt x="98467" y="1637651"/>
                      <a:pt x="70845" y="1619553"/>
                    </a:cubicBezTo>
                    <a:cubicBezTo>
                      <a:pt x="23220" y="1587168"/>
                      <a:pt x="-3450" y="1533828"/>
                      <a:pt x="360" y="1475726"/>
                    </a:cubicBezTo>
                    <a:lnTo>
                      <a:pt x="92752" y="148893"/>
                    </a:lnTo>
                    <a:cubicBezTo>
                      <a:pt x="96562" y="90791"/>
                      <a:pt x="129900" y="41261"/>
                      <a:pt x="182287" y="16496"/>
                    </a:cubicBezTo>
                    <a:cubicBezTo>
                      <a:pt x="234675" y="-9222"/>
                      <a:pt x="293730" y="-4459"/>
                      <a:pt x="341355" y="27926"/>
                    </a:cubicBezTo>
                    <a:lnTo>
                      <a:pt x="1444350" y="771828"/>
                    </a:lnTo>
                    <a:cubicBezTo>
                      <a:pt x="1491975" y="804213"/>
                      <a:pt x="1518645" y="857553"/>
                      <a:pt x="1514835" y="915656"/>
                    </a:cubicBezTo>
                    <a:cubicBezTo>
                      <a:pt x="1511025" y="973758"/>
                      <a:pt x="1477687" y="1023288"/>
                      <a:pt x="1425300" y="1048053"/>
                    </a:cubicBezTo>
                    <a:lnTo>
                      <a:pt x="230865" y="1630983"/>
                    </a:lnTo>
                    <a:cubicBezTo>
                      <a:pt x="208005" y="1641461"/>
                      <a:pt x="184192" y="1647176"/>
                      <a:pt x="160380" y="1647176"/>
                    </a:cubicBezTo>
                    <a:close/>
                    <a:moveTo>
                      <a:pt x="253725" y="5066"/>
                    </a:moveTo>
                    <a:cubicBezTo>
                      <a:pt x="230865" y="5066"/>
                      <a:pt x="208005" y="10781"/>
                      <a:pt x="186097" y="21258"/>
                    </a:cubicBezTo>
                    <a:cubicBezTo>
                      <a:pt x="135615" y="46023"/>
                      <a:pt x="103230" y="93648"/>
                      <a:pt x="99420" y="148893"/>
                    </a:cubicBezTo>
                    <a:lnTo>
                      <a:pt x="7027" y="1475726"/>
                    </a:lnTo>
                    <a:cubicBezTo>
                      <a:pt x="3217" y="1530971"/>
                      <a:pt x="27982" y="1583358"/>
                      <a:pt x="74655" y="1614791"/>
                    </a:cubicBezTo>
                    <a:cubicBezTo>
                      <a:pt x="121327" y="1646223"/>
                      <a:pt x="178477" y="1650033"/>
                      <a:pt x="228960" y="1625268"/>
                    </a:cubicBezTo>
                    <a:lnTo>
                      <a:pt x="1424347" y="1042338"/>
                    </a:lnTo>
                    <a:cubicBezTo>
                      <a:pt x="1474830" y="1017573"/>
                      <a:pt x="1507215" y="969948"/>
                      <a:pt x="1511025" y="914703"/>
                    </a:cubicBezTo>
                    <a:cubicBezTo>
                      <a:pt x="1514835" y="859458"/>
                      <a:pt x="1490070" y="807071"/>
                      <a:pt x="1443397" y="775638"/>
                    </a:cubicBezTo>
                    <a:lnTo>
                      <a:pt x="340402" y="31736"/>
                    </a:lnTo>
                    <a:cubicBezTo>
                      <a:pt x="313732" y="14591"/>
                      <a:pt x="284205" y="5066"/>
                      <a:pt x="253725" y="50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267647" y="2501714"/>
                <a:ext cx="1640193" cy="1544187"/>
              </a:xfrm>
              <a:custGeom>
                <a:rect b="b" l="l" r="r" t="t"/>
                <a:pathLst>
                  <a:path extrusionOk="0" h="1544187" w="1640193">
                    <a:moveTo>
                      <a:pt x="159062" y="1544188"/>
                    </a:moveTo>
                    <a:cubicBezTo>
                      <a:pt x="109532" y="1544188"/>
                      <a:pt x="62859" y="1521328"/>
                      <a:pt x="32379" y="1480370"/>
                    </a:cubicBezTo>
                    <a:cubicBezTo>
                      <a:pt x="-2863" y="1434650"/>
                      <a:pt x="-9531" y="1374643"/>
                      <a:pt x="13329" y="1321303"/>
                    </a:cubicBezTo>
                    <a:lnTo>
                      <a:pt x="532442" y="97340"/>
                    </a:lnTo>
                    <a:cubicBezTo>
                      <a:pt x="555302" y="44000"/>
                      <a:pt x="602927" y="7805"/>
                      <a:pt x="660077" y="1138"/>
                    </a:cubicBezTo>
                    <a:cubicBezTo>
                      <a:pt x="717227" y="-5530"/>
                      <a:pt x="772472" y="17330"/>
                      <a:pt x="806762" y="64003"/>
                    </a:cubicBezTo>
                    <a:lnTo>
                      <a:pt x="1607814" y="1126040"/>
                    </a:lnTo>
                    <a:cubicBezTo>
                      <a:pt x="1643057" y="1171760"/>
                      <a:pt x="1649724" y="1231768"/>
                      <a:pt x="1626864" y="1285108"/>
                    </a:cubicBezTo>
                    <a:cubicBezTo>
                      <a:pt x="1604004" y="1338448"/>
                      <a:pt x="1556379" y="1374643"/>
                      <a:pt x="1499229" y="1381310"/>
                    </a:cubicBezTo>
                    <a:lnTo>
                      <a:pt x="179064" y="1543235"/>
                    </a:lnTo>
                    <a:cubicBezTo>
                      <a:pt x="172397" y="1544188"/>
                      <a:pt x="165729" y="1544188"/>
                      <a:pt x="159062" y="1544188"/>
                    </a:cubicBezTo>
                    <a:close/>
                    <a:moveTo>
                      <a:pt x="680079" y="4948"/>
                    </a:moveTo>
                    <a:cubicBezTo>
                      <a:pt x="673412" y="4948"/>
                      <a:pt x="666744" y="4948"/>
                      <a:pt x="661029" y="5900"/>
                    </a:cubicBezTo>
                    <a:cubicBezTo>
                      <a:pt x="605784" y="12568"/>
                      <a:pt x="559112" y="47810"/>
                      <a:pt x="538157" y="99245"/>
                    </a:cubicBezTo>
                    <a:lnTo>
                      <a:pt x="18092" y="1324160"/>
                    </a:lnTo>
                    <a:cubicBezTo>
                      <a:pt x="-3816" y="1375595"/>
                      <a:pt x="2852" y="1432745"/>
                      <a:pt x="37142" y="1477513"/>
                    </a:cubicBezTo>
                    <a:cubicBezTo>
                      <a:pt x="70479" y="1522280"/>
                      <a:pt x="123819" y="1544188"/>
                      <a:pt x="179064" y="1537520"/>
                    </a:cubicBezTo>
                    <a:lnTo>
                      <a:pt x="1499229" y="1375595"/>
                    </a:lnTo>
                    <a:cubicBezTo>
                      <a:pt x="1554474" y="1368928"/>
                      <a:pt x="1601147" y="1333685"/>
                      <a:pt x="1622102" y="1282250"/>
                    </a:cubicBezTo>
                    <a:cubicBezTo>
                      <a:pt x="1644009" y="1230815"/>
                      <a:pt x="1637342" y="1173665"/>
                      <a:pt x="1603052" y="1128898"/>
                    </a:cubicBezTo>
                    <a:lnTo>
                      <a:pt x="802952" y="66860"/>
                    </a:lnTo>
                    <a:cubicBezTo>
                      <a:pt x="773424" y="27808"/>
                      <a:pt x="728657" y="4948"/>
                      <a:pt x="680079" y="49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184232" y="2459493"/>
                <a:ext cx="1623190" cy="1584503"/>
              </a:xfrm>
              <a:custGeom>
                <a:rect b="b" l="l" r="r" t="t"/>
                <a:pathLst>
                  <a:path extrusionOk="0" h="1584503" w="1623190">
                    <a:moveTo>
                      <a:pt x="1462629" y="1584504"/>
                    </a:moveTo>
                    <a:cubicBezTo>
                      <a:pt x="1451199" y="1584504"/>
                      <a:pt x="1439769" y="1583551"/>
                      <a:pt x="1428339" y="1580694"/>
                    </a:cubicBezTo>
                    <a:lnTo>
                      <a:pt x="127224" y="1304469"/>
                    </a:lnTo>
                    <a:cubicBezTo>
                      <a:pt x="71027" y="1292086"/>
                      <a:pt x="26259" y="1252081"/>
                      <a:pt x="8162" y="1197789"/>
                    </a:cubicBezTo>
                    <a:cubicBezTo>
                      <a:pt x="-9936" y="1142544"/>
                      <a:pt x="2447" y="1084441"/>
                      <a:pt x="41499" y="1041579"/>
                    </a:cubicBezTo>
                    <a:lnTo>
                      <a:pt x="932087" y="52884"/>
                    </a:lnTo>
                    <a:cubicBezTo>
                      <a:pt x="971139" y="10021"/>
                      <a:pt x="1027337" y="-8076"/>
                      <a:pt x="1084487" y="3354"/>
                    </a:cubicBezTo>
                    <a:cubicBezTo>
                      <a:pt x="1140684" y="15736"/>
                      <a:pt x="1185452" y="55741"/>
                      <a:pt x="1203549" y="110034"/>
                    </a:cubicBezTo>
                    <a:lnTo>
                      <a:pt x="1615029" y="1374954"/>
                    </a:lnTo>
                    <a:cubicBezTo>
                      <a:pt x="1633127" y="1430199"/>
                      <a:pt x="1620744" y="1488301"/>
                      <a:pt x="1581692" y="1531164"/>
                    </a:cubicBezTo>
                    <a:cubicBezTo>
                      <a:pt x="1549307" y="1566406"/>
                      <a:pt x="1507397" y="1584504"/>
                      <a:pt x="1462629" y="1584504"/>
                    </a:cubicBezTo>
                    <a:close/>
                    <a:moveTo>
                      <a:pt x="1050197" y="5259"/>
                    </a:moveTo>
                    <a:cubicBezTo>
                      <a:pt x="1007334" y="5259"/>
                      <a:pt x="966377" y="23356"/>
                      <a:pt x="935897" y="56694"/>
                    </a:cubicBezTo>
                    <a:lnTo>
                      <a:pt x="45309" y="1044436"/>
                    </a:lnTo>
                    <a:cubicBezTo>
                      <a:pt x="8162" y="1086346"/>
                      <a:pt x="-4221" y="1142544"/>
                      <a:pt x="12924" y="1194931"/>
                    </a:cubicBezTo>
                    <a:cubicBezTo>
                      <a:pt x="30069" y="1248271"/>
                      <a:pt x="72932" y="1286371"/>
                      <a:pt x="127224" y="1297801"/>
                    </a:cubicBezTo>
                    <a:lnTo>
                      <a:pt x="1428339" y="1574026"/>
                    </a:lnTo>
                    <a:cubicBezTo>
                      <a:pt x="1482632" y="1585456"/>
                      <a:pt x="1537877" y="1567359"/>
                      <a:pt x="1575024" y="1526401"/>
                    </a:cubicBezTo>
                    <a:cubicBezTo>
                      <a:pt x="1612172" y="1484491"/>
                      <a:pt x="1624554" y="1428294"/>
                      <a:pt x="1607409" y="1375906"/>
                    </a:cubicBezTo>
                    <a:lnTo>
                      <a:pt x="1197834" y="111939"/>
                    </a:lnTo>
                    <a:cubicBezTo>
                      <a:pt x="1180689" y="58599"/>
                      <a:pt x="1137827" y="20499"/>
                      <a:pt x="1083534" y="9069"/>
                    </a:cubicBezTo>
                    <a:cubicBezTo>
                      <a:pt x="1072104" y="6211"/>
                      <a:pt x="1060674" y="5259"/>
                      <a:pt x="1050197" y="525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197133" y="2512353"/>
                <a:ext cx="1483088" cy="1650706"/>
              </a:xfrm>
              <a:custGeom>
                <a:rect b="b" l="l" r="r" t="t"/>
                <a:pathLst>
                  <a:path extrusionOk="0" h="1650706" w="1483088">
                    <a:moveTo>
                      <a:pt x="1300186" y="1650706"/>
                    </a:moveTo>
                    <a:cubicBezTo>
                      <a:pt x="1271611" y="1650706"/>
                      <a:pt x="1243036" y="1643086"/>
                      <a:pt x="1218271" y="1627846"/>
                    </a:cubicBezTo>
                    <a:lnTo>
                      <a:pt x="77176" y="942046"/>
                    </a:lnTo>
                    <a:cubicBezTo>
                      <a:pt x="27646" y="912519"/>
                      <a:pt x="-929" y="860131"/>
                      <a:pt x="23" y="802029"/>
                    </a:cubicBezTo>
                    <a:cubicBezTo>
                      <a:pt x="976" y="743926"/>
                      <a:pt x="31456" y="693444"/>
                      <a:pt x="81938" y="664869"/>
                    </a:cubicBezTo>
                    <a:lnTo>
                      <a:pt x="1245893" y="20026"/>
                    </a:lnTo>
                    <a:cubicBezTo>
                      <a:pt x="1296376" y="-7596"/>
                      <a:pt x="1356383" y="-6644"/>
                      <a:pt x="1405913" y="22884"/>
                    </a:cubicBezTo>
                    <a:cubicBezTo>
                      <a:pt x="1455443" y="52411"/>
                      <a:pt x="1484018" y="104799"/>
                      <a:pt x="1483066" y="162901"/>
                    </a:cubicBezTo>
                    <a:lnTo>
                      <a:pt x="1460206" y="1493544"/>
                    </a:lnTo>
                    <a:cubicBezTo>
                      <a:pt x="1459253" y="1551646"/>
                      <a:pt x="1428773" y="1602129"/>
                      <a:pt x="1378291" y="1630704"/>
                    </a:cubicBezTo>
                    <a:cubicBezTo>
                      <a:pt x="1353526" y="1644039"/>
                      <a:pt x="1326856" y="1650706"/>
                      <a:pt x="1300186" y="1650706"/>
                    </a:cubicBezTo>
                    <a:close/>
                    <a:moveTo>
                      <a:pt x="1323046" y="5739"/>
                    </a:moveTo>
                    <a:cubicBezTo>
                      <a:pt x="1297328" y="5739"/>
                      <a:pt x="1271611" y="12406"/>
                      <a:pt x="1247798" y="25741"/>
                    </a:cubicBezTo>
                    <a:lnTo>
                      <a:pt x="84796" y="669631"/>
                    </a:lnTo>
                    <a:cubicBezTo>
                      <a:pt x="36218" y="696301"/>
                      <a:pt x="6691" y="745831"/>
                      <a:pt x="5738" y="802029"/>
                    </a:cubicBezTo>
                    <a:cubicBezTo>
                      <a:pt x="4786" y="858226"/>
                      <a:pt x="32408" y="908709"/>
                      <a:pt x="80033" y="937284"/>
                    </a:cubicBezTo>
                    <a:lnTo>
                      <a:pt x="1220176" y="1622131"/>
                    </a:lnTo>
                    <a:cubicBezTo>
                      <a:pt x="1267801" y="1650706"/>
                      <a:pt x="1325903" y="1651659"/>
                      <a:pt x="1374481" y="1624989"/>
                    </a:cubicBezTo>
                    <a:cubicBezTo>
                      <a:pt x="1423058" y="1598319"/>
                      <a:pt x="1452586" y="1548789"/>
                      <a:pt x="1453538" y="1492591"/>
                    </a:cubicBezTo>
                    <a:lnTo>
                      <a:pt x="1456396" y="1492591"/>
                    </a:lnTo>
                    <a:lnTo>
                      <a:pt x="1453538" y="1492591"/>
                    </a:lnTo>
                    <a:lnTo>
                      <a:pt x="1476398" y="161949"/>
                    </a:lnTo>
                    <a:cubicBezTo>
                      <a:pt x="1477351" y="105751"/>
                      <a:pt x="1449728" y="55269"/>
                      <a:pt x="1401151" y="26694"/>
                    </a:cubicBezTo>
                    <a:cubicBezTo>
                      <a:pt x="1378291" y="13359"/>
                      <a:pt x="1350668" y="5739"/>
                      <a:pt x="1323046" y="57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302425" y="2655449"/>
                <a:ext cx="1631597" cy="1570475"/>
              </a:xfrm>
              <a:custGeom>
                <a:rect b="b" l="l" r="r" t="t"/>
                <a:pathLst>
                  <a:path extrusionOk="0" h="1570475" w="1631597">
                    <a:moveTo>
                      <a:pt x="1014871" y="1570476"/>
                    </a:moveTo>
                    <a:cubicBezTo>
                      <a:pt x="968199" y="1570476"/>
                      <a:pt x="924384" y="1550473"/>
                      <a:pt x="892951" y="1513326"/>
                    </a:cubicBezTo>
                    <a:lnTo>
                      <a:pt x="37606" y="494151"/>
                    </a:lnTo>
                    <a:cubicBezTo>
                      <a:pt x="459" y="450336"/>
                      <a:pt x="-10019" y="391281"/>
                      <a:pt x="9984" y="336988"/>
                    </a:cubicBezTo>
                    <a:cubicBezTo>
                      <a:pt x="29986" y="282695"/>
                      <a:pt x="75706" y="244595"/>
                      <a:pt x="132856" y="234118"/>
                    </a:cubicBezTo>
                    <a:lnTo>
                      <a:pt x="1443496" y="2660"/>
                    </a:lnTo>
                    <a:cubicBezTo>
                      <a:pt x="1500646" y="-7817"/>
                      <a:pt x="1556844" y="13138"/>
                      <a:pt x="1593991" y="56953"/>
                    </a:cubicBezTo>
                    <a:cubicBezTo>
                      <a:pt x="1631139" y="100768"/>
                      <a:pt x="1641616" y="159823"/>
                      <a:pt x="1621614" y="214115"/>
                    </a:cubicBezTo>
                    <a:lnTo>
                      <a:pt x="1166319" y="1464748"/>
                    </a:lnTo>
                    <a:cubicBezTo>
                      <a:pt x="1146316" y="1519041"/>
                      <a:pt x="1100596" y="1557141"/>
                      <a:pt x="1043446" y="1567618"/>
                    </a:cubicBezTo>
                    <a:cubicBezTo>
                      <a:pt x="1033921" y="1569523"/>
                      <a:pt x="1024396" y="1570476"/>
                      <a:pt x="1014871" y="1570476"/>
                    </a:cubicBezTo>
                    <a:close/>
                    <a:moveTo>
                      <a:pt x="1471119" y="6470"/>
                    </a:moveTo>
                    <a:cubicBezTo>
                      <a:pt x="1461594" y="6470"/>
                      <a:pt x="1453021" y="7423"/>
                      <a:pt x="1443496" y="9328"/>
                    </a:cubicBezTo>
                    <a:lnTo>
                      <a:pt x="133809" y="239833"/>
                    </a:lnTo>
                    <a:cubicBezTo>
                      <a:pt x="78564" y="249358"/>
                      <a:pt x="34749" y="286506"/>
                      <a:pt x="15699" y="338893"/>
                    </a:cubicBezTo>
                    <a:cubicBezTo>
                      <a:pt x="-3351" y="391281"/>
                      <a:pt x="6174" y="448430"/>
                      <a:pt x="42369" y="491293"/>
                    </a:cubicBezTo>
                    <a:lnTo>
                      <a:pt x="897714" y="1510468"/>
                    </a:lnTo>
                    <a:cubicBezTo>
                      <a:pt x="933909" y="1553331"/>
                      <a:pt x="988201" y="1573333"/>
                      <a:pt x="1042494" y="1562856"/>
                    </a:cubicBezTo>
                    <a:cubicBezTo>
                      <a:pt x="1097739" y="1553331"/>
                      <a:pt x="1141554" y="1516183"/>
                      <a:pt x="1160604" y="1463796"/>
                    </a:cubicBezTo>
                    <a:lnTo>
                      <a:pt x="1163461" y="1464748"/>
                    </a:lnTo>
                    <a:lnTo>
                      <a:pt x="1160604" y="1463796"/>
                    </a:lnTo>
                    <a:lnTo>
                      <a:pt x="1615899" y="213163"/>
                    </a:lnTo>
                    <a:cubicBezTo>
                      <a:pt x="1634949" y="160775"/>
                      <a:pt x="1625424" y="103625"/>
                      <a:pt x="1589229" y="60763"/>
                    </a:cubicBezTo>
                    <a:cubicBezTo>
                      <a:pt x="1558749" y="25520"/>
                      <a:pt x="1515886" y="6470"/>
                      <a:pt x="1471119" y="647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490992" y="2665438"/>
                <a:ext cx="1634512" cy="1562390"/>
              </a:xfrm>
              <a:custGeom>
                <a:rect b="b" l="l" r="r" t="t"/>
                <a:pathLst>
                  <a:path extrusionOk="0" h="1562390" w="1634512">
                    <a:moveTo>
                      <a:pt x="637710" y="1562391"/>
                    </a:moveTo>
                    <a:cubicBezTo>
                      <a:pt x="629137" y="1562391"/>
                      <a:pt x="620565" y="1561438"/>
                      <a:pt x="611992" y="1560486"/>
                    </a:cubicBezTo>
                    <a:cubicBezTo>
                      <a:pt x="554842" y="1551913"/>
                      <a:pt x="508170" y="1513813"/>
                      <a:pt x="488167" y="1459521"/>
                    </a:cubicBezTo>
                    <a:lnTo>
                      <a:pt x="10965" y="217461"/>
                    </a:lnTo>
                    <a:cubicBezTo>
                      <a:pt x="-9990" y="163168"/>
                      <a:pt x="-465" y="104113"/>
                      <a:pt x="35730" y="59346"/>
                    </a:cubicBezTo>
                    <a:cubicBezTo>
                      <a:pt x="71925" y="14578"/>
                      <a:pt x="128122" y="-7329"/>
                      <a:pt x="185272" y="2196"/>
                    </a:cubicBezTo>
                    <a:lnTo>
                      <a:pt x="1499723" y="209841"/>
                    </a:lnTo>
                    <a:cubicBezTo>
                      <a:pt x="1556873" y="218413"/>
                      <a:pt x="1603545" y="256513"/>
                      <a:pt x="1623548" y="310806"/>
                    </a:cubicBezTo>
                    <a:cubicBezTo>
                      <a:pt x="1644502" y="365098"/>
                      <a:pt x="1634977" y="424153"/>
                      <a:pt x="1598782" y="468921"/>
                    </a:cubicBezTo>
                    <a:lnTo>
                      <a:pt x="761535" y="1502383"/>
                    </a:lnTo>
                    <a:lnTo>
                      <a:pt x="759630" y="1500478"/>
                    </a:lnTo>
                    <a:lnTo>
                      <a:pt x="761535" y="1502383"/>
                    </a:lnTo>
                    <a:cubicBezTo>
                      <a:pt x="730102" y="1541436"/>
                      <a:pt x="685335" y="1562391"/>
                      <a:pt x="637710" y="1562391"/>
                    </a:cubicBezTo>
                    <a:close/>
                    <a:moveTo>
                      <a:pt x="159555" y="6006"/>
                    </a:moveTo>
                    <a:cubicBezTo>
                      <a:pt x="113835" y="6006"/>
                      <a:pt x="70020" y="26008"/>
                      <a:pt x="40492" y="63156"/>
                    </a:cubicBezTo>
                    <a:cubicBezTo>
                      <a:pt x="5250" y="106971"/>
                      <a:pt x="-3323" y="163168"/>
                      <a:pt x="16680" y="215556"/>
                    </a:cubicBezTo>
                    <a:lnTo>
                      <a:pt x="493882" y="1457616"/>
                    </a:lnTo>
                    <a:cubicBezTo>
                      <a:pt x="513885" y="1510003"/>
                      <a:pt x="558652" y="1546198"/>
                      <a:pt x="613897" y="1554771"/>
                    </a:cubicBezTo>
                    <a:cubicBezTo>
                      <a:pt x="669142" y="1563343"/>
                      <a:pt x="722482" y="1542388"/>
                      <a:pt x="757725" y="1499526"/>
                    </a:cubicBezTo>
                    <a:lnTo>
                      <a:pt x="1594020" y="465111"/>
                    </a:lnTo>
                    <a:cubicBezTo>
                      <a:pt x="1629262" y="421296"/>
                      <a:pt x="1637835" y="365098"/>
                      <a:pt x="1617832" y="312711"/>
                    </a:cubicBezTo>
                    <a:cubicBezTo>
                      <a:pt x="1597830" y="260323"/>
                      <a:pt x="1553062" y="224128"/>
                      <a:pt x="1497817" y="215556"/>
                    </a:cubicBezTo>
                    <a:lnTo>
                      <a:pt x="184320" y="7911"/>
                    </a:lnTo>
                    <a:cubicBezTo>
                      <a:pt x="175747" y="6958"/>
                      <a:pt x="167175" y="6006"/>
                      <a:pt x="159555" y="60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740942" y="2518472"/>
                <a:ext cx="1494657" cy="1649348"/>
              </a:xfrm>
              <a:custGeom>
                <a:rect b="b" l="l" r="r" t="t"/>
                <a:pathLst>
                  <a:path extrusionOk="0" h="1649348" w="1494657">
                    <a:moveTo>
                      <a:pt x="206785" y="1649349"/>
                    </a:moveTo>
                    <a:cubicBezTo>
                      <a:pt x="181067" y="1649349"/>
                      <a:pt x="155350" y="1642682"/>
                      <a:pt x="131537" y="1630299"/>
                    </a:cubicBezTo>
                    <a:cubicBezTo>
                      <a:pt x="80102" y="1603629"/>
                      <a:pt x="48670" y="1552194"/>
                      <a:pt x="46765" y="1495044"/>
                    </a:cubicBezTo>
                    <a:lnTo>
                      <a:pt x="92" y="165354"/>
                    </a:lnTo>
                    <a:cubicBezTo>
                      <a:pt x="-1813" y="107252"/>
                      <a:pt x="25810" y="54864"/>
                      <a:pt x="75340" y="24384"/>
                    </a:cubicBezTo>
                    <a:cubicBezTo>
                      <a:pt x="123917" y="-6096"/>
                      <a:pt x="183925" y="-8001"/>
                      <a:pt x="235360" y="18669"/>
                    </a:cubicBezTo>
                    <a:lnTo>
                      <a:pt x="1409792" y="643509"/>
                    </a:lnTo>
                    <a:cubicBezTo>
                      <a:pt x="1461228" y="670179"/>
                      <a:pt x="1492660" y="721614"/>
                      <a:pt x="1494565" y="778764"/>
                    </a:cubicBezTo>
                    <a:cubicBezTo>
                      <a:pt x="1496470" y="836867"/>
                      <a:pt x="1468848" y="889254"/>
                      <a:pt x="1419317" y="919734"/>
                    </a:cubicBezTo>
                    <a:lnTo>
                      <a:pt x="291557" y="1624584"/>
                    </a:lnTo>
                    <a:cubicBezTo>
                      <a:pt x="264887" y="1640777"/>
                      <a:pt x="236312" y="1649349"/>
                      <a:pt x="206785" y="1649349"/>
                    </a:cubicBezTo>
                    <a:close/>
                    <a:moveTo>
                      <a:pt x="160112" y="4381"/>
                    </a:moveTo>
                    <a:cubicBezTo>
                      <a:pt x="131537" y="4381"/>
                      <a:pt x="103915" y="12002"/>
                      <a:pt x="78197" y="28194"/>
                    </a:cubicBezTo>
                    <a:cubicBezTo>
                      <a:pt x="30572" y="57722"/>
                      <a:pt x="3902" y="109157"/>
                      <a:pt x="5807" y="164402"/>
                    </a:cubicBezTo>
                    <a:lnTo>
                      <a:pt x="52480" y="1494092"/>
                    </a:lnTo>
                    <a:cubicBezTo>
                      <a:pt x="54385" y="1550289"/>
                      <a:pt x="84865" y="1598867"/>
                      <a:pt x="134395" y="1624584"/>
                    </a:cubicBezTo>
                    <a:cubicBezTo>
                      <a:pt x="183925" y="1651254"/>
                      <a:pt x="241075" y="1648397"/>
                      <a:pt x="288700" y="1618869"/>
                    </a:cubicBezTo>
                    <a:lnTo>
                      <a:pt x="290605" y="1620774"/>
                    </a:lnTo>
                    <a:lnTo>
                      <a:pt x="288700" y="1618869"/>
                    </a:lnTo>
                    <a:lnTo>
                      <a:pt x="1416460" y="914019"/>
                    </a:lnTo>
                    <a:cubicBezTo>
                      <a:pt x="1464085" y="884492"/>
                      <a:pt x="1490755" y="833057"/>
                      <a:pt x="1488850" y="777812"/>
                    </a:cubicBezTo>
                    <a:cubicBezTo>
                      <a:pt x="1486945" y="721614"/>
                      <a:pt x="1456465" y="673037"/>
                      <a:pt x="1406935" y="647319"/>
                    </a:cubicBezTo>
                    <a:lnTo>
                      <a:pt x="232502" y="23431"/>
                    </a:lnTo>
                    <a:cubicBezTo>
                      <a:pt x="209642" y="11049"/>
                      <a:pt x="184877" y="4381"/>
                      <a:pt x="160112" y="43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636186" y="2459480"/>
                <a:ext cx="1616538" cy="1592136"/>
              </a:xfrm>
              <a:custGeom>
                <a:rect b="b" l="l" r="r" t="t"/>
                <a:pathLst>
                  <a:path extrusionOk="0" h="1592136" w="1616538">
                    <a:moveTo>
                      <a:pt x="159141" y="1592136"/>
                    </a:moveTo>
                    <a:cubicBezTo>
                      <a:pt x="115326" y="1592136"/>
                      <a:pt x="73416" y="1574039"/>
                      <a:pt x="42936" y="1541654"/>
                    </a:cubicBezTo>
                    <a:cubicBezTo>
                      <a:pt x="3883" y="1499744"/>
                      <a:pt x="-9452" y="1441641"/>
                      <a:pt x="6741" y="1385444"/>
                    </a:cubicBezTo>
                    <a:lnTo>
                      <a:pt x="396313" y="112904"/>
                    </a:lnTo>
                    <a:cubicBezTo>
                      <a:pt x="413458" y="57659"/>
                      <a:pt x="457273" y="16701"/>
                      <a:pt x="513471" y="4319"/>
                    </a:cubicBezTo>
                    <a:cubicBezTo>
                      <a:pt x="569668" y="-9016"/>
                      <a:pt x="626818" y="9081"/>
                      <a:pt x="665871" y="50991"/>
                    </a:cubicBezTo>
                    <a:lnTo>
                      <a:pt x="1573603" y="1024446"/>
                    </a:lnTo>
                    <a:cubicBezTo>
                      <a:pt x="1612656" y="1066356"/>
                      <a:pt x="1625991" y="1124459"/>
                      <a:pt x="1609798" y="1180656"/>
                    </a:cubicBezTo>
                    <a:cubicBezTo>
                      <a:pt x="1592653" y="1235901"/>
                      <a:pt x="1548838" y="1276859"/>
                      <a:pt x="1492641" y="1289241"/>
                    </a:cubicBezTo>
                    <a:lnTo>
                      <a:pt x="196288" y="1588326"/>
                    </a:lnTo>
                    <a:lnTo>
                      <a:pt x="195336" y="1585469"/>
                    </a:lnTo>
                    <a:lnTo>
                      <a:pt x="196288" y="1588326"/>
                    </a:lnTo>
                    <a:cubicBezTo>
                      <a:pt x="183905" y="1591184"/>
                      <a:pt x="171523" y="1592136"/>
                      <a:pt x="159141" y="1592136"/>
                    </a:cubicBezTo>
                    <a:close/>
                    <a:moveTo>
                      <a:pt x="549666" y="5271"/>
                    </a:moveTo>
                    <a:cubicBezTo>
                      <a:pt x="538236" y="5271"/>
                      <a:pt x="525853" y="6224"/>
                      <a:pt x="514423" y="9081"/>
                    </a:cubicBezTo>
                    <a:cubicBezTo>
                      <a:pt x="460131" y="21464"/>
                      <a:pt x="418221" y="60516"/>
                      <a:pt x="401076" y="114809"/>
                    </a:cubicBezTo>
                    <a:lnTo>
                      <a:pt x="12456" y="1387349"/>
                    </a:lnTo>
                    <a:cubicBezTo>
                      <a:pt x="-3737" y="1440689"/>
                      <a:pt x="8646" y="1496886"/>
                      <a:pt x="46746" y="1537844"/>
                    </a:cubicBezTo>
                    <a:cubicBezTo>
                      <a:pt x="84846" y="1578801"/>
                      <a:pt x="140091" y="1595946"/>
                      <a:pt x="194383" y="1582611"/>
                    </a:cubicBezTo>
                    <a:lnTo>
                      <a:pt x="1490736" y="1283526"/>
                    </a:lnTo>
                    <a:cubicBezTo>
                      <a:pt x="1545028" y="1271144"/>
                      <a:pt x="1586938" y="1232091"/>
                      <a:pt x="1604083" y="1177799"/>
                    </a:cubicBezTo>
                    <a:cubicBezTo>
                      <a:pt x="1620276" y="1124459"/>
                      <a:pt x="1606941" y="1068261"/>
                      <a:pt x="1569793" y="1027304"/>
                    </a:cubicBezTo>
                    <a:lnTo>
                      <a:pt x="662061" y="54801"/>
                    </a:lnTo>
                    <a:cubicBezTo>
                      <a:pt x="632533" y="22416"/>
                      <a:pt x="592528" y="5271"/>
                      <a:pt x="549666" y="52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531644" y="2497017"/>
                <a:ext cx="1643695" cy="1534597"/>
              </a:xfrm>
              <a:custGeom>
                <a:rect b="b" l="l" r="r" t="t"/>
                <a:pathLst>
                  <a:path extrusionOk="0" h="1534597" w="1643695">
                    <a:moveTo>
                      <a:pt x="1483835" y="1534598"/>
                    </a:moveTo>
                    <a:cubicBezTo>
                      <a:pt x="1478120" y="1534598"/>
                      <a:pt x="1472405" y="1534598"/>
                      <a:pt x="1466690" y="1533645"/>
                    </a:cubicBezTo>
                    <a:lnTo>
                      <a:pt x="143668" y="1395532"/>
                    </a:lnTo>
                    <a:cubicBezTo>
                      <a:pt x="86518" y="1389817"/>
                      <a:pt x="37940" y="1354575"/>
                      <a:pt x="14128" y="1301235"/>
                    </a:cubicBezTo>
                    <a:cubicBezTo>
                      <a:pt x="-9685" y="1248848"/>
                      <a:pt x="-3017" y="1188840"/>
                      <a:pt x="31273" y="1142167"/>
                    </a:cubicBezTo>
                    <a:lnTo>
                      <a:pt x="813275" y="65842"/>
                    </a:lnTo>
                    <a:cubicBezTo>
                      <a:pt x="847565" y="19170"/>
                      <a:pt x="901858" y="-5595"/>
                      <a:pt x="959008" y="1072"/>
                    </a:cubicBezTo>
                    <a:cubicBezTo>
                      <a:pt x="1016158" y="6787"/>
                      <a:pt x="1064735" y="42030"/>
                      <a:pt x="1088548" y="95370"/>
                    </a:cubicBezTo>
                    <a:lnTo>
                      <a:pt x="1629568" y="1310760"/>
                    </a:lnTo>
                    <a:cubicBezTo>
                      <a:pt x="1653380" y="1363148"/>
                      <a:pt x="1646713" y="1423155"/>
                      <a:pt x="1612423" y="1469827"/>
                    </a:cubicBezTo>
                    <a:cubicBezTo>
                      <a:pt x="1581943" y="1510785"/>
                      <a:pt x="1534318" y="1534598"/>
                      <a:pt x="1483835" y="1534598"/>
                    </a:cubicBezTo>
                    <a:close/>
                    <a:moveTo>
                      <a:pt x="940910" y="5835"/>
                    </a:moveTo>
                    <a:cubicBezTo>
                      <a:pt x="891380" y="5835"/>
                      <a:pt x="845660" y="28695"/>
                      <a:pt x="816133" y="69652"/>
                    </a:cubicBezTo>
                    <a:lnTo>
                      <a:pt x="34130" y="1145977"/>
                    </a:lnTo>
                    <a:cubicBezTo>
                      <a:pt x="1745" y="1190745"/>
                      <a:pt x="-4922" y="1248848"/>
                      <a:pt x="17938" y="1299330"/>
                    </a:cubicBezTo>
                    <a:cubicBezTo>
                      <a:pt x="40798" y="1350765"/>
                      <a:pt x="87470" y="1384102"/>
                      <a:pt x="142715" y="1389817"/>
                    </a:cubicBezTo>
                    <a:lnTo>
                      <a:pt x="1465738" y="1528882"/>
                    </a:lnTo>
                    <a:cubicBezTo>
                      <a:pt x="1520983" y="1534598"/>
                      <a:pt x="1574323" y="1510785"/>
                      <a:pt x="1606708" y="1466017"/>
                    </a:cubicBezTo>
                    <a:cubicBezTo>
                      <a:pt x="1639093" y="1421250"/>
                      <a:pt x="1645760" y="1363148"/>
                      <a:pt x="1622900" y="1312665"/>
                    </a:cubicBezTo>
                    <a:lnTo>
                      <a:pt x="1082833" y="97275"/>
                    </a:lnTo>
                    <a:cubicBezTo>
                      <a:pt x="1059973" y="45840"/>
                      <a:pt x="1013300" y="12502"/>
                      <a:pt x="958055" y="6787"/>
                    </a:cubicBezTo>
                    <a:cubicBezTo>
                      <a:pt x="952340" y="5835"/>
                      <a:pt x="946625" y="5835"/>
                      <a:pt x="940910" y="58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484232" y="2627034"/>
                <a:ext cx="1525159" cy="1644610"/>
              </a:xfrm>
              <a:custGeom>
                <a:rect b="b" l="l" r="r" t="t"/>
                <a:pathLst>
                  <a:path extrusionOk="0" h="1644610" w="1525159">
                    <a:moveTo>
                      <a:pt x="1365512" y="1644610"/>
                    </a:moveTo>
                    <a:cubicBezTo>
                      <a:pt x="1342652" y="1644610"/>
                      <a:pt x="1319792" y="1639848"/>
                      <a:pt x="1297885" y="1629370"/>
                    </a:cubicBezTo>
                    <a:lnTo>
                      <a:pt x="92020" y="1067395"/>
                    </a:lnTo>
                    <a:cubicBezTo>
                      <a:pt x="39632" y="1042630"/>
                      <a:pt x="5342" y="994053"/>
                      <a:pt x="580" y="936903"/>
                    </a:cubicBezTo>
                    <a:cubicBezTo>
                      <a:pt x="-4183" y="879753"/>
                      <a:pt x="20582" y="825460"/>
                      <a:pt x="68207" y="792123"/>
                    </a:cubicBezTo>
                    <a:lnTo>
                      <a:pt x="1157867" y="29170"/>
                    </a:lnTo>
                    <a:cubicBezTo>
                      <a:pt x="1205492" y="-4167"/>
                      <a:pt x="1264547" y="-8930"/>
                      <a:pt x="1316935" y="14883"/>
                    </a:cubicBezTo>
                    <a:cubicBezTo>
                      <a:pt x="1369322" y="39648"/>
                      <a:pt x="1403612" y="88225"/>
                      <a:pt x="1408375" y="145375"/>
                    </a:cubicBezTo>
                    <a:lnTo>
                      <a:pt x="1524580" y="1470303"/>
                    </a:lnTo>
                    <a:cubicBezTo>
                      <a:pt x="1529342" y="1527453"/>
                      <a:pt x="1504577" y="1581745"/>
                      <a:pt x="1456952" y="1615083"/>
                    </a:cubicBezTo>
                    <a:cubicBezTo>
                      <a:pt x="1429330" y="1634133"/>
                      <a:pt x="1397897" y="1644610"/>
                      <a:pt x="1365512" y="1644610"/>
                    </a:cubicBezTo>
                    <a:close/>
                    <a:moveTo>
                      <a:pt x="1249307" y="4405"/>
                    </a:moveTo>
                    <a:cubicBezTo>
                      <a:pt x="1218827" y="4405"/>
                      <a:pt x="1187395" y="13930"/>
                      <a:pt x="1160725" y="32980"/>
                    </a:cubicBezTo>
                    <a:lnTo>
                      <a:pt x="71065" y="795933"/>
                    </a:lnTo>
                    <a:cubicBezTo>
                      <a:pt x="25345" y="828318"/>
                      <a:pt x="580" y="880705"/>
                      <a:pt x="6295" y="935950"/>
                    </a:cubicBezTo>
                    <a:cubicBezTo>
                      <a:pt x="12010" y="991195"/>
                      <a:pt x="44395" y="1038820"/>
                      <a:pt x="94877" y="1062633"/>
                    </a:cubicBezTo>
                    <a:lnTo>
                      <a:pt x="1300742" y="1624608"/>
                    </a:lnTo>
                    <a:cubicBezTo>
                      <a:pt x="1351225" y="1648420"/>
                      <a:pt x="1408375" y="1642705"/>
                      <a:pt x="1454095" y="1611273"/>
                    </a:cubicBezTo>
                    <a:cubicBezTo>
                      <a:pt x="1499815" y="1578888"/>
                      <a:pt x="1524580" y="1527453"/>
                      <a:pt x="1518865" y="1471255"/>
                    </a:cubicBezTo>
                    <a:lnTo>
                      <a:pt x="1403612" y="145375"/>
                    </a:lnTo>
                    <a:cubicBezTo>
                      <a:pt x="1398850" y="90130"/>
                      <a:pt x="1365512" y="42505"/>
                      <a:pt x="1315030" y="18693"/>
                    </a:cubicBezTo>
                    <a:cubicBezTo>
                      <a:pt x="1294075" y="9168"/>
                      <a:pt x="1271215" y="4405"/>
                      <a:pt x="1249307" y="440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498775" y="2833512"/>
                <a:ext cx="1599894" cy="1610534"/>
              </a:xfrm>
              <a:custGeom>
                <a:rect b="b" l="l" r="r" t="t"/>
                <a:pathLst>
                  <a:path extrusionOk="0" h="1610534" w="1599894">
                    <a:moveTo>
                      <a:pt x="1116654" y="1610535"/>
                    </a:moveTo>
                    <a:cubicBezTo>
                      <a:pt x="1075696" y="1610535"/>
                      <a:pt x="1036644" y="1595295"/>
                      <a:pt x="1006164" y="1565767"/>
                    </a:cubicBezTo>
                    <a:lnTo>
                      <a:pt x="48901" y="641842"/>
                    </a:lnTo>
                    <a:cubicBezTo>
                      <a:pt x="6991" y="601837"/>
                      <a:pt x="-9201" y="544687"/>
                      <a:pt x="5086" y="488490"/>
                    </a:cubicBezTo>
                    <a:cubicBezTo>
                      <a:pt x="19374" y="432292"/>
                      <a:pt x="60331" y="389430"/>
                      <a:pt x="116529" y="373237"/>
                    </a:cubicBezTo>
                    <a:lnTo>
                      <a:pt x="1395736" y="6525"/>
                    </a:lnTo>
                    <a:cubicBezTo>
                      <a:pt x="1450981" y="-9668"/>
                      <a:pt x="1509084" y="4620"/>
                      <a:pt x="1550994" y="45577"/>
                    </a:cubicBezTo>
                    <a:cubicBezTo>
                      <a:pt x="1592904" y="85582"/>
                      <a:pt x="1609096" y="142732"/>
                      <a:pt x="1594809" y="198930"/>
                    </a:cubicBezTo>
                    <a:lnTo>
                      <a:pt x="1271911" y="1488615"/>
                    </a:lnTo>
                    <a:cubicBezTo>
                      <a:pt x="1257624" y="1544813"/>
                      <a:pt x="1216666" y="1587675"/>
                      <a:pt x="1160469" y="1603867"/>
                    </a:cubicBezTo>
                    <a:cubicBezTo>
                      <a:pt x="1146181" y="1607678"/>
                      <a:pt x="1130941" y="1610535"/>
                      <a:pt x="1116654" y="1610535"/>
                    </a:cubicBezTo>
                    <a:close/>
                    <a:moveTo>
                      <a:pt x="1439551" y="4620"/>
                    </a:moveTo>
                    <a:cubicBezTo>
                      <a:pt x="1425264" y="4620"/>
                      <a:pt x="1410976" y="6525"/>
                      <a:pt x="1396689" y="10335"/>
                    </a:cubicBezTo>
                    <a:lnTo>
                      <a:pt x="117481" y="378000"/>
                    </a:lnTo>
                    <a:cubicBezTo>
                      <a:pt x="64141" y="393240"/>
                      <a:pt x="24136" y="435150"/>
                      <a:pt x="9849" y="489442"/>
                    </a:cubicBezTo>
                    <a:cubicBezTo>
                      <a:pt x="-3487" y="543735"/>
                      <a:pt x="12706" y="598980"/>
                      <a:pt x="52711" y="638033"/>
                    </a:cubicBezTo>
                    <a:lnTo>
                      <a:pt x="1009974" y="1561958"/>
                    </a:lnTo>
                    <a:cubicBezTo>
                      <a:pt x="1049979" y="1601010"/>
                      <a:pt x="1106176" y="1614345"/>
                      <a:pt x="1159516" y="1599105"/>
                    </a:cubicBezTo>
                    <a:cubicBezTo>
                      <a:pt x="1212856" y="1583865"/>
                      <a:pt x="1252861" y="1541955"/>
                      <a:pt x="1267149" y="1487663"/>
                    </a:cubicBezTo>
                    <a:lnTo>
                      <a:pt x="1589094" y="197025"/>
                    </a:lnTo>
                    <a:cubicBezTo>
                      <a:pt x="1602429" y="142732"/>
                      <a:pt x="1586236" y="87487"/>
                      <a:pt x="1546231" y="48435"/>
                    </a:cubicBezTo>
                    <a:cubicBezTo>
                      <a:pt x="1516704" y="19860"/>
                      <a:pt x="1478604" y="4620"/>
                      <a:pt x="1439551" y="462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574695" y="3024613"/>
                <a:ext cx="1649985" cy="1506110"/>
              </a:xfrm>
              <a:custGeom>
                <a:rect b="b" l="l" r="r" t="t"/>
                <a:pathLst>
                  <a:path extrusionOk="0" h="1506110" w="1649985">
                    <a:moveTo>
                      <a:pt x="764509" y="1506111"/>
                    </a:moveTo>
                    <a:cubicBezTo>
                      <a:pt x="761652" y="1506111"/>
                      <a:pt x="758794" y="1506111"/>
                      <a:pt x="755937" y="1506111"/>
                    </a:cubicBezTo>
                    <a:cubicBezTo>
                      <a:pt x="697834" y="1503253"/>
                      <a:pt x="648304" y="1470868"/>
                      <a:pt x="621634" y="1419433"/>
                    </a:cubicBezTo>
                    <a:lnTo>
                      <a:pt x="17749" y="232618"/>
                    </a:lnTo>
                    <a:cubicBezTo>
                      <a:pt x="-8921" y="181183"/>
                      <a:pt x="-5111" y="121176"/>
                      <a:pt x="26322" y="72598"/>
                    </a:cubicBezTo>
                    <a:cubicBezTo>
                      <a:pt x="57754" y="24021"/>
                      <a:pt x="111094" y="-2649"/>
                      <a:pt x="169197" y="208"/>
                    </a:cubicBezTo>
                    <a:lnTo>
                      <a:pt x="1497934" y="69741"/>
                    </a:lnTo>
                    <a:cubicBezTo>
                      <a:pt x="1556037" y="72598"/>
                      <a:pt x="1605567" y="104983"/>
                      <a:pt x="1632237" y="156418"/>
                    </a:cubicBezTo>
                    <a:cubicBezTo>
                      <a:pt x="1658907" y="207853"/>
                      <a:pt x="1655097" y="267861"/>
                      <a:pt x="1623664" y="316438"/>
                    </a:cubicBezTo>
                    <a:lnTo>
                      <a:pt x="898812" y="1431816"/>
                    </a:lnTo>
                    <a:cubicBezTo>
                      <a:pt x="868332" y="1478488"/>
                      <a:pt x="818802" y="1506111"/>
                      <a:pt x="764509" y="1506111"/>
                    </a:cubicBezTo>
                    <a:close/>
                    <a:moveTo>
                      <a:pt x="22512" y="230713"/>
                    </a:moveTo>
                    <a:lnTo>
                      <a:pt x="626397" y="1415623"/>
                    </a:lnTo>
                    <a:cubicBezTo>
                      <a:pt x="652114" y="1465153"/>
                      <a:pt x="699739" y="1496586"/>
                      <a:pt x="755937" y="1499443"/>
                    </a:cubicBezTo>
                    <a:cubicBezTo>
                      <a:pt x="812134" y="1502301"/>
                      <a:pt x="862617" y="1476583"/>
                      <a:pt x="893097" y="1428958"/>
                    </a:cubicBezTo>
                    <a:lnTo>
                      <a:pt x="1617949" y="313581"/>
                    </a:lnTo>
                    <a:cubicBezTo>
                      <a:pt x="1648429" y="266908"/>
                      <a:pt x="1651287" y="208806"/>
                      <a:pt x="1625569" y="159276"/>
                    </a:cubicBezTo>
                    <a:cubicBezTo>
                      <a:pt x="1599852" y="109746"/>
                      <a:pt x="1552227" y="78313"/>
                      <a:pt x="1496029" y="75456"/>
                    </a:cubicBezTo>
                    <a:lnTo>
                      <a:pt x="168244" y="5923"/>
                    </a:lnTo>
                    <a:cubicBezTo>
                      <a:pt x="112999" y="3066"/>
                      <a:pt x="61564" y="28783"/>
                      <a:pt x="31084" y="76408"/>
                    </a:cubicBezTo>
                    <a:cubicBezTo>
                      <a:pt x="604" y="123081"/>
                      <a:pt x="-3206" y="181183"/>
                      <a:pt x="22512" y="23071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703352" y="2884241"/>
                <a:ext cx="1552692" cy="1637910"/>
              </a:xfrm>
              <a:custGeom>
                <a:rect b="b" l="l" r="r" t="t"/>
                <a:pathLst>
                  <a:path extrusionOk="0" h="1637910" w="1552692">
                    <a:moveTo>
                      <a:pt x="345340" y="1637910"/>
                    </a:moveTo>
                    <a:cubicBezTo>
                      <a:pt x="325337" y="1637910"/>
                      <a:pt x="304382" y="1634100"/>
                      <a:pt x="285332" y="1626480"/>
                    </a:cubicBezTo>
                    <a:cubicBezTo>
                      <a:pt x="231992" y="1604573"/>
                      <a:pt x="194845" y="1557900"/>
                      <a:pt x="187225" y="1500750"/>
                    </a:cubicBezTo>
                    <a:lnTo>
                      <a:pt x="1487" y="182490"/>
                    </a:lnTo>
                    <a:cubicBezTo>
                      <a:pt x="-6133" y="125340"/>
                      <a:pt x="15775" y="70095"/>
                      <a:pt x="61495" y="33900"/>
                    </a:cubicBezTo>
                    <a:cubicBezTo>
                      <a:pt x="107215" y="-1342"/>
                      <a:pt x="166270" y="-9915"/>
                      <a:pt x="219610" y="11993"/>
                    </a:cubicBezTo>
                    <a:lnTo>
                      <a:pt x="1453097" y="510150"/>
                    </a:lnTo>
                    <a:cubicBezTo>
                      <a:pt x="1506437" y="532058"/>
                      <a:pt x="1543585" y="578730"/>
                      <a:pt x="1551205" y="635880"/>
                    </a:cubicBezTo>
                    <a:cubicBezTo>
                      <a:pt x="1558825" y="693030"/>
                      <a:pt x="1536917" y="748275"/>
                      <a:pt x="1491197" y="784470"/>
                    </a:cubicBezTo>
                    <a:lnTo>
                      <a:pt x="442495" y="1603620"/>
                    </a:lnTo>
                    <a:cubicBezTo>
                      <a:pt x="414872" y="1626480"/>
                      <a:pt x="380582" y="1637910"/>
                      <a:pt x="345340" y="1637910"/>
                    </a:cubicBezTo>
                    <a:close/>
                    <a:moveTo>
                      <a:pt x="7202" y="182490"/>
                    </a:moveTo>
                    <a:lnTo>
                      <a:pt x="191987" y="1499798"/>
                    </a:lnTo>
                    <a:cubicBezTo>
                      <a:pt x="199607" y="1555043"/>
                      <a:pt x="234850" y="1600763"/>
                      <a:pt x="287237" y="1621718"/>
                    </a:cubicBezTo>
                    <a:cubicBezTo>
                      <a:pt x="338672" y="1642673"/>
                      <a:pt x="395822" y="1635053"/>
                      <a:pt x="439637" y="1599810"/>
                    </a:cubicBezTo>
                    <a:lnTo>
                      <a:pt x="1488340" y="780660"/>
                    </a:lnTo>
                    <a:cubicBezTo>
                      <a:pt x="1532155" y="746370"/>
                      <a:pt x="1554062" y="693030"/>
                      <a:pt x="1546442" y="637785"/>
                    </a:cubicBezTo>
                    <a:cubicBezTo>
                      <a:pt x="1538822" y="582540"/>
                      <a:pt x="1503580" y="536820"/>
                      <a:pt x="1451192" y="515865"/>
                    </a:cubicBezTo>
                    <a:lnTo>
                      <a:pt x="217705" y="17708"/>
                    </a:lnTo>
                    <a:cubicBezTo>
                      <a:pt x="166270" y="-3247"/>
                      <a:pt x="109120" y="4373"/>
                      <a:pt x="65305" y="39615"/>
                    </a:cubicBezTo>
                    <a:cubicBezTo>
                      <a:pt x="20537" y="72953"/>
                      <a:pt x="-418" y="127245"/>
                      <a:pt x="7202" y="1824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617251" y="2793839"/>
                <a:ext cx="1577256" cy="1626394"/>
              </a:xfrm>
              <a:custGeom>
                <a:rect b="b" l="l" r="r" t="t"/>
                <a:pathLst>
                  <a:path extrusionOk="0" h="1626394" w="1577256">
                    <a:moveTo>
                      <a:pt x="159026" y="1626395"/>
                    </a:moveTo>
                    <a:cubicBezTo>
                      <a:pt x="120926" y="1626395"/>
                      <a:pt x="84731" y="1613060"/>
                      <a:pt x="55203" y="1587342"/>
                    </a:cubicBezTo>
                    <a:cubicBezTo>
                      <a:pt x="11388" y="1549242"/>
                      <a:pt x="-7662" y="1493045"/>
                      <a:pt x="2816" y="1435895"/>
                    </a:cubicBezTo>
                    <a:lnTo>
                      <a:pt x="256181" y="130017"/>
                    </a:lnTo>
                    <a:cubicBezTo>
                      <a:pt x="267611" y="72867"/>
                      <a:pt x="306663" y="28100"/>
                      <a:pt x="360956" y="9050"/>
                    </a:cubicBezTo>
                    <a:cubicBezTo>
                      <a:pt x="415248" y="-10000"/>
                      <a:pt x="474303" y="1430"/>
                      <a:pt x="518118" y="39530"/>
                    </a:cubicBezTo>
                    <a:lnTo>
                      <a:pt x="1522053" y="912019"/>
                    </a:lnTo>
                    <a:cubicBezTo>
                      <a:pt x="1565868" y="950119"/>
                      <a:pt x="1584918" y="1006317"/>
                      <a:pt x="1574441" y="1063467"/>
                    </a:cubicBezTo>
                    <a:cubicBezTo>
                      <a:pt x="1563011" y="1120617"/>
                      <a:pt x="1523958" y="1165385"/>
                      <a:pt x="1469666" y="1184435"/>
                    </a:cubicBezTo>
                    <a:lnTo>
                      <a:pt x="211413" y="1616870"/>
                    </a:lnTo>
                    <a:cubicBezTo>
                      <a:pt x="194268" y="1623537"/>
                      <a:pt x="176171" y="1626395"/>
                      <a:pt x="159026" y="1626395"/>
                    </a:cubicBezTo>
                    <a:close/>
                    <a:moveTo>
                      <a:pt x="259038" y="130017"/>
                    </a:moveTo>
                    <a:lnTo>
                      <a:pt x="261896" y="130970"/>
                    </a:lnTo>
                    <a:lnTo>
                      <a:pt x="7578" y="1436847"/>
                    </a:lnTo>
                    <a:cubicBezTo>
                      <a:pt x="-2899" y="1492092"/>
                      <a:pt x="16151" y="1546385"/>
                      <a:pt x="58061" y="1582580"/>
                    </a:cubicBezTo>
                    <a:cubicBezTo>
                      <a:pt x="99971" y="1618775"/>
                      <a:pt x="157121" y="1630205"/>
                      <a:pt x="209508" y="1612107"/>
                    </a:cubicBezTo>
                    <a:lnTo>
                      <a:pt x="1467761" y="1178720"/>
                    </a:lnTo>
                    <a:cubicBezTo>
                      <a:pt x="1520148" y="1160622"/>
                      <a:pt x="1558248" y="1116807"/>
                      <a:pt x="1568726" y="1062515"/>
                    </a:cubicBezTo>
                    <a:cubicBezTo>
                      <a:pt x="1579203" y="1007269"/>
                      <a:pt x="1560153" y="952977"/>
                      <a:pt x="1518243" y="916782"/>
                    </a:cubicBezTo>
                    <a:lnTo>
                      <a:pt x="514308" y="43340"/>
                    </a:lnTo>
                    <a:cubicBezTo>
                      <a:pt x="472398" y="7145"/>
                      <a:pt x="415248" y="-4285"/>
                      <a:pt x="362861" y="13812"/>
                    </a:cubicBezTo>
                    <a:cubicBezTo>
                      <a:pt x="310473" y="31910"/>
                      <a:pt x="272373" y="75725"/>
                      <a:pt x="261896" y="130017"/>
                    </a:cubicBezTo>
                    <a:lnTo>
                      <a:pt x="259038" y="13001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392895" y="2761931"/>
                <a:ext cx="1648777" cy="1472564"/>
              </a:xfrm>
              <a:custGeom>
                <a:rect b="b" l="l" r="r" t="t"/>
                <a:pathLst>
                  <a:path extrusionOk="0" h="1472564" w="1648777">
                    <a:moveTo>
                      <a:pt x="1490186" y="1472565"/>
                    </a:moveTo>
                    <a:lnTo>
                      <a:pt x="159544" y="1472565"/>
                    </a:lnTo>
                    <a:cubicBezTo>
                      <a:pt x="101441" y="1472565"/>
                      <a:pt x="50006" y="1443038"/>
                      <a:pt x="21431" y="1392555"/>
                    </a:cubicBezTo>
                    <a:cubicBezTo>
                      <a:pt x="-7144" y="1342073"/>
                      <a:pt x="-7144" y="1283018"/>
                      <a:pt x="21431" y="1232535"/>
                    </a:cubicBezTo>
                    <a:lnTo>
                      <a:pt x="686276" y="80010"/>
                    </a:lnTo>
                    <a:cubicBezTo>
                      <a:pt x="714851" y="29528"/>
                      <a:pt x="767239" y="0"/>
                      <a:pt x="824389" y="0"/>
                    </a:cubicBezTo>
                    <a:cubicBezTo>
                      <a:pt x="824389" y="0"/>
                      <a:pt x="824389" y="0"/>
                      <a:pt x="824389" y="0"/>
                    </a:cubicBezTo>
                    <a:cubicBezTo>
                      <a:pt x="882491" y="0"/>
                      <a:pt x="933926" y="29528"/>
                      <a:pt x="962501" y="80010"/>
                    </a:cubicBezTo>
                    <a:lnTo>
                      <a:pt x="1627346" y="1232535"/>
                    </a:lnTo>
                    <a:cubicBezTo>
                      <a:pt x="1655921" y="1283018"/>
                      <a:pt x="1655921" y="1342073"/>
                      <a:pt x="1627346" y="1392555"/>
                    </a:cubicBezTo>
                    <a:cubicBezTo>
                      <a:pt x="1599724" y="1443038"/>
                      <a:pt x="1548289" y="1472565"/>
                      <a:pt x="1490186" y="1472565"/>
                    </a:cubicBezTo>
                    <a:close/>
                    <a:moveTo>
                      <a:pt x="691039" y="83820"/>
                    </a:moveTo>
                    <a:lnTo>
                      <a:pt x="26194" y="1236345"/>
                    </a:lnTo>
                    <a:cubicBezTo>
                      <a:pt x="-1429" y="1284923"/>
                      <a:pt x="-1429" y="1342073"/>
                      <a:pt x="26194" y="1390650"/>
                    </a:cubicBezTo>
                    <a:cubicBezTo>
                      <a:pt x="53816" y="1439228"/>
                      <a:pt x="104299" y="1467803"/>
                      <a:pt x="159544" y="1467803"/>
                    </a:cubicBezTo>
                    <a:lnTo>
                      <a:pt x="1490186" y="1467803"/>
                    </a:lnTo>
                    <a:cubicBezTo>
                      <a:pt x="1546384" y="1467803"/>
                      <a:pt x="1595914" y="1439228"/>
                      <a:pt x="1623536" y="1390650"/>
                    </a:cubicBezTo>
                    <a:cubicBezTo>
                      <a:pt x="1651159" y="1342073"/>
                      <a:pt x="1651159" y="1284923"/>
                      <a:pt x="1623536" y="1236345"/>
                    </a:cubicBezTo>
                    <a:lnTo>
                      <a:pt x="958691" y="83820"/>
                    </a:lnTo>
                    <a:cubicBezTo>
                      <a:pt x="931069" y="35243"/>
                      <a:pt x="880586" y="6668"/>
                      <a:pt x="825341" y="6668"/>
                    </a:cubicBezTo>
                    <a:cubicBezTo>
                      <a:pt x="769144" y="6668"/>
                      <a:pt x="719614" y="35243"/>
                      <a:pt x="691039" y="83820"/>
                    </a:cubicBezTo>
                    <a:lnTo>
                      <a:pt x="691039" y="8382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23000">
                    <a:schemeClr val="accent5"/>
                  </a:gs>
                  <a:gs pos="100000">
                    <a:schemeClr val="dk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29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53" name="Google Shape;53;p2"/>
            <p:cNvSpPr/>
            <p:nvPr/>
          </p:nvSpPr>
          <p:spPr>
            <a:xfrm>
              <a:off x="7282905" y="3548967"/>
              <a:ext cx="124272" cy="1242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143425" lIns="179275" spcFirstLastPara="1" rIns="179275" wrap="square" tIns="143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53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0896617" y="2909240"/>
              <a:ext cx="124272" cy="12429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143425" lIns="179275" spcFirstLastPara="1" rIns="179275" wrap="square" tIns="143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53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437993" y="5187887"/>
              <a:ext cx="124272" cy="124290"/>
            </a:xfrm>
            <a:prstGeom prst="ellipse">
              <a:avLst/>
            </a:prstGeom>
            <a:solidFill>
              <a:srgbClr val="00D7FB"/>
            </a:solidFill>
            <a:ln>
              <a:noFill/>
            </a:ln>
          </p:spPr>
          <p:txBody>
            <a:bodyPr anchorCtr="0" anchor="t" bIns="143425" lIns="179275" spcFirstLastPara="1" rIns="179275" wrap="square" tIns="143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53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087616" y="1541433"/>
              <a:ext cx="124272" cy="124290"/>
            </a:xfrm>
            <a:prstGeom prst="ellipse">
              <a:avLst/>
            </a:prstGeom>
            <a:solidFill>
              <a:srgbClr val="00D7FB"/>
            </a:solidFill>
            <a:ln>
              <a:noFill/>
            </a:ln>
          </p:spPr>
          <p:txBody>
            <a:bodyPr anchorCtr="0" anchor="t" bIns="143425" lIns="179275" spcFirstLastPara="1" rIns="179275" wrap="square" tIns="143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53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052314" y="3314275"/>
              <a:ext cx="229418" cy="2294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143425" lIns="179275" spcFirstLastPara="1" rIns="179275" wrap="square" tIns="143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53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104887" y="2889394"/>
              <a:ext cx="124272" cy="1242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143425" lIns="179275" spcFirstLastPara="1" rIns="179275" wrap="square" tIns="143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53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104887" y="3844315"/>
              <a:ext cx="124272" cy="1242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143425" lIns="179275" spcFirstLastPara="1" rIns="179275" wrap="square" tIns="143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53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8628699" y="3366864"/>
              <a:ext cx="124290" cy="12427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143425" lIns="179275" spcFirstLastPara="1" rIns="179275" wrap="square" tIns="143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53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9583486" y="3366864"/>
              <a:ext cx="124290" cy="12427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143425" lIns="179275" spcFirstLastPara="1" rIns="179275" wrap="square" tIns="143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53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blue background">
  <p:cSld name="Title Slide with blue background">
    <p:bg>
      <p:bgPr>
        <a:solidFill>
          <a:schemeClr val="dk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 strike="noStrik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1" type="body"/>
          </p:nvPr>
        </p:nvSpPr>
        <p:spPr>
          <a:xfrm>
            <a:off x="442466" y="4350114"/>
            <a:ext cx="960281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0000"/>
              </a:buClr>
              <a:buSzPts val="1589"/>
              <a:buFont typeface="Quattrocento Sans"/>
              <a:buNone/>
              <a:defRPr sz="1765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235"/>
              <a:buNone/>
              <a:defRPr sz="1372"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235"/>
              <a:buNone/>
              <a:defRPr sz="1372"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926"/>
              <a:buNone/>
              <a:defRPr sz="1029"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1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  <p:pic>
        <p:nvPicPr>
          <p:cNvPr descr="A picture containing drawing&#10;&#10;Description automatically generated" id="117" name="Google Shape;11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885" y="159691"/>
            <a:ext cx="2635247" cy="871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graphic 1" showMasterSp="0">
  <p:cSld name="Title slide with graphic 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Quattrocento Sans"/>
              <a:buNone/>
              <a:defRPr sz="4800" strike="noStrike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442466" y="4350114"/>
            <a:ext cx="541339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 sz="18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0000"/>
              </a:buClr>
              <a:buSzPts val="1589"/>
              <a:buFont typeface="Quattrocento Sans"/>
              <a:buNone/>
              <a:defRPr sz="1765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235"/>
              <a:buNone/>
              <a:defRPr sz="1372"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235"/>
              <a:buNone/>
              <a:defRPr sz="1372"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926"/>
              <a:buNone/>
              <a:defRPr sz="1029"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2"/>
          <p:cNvSpPr txBox="1"/>
          <p:nvPr/>
        </p:nvSpPr>
        <p:spPr>
          <a:xfrm>
            <a:off x="442466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  <p:pic>
        <p:nvPicPr>
          <p:cNvPr descr="A picture containing drawing&#10;&#10;Description automatically generated" id="122" name="Google Shape;12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885" y="159691"/>
            <a:ext cx="2635247" cy="871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617" y="0"/>
            <a:ext cx="597379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graphic 3">
  <p:cSld name="Title slide with graphic 3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attrocento Sans"/>
              <a:buNone/>
              <a:defRPr sz="4800" strike="noStrik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442466" y="4350114"/>
            <a:ext cx="541339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0000"/>
              </a:buClr>
              <a:buSzPts val="1589"/>
              <a:buFont typeface="Quattrocento Sans"/>
              <a:buNone/>
              <a:defRPr sz="1765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235"/>
              <a:buNone/>
              <a:defRPr sz="1372"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235"/>
              <a:buNone/>
              <a:defRPr sz="1372"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926"/>
              <a:buNone/>
              <a:defRPr sz="1029"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3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  <p:pic>
        <p:nvPicPr>
          <p:cNvPr descr="A picture containing drawing&#10;&#10;Description automatically generated" id="128" name="Google Shape;12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885" y="159691"/>
            <a:ext cx="2635247" cy="87175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/>
          <p:nvPr/>
        </p:nvSpPr>
        <p:spPr>
          <a:xfrm>
            <a:off x="6229842" y="0"/>
            <a:ext cx="59621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901" y="0"/>
            <a:ext cx="608009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13"/>
          <p:cNvGrpSpPr/>
          <p:nvPr/>
        </p:nvGrpSpPr>
        <p:grpSpPr>
          <a:xfrm>
            <a:off x="6600946" y="859776"/>
            <a:ext cx="5148588" cy="5138447"/>
            <a:chOff x="5179859" y="2459480"/>
            <a:chExt cx="2077534" cy="2073148"/>
          </a:xfrm>
        </p:grpSpPr>
        <p:sp>
          <p:nvSpPr>
            <p:cNvPr id="132" name="Google Shape;132;p13"/>
            <p:cNvSpPr/>
            <p:nvPr/>
          </p:nvSpPr>
          <p:spPr>
            <a:xfrm>
              <a:off x="5496685" y="2820334"/>
              <a:ext cx="1592644" cy="1616092"/>
            </a:xfrm>
            <a:custGeom>
              <a:rect b="b" l="l" r="r" t="t"/>
              <a:pathLst>
                <a:path extrusionOk="0" h="1616092" w="1592644">
                  <a:moveTo>
                    <a:pt x="1132079" y="1616093"/>
                  </a:moveTo>
                  <a:cubicBezTo>
                    <a:pt x="1092074" y="1616093"/>
                    <a:pt x="1053974" y="1600853"/>
                    <a:pt x="1023494" y="1573230"/>
                  </a:cubicBezTo>
                  <a:lnTo>
                    <a:pt x="50991" y="665498"/>
                  </a:lnTo>
                  <a:cubicBezTo>
                    <a:pt x="9081" y="626445"/>
                    <a:pt x="-9016" y="569295"/>
                    <a:pt x="4319" y="513098"/>
                  </a:cubicBezTo>
                  <a:cubicBezTo>
                    <a:pt x="17654" y="456900"/>
                    <a:pt x="57659" y="413085"/>
                    <a:pt x="112904" y="395940"/>
                  </a:cubicBezTo>
                  <a:lnTo>
                    <a:pt x="1385444" y="7320"/>
                  </a:lnTo>
                  <a:cubicBezTo>
                    <a:pt x="1440689" y="-9825"/>
                    <a:pt x="1498791" y="3510"/>
                    <a:pt x="1541654" y="43515"/>
                  </a:cubicBezTo>
                  <a:cubicBezTo>
                    <a:pt x="1583564" y="82568"/>
                    <a:pt x="1601661" y="139718"/>
                    <a:pt x="1588326" y="195915"/>
                  </a:cubicBezTo>
                  <a:lnTo>
                    <a:pt x="1289241" y="1492268"/>
                  </a:lnTo>
                  <a:cubicBezTo>
                    <a:pt x="1275906" y="1548465"/>
                    <a:pt x="1235901" y="1592280"/>
                    <a:pt x="1180656" y="1609425"/>
                  </a:cubicBezTo>
                  <a:cubicBezTo>
                    <a:pt x="1163511" y="1614188"/>
                    <a:pt x="1148271" y="1616093"/>
                    <a:pt x="1132079" y="1616093"/>
                  </a:cubicBezTo>
                  <a:close/>
                  <a:moveTo>
                    <a:pt x="54801" y="661688"/>
                  </a:moveTo>
                  <a:lnTo>
                    <a:pt x="1028256" y="1569420"/>
                  </a:lnTo>
                  <a:cubicBezTo>
                    <a:pt x="1069214" y="1607520"/>
                    <a:pt x="1125411" y="1620855"/>
                    <a:pt x="1178751" y="1603710"/>
                  </a:cubicBezTo>
                  <a:cubicBezTo>
                    <a:pt x="1232091" y="1587518"/>
                    <a:pt x="1271144" y="1545608"/>
                    <a:pt x="1284479" y="1490363"/>
                  </a:cubicBezTo>
                  <a:lnTo>
                    <a:pt x="1583564" y="194010"/>
                  </a:lnTo>
                  <a:cubicBezTo>
                    <a:pt x="1595946" y="139718"/>
                    <a:pt x="1578801" y="84473"/>
                    <a:pt x="1538796" y="46373"/>
                  </a:cubicBezTo>
                  <a:cubicBezTo>
                    <a:pt x="1497839" y="8273"/>
                    <a:pt x="1441641" y="-5062"/>
                    <a:pt x="1388301" y="12083"/>
                  </a:cubicBezTo>
                  <a:lnTo>
                    <a:pt x="114809" y="401655"/>
                  </a:lnTo>
                  <a:cubicBezTo>
                    <a:pt x="61469" y="417848"/>
                    <a:pt x="22416" y="459758"/>
                    <a:pt x="9081" y="515003"/>
                  </a:cubicBezTo>
                  <a:cubicBezTo>
                    <a:pt x="-3301" y="568343"/>
                    <a:pt x="13844" y="623588"/>
                    <a:pt x="54801" y="661688"/>
                  </a:cubicBezTo>
                  <a:lnTo>
                    <a:pt x="54801" y="66168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569965" y="3033304"/>
              <a:ext cx="1648967" cy="1494562"/>
            </a:xfrm>
            <a:custGeom>
              <a:rect b="b" l="l" r="r" t="t"/>
              <a:pathLst>
                <a:path extrusionOk="0" h="1494562" w="1648967">
                  <a:moveTo>
                    <a:pt x="784479" y="1494562"/>
                  </a:moveTo>
                  <a:cubicBezTo>
                    <a:pt x="782574" y="1494562"/>
                    <a:pt x="780669" y="1494562"/>
                    <a:pt x="778764" y="1494562"/>
                  </a:cubicBezTo>
                  <a:cubicBezTo>
                    <a:pt x="720662" y="1492657"/>
                    <a:pt x="670179" y="1461225"/>
                    <a:pt x="643509" y="1409790"/>
                  </a:cubicBezTo>
                  <a:lnTo>
                    <a:pt x="18669" y="235357"/>
                  </a:lnTo>
                  <a:lnTo>
                    <a:pt x="18669" y="235357"/>
                  </a:lnTo>
                  <a:cubicBezTo>
                    <a:pt x="-8001" y="183922"/>
                    <a:pt x="-6096" y="124867"/>
                    <a:pt x="24384" y="75337"/>
                  </a:cubicBezTo>
                  <a:cubicBezTo>
                    <a:pt x="54864" y="26760"/>
                    <a:pt x="107252" y="-1815"/>
                    <a:pt x="165354" y="90"/>
                  </a:cubicBezTo>
                  <a:lnTo>
                    <a:pt x="1495044" y="46762"/>
                  </a:lnTo>
                  <a:cubicBezTo>
                    <a:pt x="1553147" y="48667"/>
                    <a:pt x="1603629" y="80100"/>
                    <a:pt x="1630299" y="131535"/>
                  </a:cubicBezTo>
                  <a:cubicBezTo>
                    <a:pt x="1656969" y="182970"/>
                    <a:pt x="1655064" y="242025"/>
                    <a:pt x="1624584" y="291555"/>
                  </a:cubicBezTo>
                  <a:lnTo>
                    <a:pt x="919734" y="1419315"/>
                  </a:lnTo>
                  <a:cubicBezTo>
                    <a:pt x="890206" y="1466940"/>
                    <a:pt x="839724" y="1494562"/>
                    <a:pt x="784479" y="1494562"/>
                  </a:cubicBezTo>
                  <a:close/>
                  <a:moveTo>
                    <a:pt x="158686" y="5805"/>
                  </a:moveTo>
                  <a:cubicBezTo>
                    <a:pt x="105347" y="5805"/>
                    <a:pt x="56769" y="32475"/>
                    <a:pt x="28194" y="78195"/>
                  </a:cubicBezTo>
                  <a:cubicBezTo>
                    <a:pt x="-1334" y="125820"/>
                    <a:pt x="-3239" y="182970"/>
                    <a:pt x="22479" y="232500"/>
                  </a:cubicBezTo>
                  <a:lnTo>
                    <a:pt x="22479" y="232500"/>
                  </a:lnTo>
                  <a:lnTo>
                    <a:pt x="647319" y="1406932"/>
                  </a:lnTo>
                  <a:cubicBezTo>
                    <a:pt x="673989" y="1456462"/>
                    <a:pt x="722567" y="1486942"/>
                    <a:pt x="777812" y="1488847"/>
                  </a:cubicBezTo>
                  <a:cubicBezTo>
                    <a:pt x="834009" y="1490752"/>
                    <a:pt x="884492" y="1464082"/>
                    <a:pt x="914019" y="1416457"/>
                  </a:cubicBezTo>
                  <a:lnTo>
                    <a:pt x="1618869" y="288697"/>
                  </a:lnTo>
                  <a:cubicBezTo>
                    <a:pt x="1648397" y="241072"/>
                    <a:pt x="1650302" y="183922"/>
                    <a:pt x="1624584" y="134392"/>
                  </a:cubicBezTo>
                  <a:cubicBezTo>
                    <a:pt x="1597914" y="84862"/>
                    <a:pt x="1549337" y="54382"/>
                    <a:pt x="1494092" y="52477"/>
                  </a:cubicBezTo>
                  <a:lnTo>
                    <a:pt x="164402" y="5805"/>
                  </a:lnTo>
                  <a:cubicBezTo>
                    <a:pt x="162497" y="5805"/>
                    <a:pt x="160592" y="5805"/>
                    <a:pt x="158686" y="5805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5695335" y="2890984"/>
              <a:ext cx="1562058" cy="1634024"/>
            </a:xfrm>
            <a:custGeom>
              <a:rect b="b" l="l" r="r" t="t"/>
              <a:pathLst>
                <a:path extrusionOk="0" h="1634024" w="1562058">
                  <a:moveTo>
                    <a:pt x="368597" y="1634025"/>
                  </a:moveTo>
                  <a:cubicBezTo>
                    <a:pt x="349547" y="1634025"/>
                    <a:pt x="329544" y="1630215"/>
                    <a:pt x="310494" y="1623547"/>
                  </a:cubicBezTo>
                  <a:cubicBezTo>
                    <a:pt x="256202" y="1602593"/>
                    <a:pt x="219054" y="1556872"/>
                    <a:pt x="209529" y="1499722"/>
                  </a:cubicBezTo>
                  <a:lnTo>
                    <a:pt x="1884" y="185272"/>
                  </a:lnTo>
                  <a:cubicBezTo>
                    <a:pt x="-6688" y="128122"/>
                    <a:pt x="14267" y="72877"/>
                    <a:pt x="59034" y="35730"/>
                  </a:cubicBezTo>
                  <a:cubicBezTo>
                    <a:pt x="103802" y="-465"/>
                    <a:pt x="162857" y="-9990"/>
                    <a:pt x="217149" y="10965"/>
                  </a:cubicBezTo>
                  <a:lnTo>
                    <a:pt x="1459210" y="488167"/>
                  </a:lnTo>
                  <a:cubicBezTo>
                    <a:pt x="1513502" y="509122"/>
                    <a:pt x="1550649" y="554842"/>
                    <a:pt x="1560174" y="611992"/>
                  </a:cubicBezTo>
                  <a:cubicBezTo>
                    <a:pt x="1568747" y="669142"/>
                    <a:pt x="1547792" y="724387"/>
                    <a:pt x="1503024" y="761535"/>
                  </a:cubicBezTo>
                  <a:lnTo>
                    <a:pt x="469562" y="1598782"/>
                  </a:lnTo>
                  <a:cubicBezTo>
                    <a:pt x="439082" y="1621643"/>
                    <a:pt x="404792" y="1634025"/>
                    <a:pt x="368597" y="1634025"/>
                  </a:cubicBezTo>
                  <a:close/>
                  <a:moveTo>
                    <a:pt x="159047" y="5250"/>
                  </a:moveTo>
                  <a:cubicBezTo>
                    <a:pt x="124757" y="5250"/>
                    <a:pt x="90467" y="16680"/>
                    <a:pt x="62844" y="39540"/>
                  </a:cubicBezTo>
                  <a:cubicBezTo>
                    <a:pt x="19029" y="74782"/>
                    <a:pt x="-973" y="128122"/>
                    <a:pt x="7599" y="183367"/>
                  </a:cubicBezTo>
                  <a:lnTo>
                    <a:pt x="215244" y="1497818"/>
                  </a:lnTo>
                  <a:cubicBezTo>
                    <a:pt x="223817" y="1553062"/>
                    <a:pt x="260012" y="1597830"/>
                    <a:pt x="312399" y="1617832"/>
                  </a:cubicBezTo>
                  <a:cubicBezTo>
                    <a:pt x="364787" y="1637835"/>
                    <a:pt x="421937" y="1629262"/>
                    <a:pt x="464799" y="1594020"/>
                  </a:cubicBezTo>
                  <a:lnTo>
                    <a:pt x="1498262" y="756772"/>
                  </a:lnTo>
                  <a:cubicBezTo>
                    <a:pt x="1542077" y="721530"/>
                    <a:pt x="1562080" y="668190"/>
                    <a:pt x="1553507" y="612945"/>
                  </a:cubicBezTo>
                  <a:cubicBezTo>
                    <a:pt x="1544935" y="557700"/>
                    <a:pt x="1508740" y="512932"/>
                    <a:pt x="1456352" y="492930"/>
                  </a:cubicBezTo>
                  <a:lnTo>
                    <a:pt x="215244" y="15727"/>
                  </a:lnTo>
                  <a:cubicBezTo>
                    <a:pt x="197147" y="9060"/>
                    <a:pt x="178097" y="5250"/>
                    <a:pt x="159047" y="525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5630741" y="2796715"/>
              <a:ext cx="1568373" cy="1631138"/>
            </a:xfrm>
            <a:custGeom>
              <a:rect b="b" l="l" r="r" t="t"/>
              <a:pathLst>
                <a:path extrusionOk="0" h="1631138" w="1568373">
                  <a:moveTo>
                    <a:pt x="158870" y="1631139"/>
                  </a:moveTo>
                  <a:cubicBezTo>
                    <a:pt x="121723" y="1631139"/>
                    <a:pt x="86481" y="1617804"/>
                    <a:pt x="56953" y="1593991"/>
                  </a:cubicBezTo>
                  <a:cubicBezTo>
                    <a:pt x="13138" y="1556844"/>
                    <a:pt x="-7817" y="1500646"/>
                    <a:pt x="2660" y="1443496"/>
                  </a:cubicBezTo>
                  <a:lnTo>
                    <a:pt x="232213" y="132856"/>
                  </a:lnTo>
                  <a:cubicBezTo>
                    <a:pt x="242691" y="75706"/>
                    <a:pt x="280791" y="29986"/>
                    <a:pt x="335083" y="9984"/>
                  </a:cubicBezTo>
                  <a:cubicBezTo>
                    <a:pt x="389375" y="-10019"/>
                    <a:pt x="448431" y="459"/>
                    <a:pt x="492246" y="37606"/>
                  </a:cubicBezTo>
                  <a:lnTo>
                    <a:pt x="1511421" y="892951"/>
                  </a:lnTo>
                  <a:cubicBezTo>
                    <a:pt x="1555236" y="930099"/>
                    <a:pt x="1576191" y="986296"/>
                    <a:pt x="1565713" y="1043446"/>
                  </a:cubicBezTo>
                  <a:cubicBezTo>
                    <a:pt x="1555236" y="1100596"/>
                    <a:pt x="1517136" y="1146316"/>
                    <a:pt x="1462843" y="1166319"/>
                  </a:cubicBezTo>
                  <a:lnTo>
                    <a:pt x="214116" y="1620662"/>
                  </a:lnTo>
                  <a:cubicBezTo>
                    <a:pt x="196018" y="1627329"/>
                    <a:pt x="176968" y="1631139"/>
                    <a:pt x="158870" y="1631139"/>
                  </a:cubicBezTo>
                  <a:close/>
                  <a:moveTo>
                    <a:pt x="390328" y="6174"/>
                  </a:moveTo>
                  <a:cubicBezTo>
                    <a:pt x="372231" y="6174"/>
                    <a:pt x="354133" y="9031"/>
                    <a:pt x="336988" y="15699"/>
                  </a:cubicBezTo>
                  <a:cubicBezTo>
                    <a:pt x="284600" y="34749"/>
                    <a:pt x="247453" y="78564"/>
                    <a:pt x="237928" y="133809"/>
                  </a:cubicBezTo>
                  <a:lnTo>
                    <a:pt x="7423" y="1444449"/>
                  </a:lnTo>
                  <a:cubicBezTo>
                    <a:pt x="-2102" y="1499694"/>
                    <a:pt x="17900" y="1553987"/>
                    <a:pt x="59810" y="1589229"/>
                  </a:cubicBezTo>
                  <a:cubicBezTo>
                    <a:pt x="102673" y="1625424"/>
                    <a:pt x="159823" y="1634949"/>
                    <a:pt x="212210" y="1615899"/>
                  </a:cubicBezTo>
                  <a:lnTo>
                    <a:pt x="1461891" y="1160604"/>
                  </a:lnTo>
                  <a:cubicBezTo>
                    <a:pt x="1514278" y="1141554"/>
                    <a:pt x="1551426" y="1097739"/>
                    <a:pt x="1560951" y="1042494"/>
                  </a:cubicBezTo>
                  <a:cubicBezTo>
                    <a:pt x="1570476" y="987249"/>
                    <a:pt x="1550473" y="932956"/>
                    <a:pt x="1508563" y="897714"/>
                  </a:cubicBezTo>
                  <a:lnTo>
                    <a:pt x="489388" y="42369"/>
                  </a:lnTo>
                  <a:cubicBezTo>
                    <a:pt x="460813" y="18556"/>
                    <a:pt x="426523" y="6174"/>
                    <a:pt x="390328" y="617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5402873" y="2763813"/>
              <a:ext cx="1649777" cy="1482113"/>
            </a:xfrm>
            <a:custGeom>
              <a:rect b="b" l="l" r="r" t="t"/>
              <a:pathLst>
                <a:path extrusionOk="0" h="1482113" w="1649777">
                  <a:moveTo>
                    <a:pt x="160044" y="1482113"/>
                  </a:moveTo>
                  <a:cubicBezTo>
                    <a:pt x="103846" y="1482113"/>
                    <a:pt x="52411" y="1453538"/>
                    <a:pt x="22884" y="1404961"/>
                  </a:cubicBezTo>
                  <a:cubicBezTo>
                    <a:pt x="-6644" y="1355431"/>
                    <a:pt x="-7596" y="1295423"/>
                    <a:pt x="20026" y="1244941"/>
                  </a:cubicBezTo>
                  <a:lnTo>
                    <a:pt x="664869" y="81938"/>
                  </a:lnTo>
                  <a:lnTo>
                    <a:pt x="667726" y="82891"/>
                  </a:lnTo>
                  <a:lnTo>
                    <a:pt x="664869" y="81938"/>
                  </a:lnTo>
                  <a:cubicBezTo>
                    <a:pt x="692491" y="31456"/>
                    <a:pt x="743926" y="976"/>
                    <a:pt x="802029" y="23"/>
                  </a:cubicBezTo>
                  <a:cubicBezTo>
                    <a:pt x="859179" y="-929"/>
                    <a:pt x="912519" y="27646"/>
                    <a:pt x="942046" y="77176"/>
                  </a:cubicBezTo>
                  <a:lnTo>
                    <a:pt x="1626894" y="1217318"/>
                  </a:lnTo>
                  <a:cubicBezTo>
                    <a:pt x="1656421" y="1266848"/>
                    <a:pt x="1657374" y="1326856"/>
                    <a:pt x="1629751" y="1377338"/>
                  </a:cubicBezTo>
                  <a:cubicBezTo>
                    <a:pt x="1602129" y="1427821"/>
                    <a:pt x="1550694" y="1458301"/>
                    <a:pt x="1492591" y="1459253"/>
                  </a:cubicBezTo>
                  <a:lnTo>
                    <a:pt x="161949" y="1482113"/>
                  </a:lnTo>
                  <a:cubicBezTo>
                    <a:pt x="161949" y="1482113"/>
                    <a:pt x="160996" y="1482113"/>
                    <a:pt x="160044" y="1482113"/>
                  </a:cubicBezTo>
                  <a:close/>
                  <a:moveTo>
                    <a:pt x="804886" y="4786"/>
                  </a:moveTo>
                  <a:cubicBezTo>
                    <a:pt x="803934" y="4786"/>
                    <a:pt x="802981" y="4786"/>
                    <a:pt x="802029" y="4786"/>
                  </a:cubicBezTo>
                  <a:cubicBezTo>
                    <a:pt x="745831" y="5738"/>
                    <a:pt x="697254" y="35266"/>
                    <a:pt x="669631" y="83843"/>
                  </a:cubicBezTo>
                  <a:lnTo>
                    <a:pt x="24789" y="1247798"/>
                  </a:lnTo>
                  <a:cubicBezTo>
                    <a:pt x="-1881" y="1296376"/>
                    <a:pt x="-929" y="1354478"/>
                    <a:pt x="27646" y="1402103"/>
                  </a:cubicBezTo>
                  <a:cubicBezTo>
                    <a:pt x="56221" y="1449728"/>
                    <a:pt x="106704" y="1478303"/>
                    <a:pt x="162901" y="1477351"/>
                  </a:cubicBezTo>
                  <a:lnTo>
                    <a:pt x="1493544" y="1454491"/>
                  </a:lnTo>
                  <a:cubicBezTo>
                    <a:pt x="1549741" y="1453538"/>
                    <a:pt x="1598319" y="1424011"/>
                    <a:pt x="1625941" y="1375433"/>
                  </a:cubicBezTo>
                  <a:cubicBezTo>
                    <a:pt x="1652611" y="1326856"/>
                    <a:pt x="1651659" y="1268753"/>
                    <a:pt x="1623084" y="1221128"/>
                  </a:cubicBezTo>
                  <a:lnTo>
                    <a:pt x="937284" y="79081"/>
                  </a:lnTo>
                  <a:cubicBezTo>
                    <a:pt x="908709" y="32408"/>
                    <a:pt x="860131" y="4786"/>
                    <a:pt x="804886" y="4786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247730" y="2789965"/>
              <a:ext cx="1584777" cy="1622649"/>
            </a:xfrm>
            <a:custGeom>
              <a:rect b="b" l="l" r="r" t="t"/>
              <a:pathLst>
                <a:path extrusionOk="0" h="1622649" w="1584777">
                  <a:moveTo>
                    <a:pt x="1425801" y="1622649"/>
                  </a:moveTo>
                  <a:cubicBezTo>
                    <a:pt x="1409609" y="1622649"/>
                    <a:pt x="1392464" y="1619792"/>
                    <a:pt x="1375319" y="1615029"/>
                  </a:cubicBezTo>
                  <a:lnTo>
                    <a:pt x="110399" y="1203549"/>
                  </a:lnTo>
                  <a:cubicBezTo>
                    <a:pt x="55154" y="1185452"/>
                    <a:pt x="15149" y="1141637"/>
                    <a:pt x="3719" y="1084487"/>
                  </a:cubicBezTo>
                  <a:cubicBezTo>
                    <a:pt x="-8664" y="1028289"/>
                    <a:pt x="10386" y="971139"/>
                    <a:pt x="53249" y="932087"/>
                  </a:cubicBezTo>
                  <a:lnTo>
                    <a:pt x="1041944" y="41499"/>
                  </a:lnTo>
                  <a:lnTo>
                    <a:pt x="1043849" y="43404"/>
                  </a:lnTo>
                  <a:lnTo>
                    <a:pt x="1041944" y="41499"/>
                  </a:lnTo>
                  <a:cubicBezTo>
                    <a:pt x="1084806" y="2447"/>
                    <a:pt x="1142909" y="-9936"/>
                    <a:pt x="1198154" y="8162"/>
                  </a:cubicBezTo>
                  <a:cubicBezTo>
                    <a:pt x="1253399" y="26259"/>
                    <a:pt x="1293404" y="70074"/>
                    <a:pt x="1304834" y="127224"/>
                  </a:cubicBezTo>
                  <a:lnTo>
                    <a:pt x="1581059" y="1428339"/>
                  </a:lnTo>
                  <a:cubicBezTo>
                    <a:pt x="1593441" y="1484537"/>
                    <a:pt x="1574391" y="1541687"/>
                    <a:pt x="1531529" y="1580739"/>
                  </a:cubicBezTo>
                  <a:cubicBezTo>
                    <a:pt x="1502001" y="1608362"/>
                    <a:pt x="1463901" y="1622649"/>
                    <a:pt x="1425801" y="1622649"/>
                  </a:cubicBezTo>
                  <a:close/>
                  <a:moveTo>
                    <a:pt x="1147671" y="6257"/>
                  </a:moveTo>
                  <a:cubicBezTo>
                    <a:pt x="1110524" y="6257"/>
                    <a:pt x="1074329" y="19592"/>
                    <a:pt x="1044801" y="46262"/>
                  </a:cubicBezTo>
                  <a:lnTo>
                    <a:pt x="56106" y="936849"/>
                  </a:lnTo>
                  <a:cubicBezTo>
                    <a:pt x="14196" y="973997"/>
                    <a:pt x="-2949" y="1029242"/>
                    <a:pt x="8481" y="1083534"/>
                  </a:cubicBezTo>
                  <a:cubicBezTo>
                    <a:pt x="19911" y="1137827"/>
                    <a:pt x="58964" y="1180689"/>
                    <a:pt x="111351" y="1197834"/>
                  </a:cubicBezTo>
                  <a:lnTo>
                    <a:pt x="1376272" y="1609314"/>
                  </a:lnTo>
                  <a:cubicBezTo>
                    <a:pt x="1429611" y="1626459"/>
                    <a:pt x="1485809" y="1615029"/>
                    <a:pt x="1526766" y="1576929"/>
                  </a:cubicBezTo>
                  <a:cubicBezTo>
                    <a:pt x="1568676" y="1539782"/>
                    <a:pt x="1585822" y="1484537"/>
                    <a:pt x="1574391" y="1430244"/>
                  </a:cubicBezTo>
                  <a:lnTo>
                    <a:pt x="1298166" y="129129"/>
                  </a:lnTo>
                  <a:cubicBezTo>
                    <a:pt x="1286736" y="74837"/>
                    <a:pt x="1247684" y="31974"/>
                    <a:pt x="1195297" y="14829"/>
                  </a:cubicBezTo>
                  <a:cubicBezTo>
                    <a:pt x="1180056" y="9114"/>
                    <a:pt x="1163864" y="6257"/>
                    <a:pt x="1147671" y="625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179859" y="2878404"/>
              <a:ext cx="1545260" cy="1640889"/>
            </a:xfrm>
            <a:custGeom>
              <a:rect b="b" l="l" r="r" t="t"/>
              <a:pathLst>
                <a:path extrusionOk="0" h="1640889" w="1545260">
                  <a:moveTo>
                    <a:pt x="1222210" y="1640890"/>
                  </a:moveTo>
                  <a:cubicBezTo>
                    <a:pt x="1187920" y="1640890"/>
                    <a:pt x="1154583" y="1629460"/>
                    <a:pt x="1126008" y="1608505"/>
                  </a:cubicBezTo>
                  <a:lnTo>
                    <a:pt x="63970" y="807452"/>
                  </a:lnTo>
                  <a:cubicBezTo>
                    <a:pt x="18250" y="772210"/>
                    <a:pt x="-5562" y="717917"/>
                    <a:pt x="1105" y="660767"/>
                  </a:cubicBezTo>
                  <a:cubicBezTo>
                    <a:pt x="7773" y="603617"/>
                    <a:pt x="43968" y="555992"/>
                    <a:pt x="97308" y="533132"/>
                  </a:cubicBezTo>
                  <a:lnTo>
                    <a:pt x="1322223" y="13067"/>
                  </a:lnTo>
                  <a:cubicBezTo>
                    <a:pt x="1375563" y="-9793"/>
                    <a:pt x="1434618" y="-2173"/>
                    <a:pt x="1481290" y="32117"/>
                  </a:cubicBezTo>
                  <a:cubicBezTo>
                    <a:pt x="1527010" y="67360"/>
                    <a:pt x="1550823" y="121652"/>
                    <a:pt x="1544155" y="178802"/>
                  </a:cubicBezTo>
                  <a:lnTo>
                    <a:pt x="1382230" y="1498967"/>
                  </a:lnTo>
                  <a:cubicBezTo>
                    <a:pt x="1375563" y="1556117"/>
                    <a:pt x="1339368" y="1603742"/>
                    <a:pt x="1286028" y="1626602"/>
                  </a:cubicBezTo>
                  <a:cubicBezTo>
                    <a:pt x="1264120" y="1636127"/>
                    <a:pt x="1243165" y="1640890"/>
                    <a:pt x="1222210" y="1640890"/>
                  </a:cubicBezTo>
                  <a:close/>
                  <a:moveTo>
                    <a:pt x="1323175" y="15925"/>
                  </a:moveTo>
                  <a:lnTo>
                    <a:pt x="1324128" y="18782"/>
                  </a:lnTo>
                  <a:lnTo>
                    <a:pt x="100165" y="537895"/>
                  </a:lnTo>
                  <a:cubicBezTo>
                    <a:pt x="48730" y="559802"/>
                    <a:pt x="14440" y="605522"/>
                    <a:pt x="6820" y="660767"/>
                  </a:cubicBezTo>
                  <a:cubicBezTo>
                    <a:pt x="153" y="716965"/>
                    <a:pt x="23013" y="769352"/>
                    <a:pt x="66828" y="803642"/>
                  </a:cubicBezTo>
                  <a:lnTo>
                    <a:pt x="1128865" y="1604695"/>
                  </a:lnTo>
                  <a:cubicBezTo>
                    <a:pt x="1173633" y="1638032"/>
                    <a:pt x="1230783" y="1645652"/>
                    <a:pt x="1282218" y="1623745"/>
                  </a:cubicBezTo>
                  <a:cubicBezTo>
                    <a:pt x="1333653" y="1601837"/>
                    <a:pt x="1367943" y="1556117"/>
                    <a:pt x="1375563" y="1500872"/>
                  </a:cubicBezTo>
                  <a:lnTo>
                    <a:pt x="1537488" y="180707"/>
                  </a:lnTo>
                  <a:cubicBezTo>
                    <a:pt x="1544155" y="125462"/>
                    <a:pt x="1521295" y="72122"/>
                    <a:pt x="1477480" y="38785"/>
                  </a:cubicBezTo>
                  <a:cubicBezTo>
                    <a:pt x="1432713" y="5447"/>
                    <a:pt x="1375563" y="-2173"/>
                    <a:pt x="1324128" y="19735"/>
                  </a:cubicBezTo>
                  <a:lnTo>
                    <a:pt x="1323175" y="159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208682" y="3017783"/>
              <a:ext cx="1646681" cy="1514845"/>
            </a:xfrm>
            <a:custGeom>
              <a:rect b="b" l="l" r="r" t="t"/>
              <a:pathLst>
                <a:path extrusionOk="0" h="1514845" w="1646681">
                  <a:moveTo>
                    <a:pt x="902875" y="1514846"/>
                  </a:moveTo>
                  <a:cubicBezTo>
                    <a:pt x="849535" y="1514846"/>
                    <a:pt x="800957" y="1489128"/>
                    <a:pt x="770477" y="1444361"/>
                  </a:cubicBezTo>
                  <a:lnTo>
                    <a:pt x="27527" y="341366"/>
                  </a:lnTo>
                  <a:cubicBezTo>
                    <a:pt x="-4858" y="293741"/>
                    <a:pt x="-8668" y="233733"/>
                    <a:pt x="16097" y="182298"/>
                  </a:cubicBezTo>
                  <a:cubicBezTo>
                    <a:pt x="41815" y="129911"/>
                    <a:pt x="91345" y="96573"/>
                    <a:pt x="148495" y="92763"/>
                  </a:cubicBezTo>
                  <a:lnTo>
                    <a:pt x="1475327" y="371"/>
                  </a:lnTo>
                  <a:cubicBezTo>
                    <a:pt x="1533430" y="-3439"/>
                    <a:pt x="1586770" y="22278"/>
                    <a:pt x="1619155" y="70856"/>
                  </a:cubicBezTo>
                  <a:cubicBezTo>
                    <a:pt x="1651540" y="118481"/>
                    <a:pt x="1655350" y="178488"/>
                    <a:pt x="1630585" y="229923"/>
                  </a:cubicBezTo>
                  <a:lnTo>
                    <a:pt x="1047655" y="1424358"/>
                  </a:lnTo>
                  <a:cubicBezTo>
                    <a:pt x="1021937" y="1476746"/>
                    <a:pt x="972407" y="1510083"/>
                    <a:pt x="915257" y="1513893"/>
                  </a:cubicBezTo>
                  <a:cubicBezTo>
                    <a:pt x="910495" y="1513893"/>
                    <a:pt x="906685" y="1514846"/>
                    <a:pt x="902875" y="1514846"/>
                  </a:cubicBezTo>
                  <a:close/>
                  <a:moveTo>
                    <a:pt x="1475327" y="2276"/>
                  </a:moveTo>
                  <a:lnTo>
                    <a:pt x="1475327" y="5133"/>
                  </a:lnTo>
                  <a:lnTo>
                    <a:pt x="148495" y="97526"/>
                  </a:lnTo>
                  <a:cubicBezTo>
                    <a:pt x="93250" y="101336"/>
                    <a:pt x="45625" y="133720"/>
                    <a:pt x="20860" y="184203"/>
                  </a:cubicBezTo>
                  <a:cubicBezTo>
                    <a:pt x="-3905" y="234686"/>
                    <a:pt x="857" y="291836"/>
                    <a:pt x="31337" y="338508"/>
                  </a:cubicBezTo>
                  <a:lnTo>
                    <a:pt x="775240" y="1441503"/>
                  </a:lnTo>
                  <a:cubicBezTo>
                    <a:pt x="806672" y="1488176"/>
                    <a:pt x="858107" y="1512941"/>
                    <a:pt x="914305" y="1509131"/>
                  </a:cubicBezTo>
                  <a:cubicBezTo>
                    <a:pt x="969550" y="1505321"/>
                    <a:pt x="1018127" y="1472936"/>
                    <a:pt x="1041940" y="1422453"/>
                  </a:cubicBezTo>
                  <a:lnTo>
                    <a:pt x="1624870" y="227066"/>
                  </a:lnTo>
                  <a:cubicBezTo>
                    <a:pt x="1649635" y="176583"/>
                    <a:pt x="1644872" y="119433"/>
                    <a:pt x="1614392" y="72761"/>
                  </a:cubicBezTo>
                  <a:cubicBezTo>
                    <a:pt x="1582960" y="26088"/>
                    <a:pt x="1531525" y="1323"/>
                    <a:pt x="1475327" y="5133"/>
                  </a:cubicBezTo>
                  <a:lnTo>
                    <a:pt x="1475327" y="2276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329614" y="2845675"/>
              <a:ext cx="1604843" cy="1605039"/>
            </a:xfrm>
            <a:custGeom>
              <a:rect b="b" l="l" r="r" t="t"/>
              <a:pathLst>
                <a:path extrusionOk="0" h="1605039" w="1604843">
                  <a:moveTo>
                    <a:pt x="504765" y="1605039"/>
                  </a:moveTo>
                  <a:cubicBezTo>
                    <a:pt x="490478" y="1605039"/>
                    <a:pt x="477143" y="1603134"/>
                    <a:pt x="462856" y="1599324"/>
                  </a:cubicBezTo>
                  <a:cubicBezTo>
                    <a:pt x="406658" y="1584084"/>
                    <a:pt x="364748" y="1542174"/>
                    <a:pt x="349508" y="1485977"/>
                  </a:cubicBezTo>
                  <a:lnTo>
                    <a:pt x="5655" y="201054"/>
                  </a:lnTo>
                  <a:cubicBezTo>
                    <a:pt x="-9585" y="144857"/>
                    <a:pt x="6608" y="87707"/>
                    <a:pt x="46613" y="46749"/>
                  </a:cubicBezTo>
                  <a:cubicBezTo>
                    <a:pt x="87570" y="5792"/>
                    <a:pt x="144720" y="-9448"/>
                    <a:pt x="200918" y="5792"/>
                  </a:cubicBezTo>
                  <a:lnTo>
                    <a:pt x="1485841" y="350597"/>
                  </a:lnTo>
                  <a:cubicBezTo>
                    <a:pt x="1542038" y="365837"/>
                    <a:pt x="1583948" y="407747"/>
                    <a:pt x="1599188" y="463944"/>
                  </a:cubicBezTo>
                  <a:cubicBezTo>
                    <a:pt x="1614428" y="520142"/>
                    <a:pt x="1598236" y="577292"/>
                    <a:pt x="1558231" y="618249"/>
                  </a:cubicBezTo>
                  <a:lnTo>
                    <a:pt x="617161" y="1559319"/>
                  </a:lnTo>
                  <a:cubicBezTo>
                    <a:pt x="586681" y="1588847"/>
                    <a:pt x="546675" y="1605039"/>
                    <a:pt x="504765" y="1605039"/>
                  </a:cubicBezTo>
                  <a:close/>
                  <a:moveTo>
                    <a:pt x="159008" y="4839"/>
                  </a:moveTo>
                  <a:cubicBezTo>
                    <a:pt x="119003" y="4839"/>
                    <a:pt x="79950" y="21032"/>
                    <a:pt x="50423" y="50559"/>
                  </a:cubicBezTo>
                  <a:cubicBezTo>
                    <a:pt x="11370" y="89612"/>
                    <a:pt x="-3870" y="145809"/>
                    <a:pt x="10418" y="200102"/>
                  </a:cubicBezTo>
                  <a:lnTo>
                    <a:pt x="355223" y="1485024"/>
                  </a:lnTo>
                  <a:cubicBezTo>
                    <a:pt x="369510" y="1539317"/>
                    <a:pt x="410468" y="1579322"/>
                    <a:pt x="464760" y="1594562"/>
                  </a:cubicBezTo>
                  <a:cubicBezTo>
                    <a:pt x="519053" y="1608849"/>
                    <a:pt x="574298" y="1593609"/>
                    <a:pt x="614303" y="1554557"/>
                  </a:cubicBezTo>
                  <a:lnTo>
                    <a:pt x="1555373" y="613487"/>
                  </a:lnTo>
                  <a:cubicBezTo>
                    <a:pt x="1594426" y="574434"/>
                    <a:pt x="1609666" y="518237"/>
                    <a:pt x="1595378" y="463944"/>
                  </a:cubicBezTo>
                  <a:cubicBezTo>
                    <a:pt x="1581091" y="409652"/>
                    <a:pt x="1540133" y="369647"/>
                    <a:pt x="1485841" y="354407"/>
                  </a:cubicBezTo>
                  <a:lnTo>
                    <a:pt x="199965" y="10554"/>
                  </a:lnTo>
                  <a:cubicBezTo>
                    <a:pt x="185678" y="6744"/>
                    <a:pt x="172343" y="4839"/>
                    <a:pt x="159008" y="483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5435874" y="2634946"/>
              <a:ext cx="1515194" cy="1647175"/>
            </a:xfrm>
            <a:custGeom>
              <a:rect b="b" l="l" r="r" t="t"/>
              <a:pathLst>
                <a:path extrusionOk="0" h="1647175" w="1515194">
                  <a:moveTo>
                    <a:pt x="160380" y="1647176"/>
                  </a:moveTo>
                  <a:cubicBezTo>
                    <a:pt x="128947" y="1647176"/>
                    <a:pt x="98467" y="1637651"/>
                    <a:pt x="70845" y="1619553"/>
                  </a:cubicBezTo>
                  <a:cubicBezTo>
                    <a:pt x="23220" y="1587168"/>
                    <a:pt x="-3450" y="1533828"/>
                    <a:pt x="360" y="1475726"/>
                  </a:cubicBezTo>
                  <a:lnTo>
                    <a:pt x="92752" y="148893"/>
                  </a:lnTo>
                  <a:cubicBezTo>
                    <a:pt x="96562" y="90791"/>
                    <a:pt x="129900" y="41261"/>
                    <a:pt x="182287" y="16496"/>
                  </a:cubicBezTo>
                  <a:cubicBezTo>
                    <a:pt x="234675" y="-9222"/>
                    <a:pt x="293730" y="-4459"/>
                    <a:pt x="341355" y="27926"/>
                  </a:cubicBezTo>
                  <a:lnTo>
                    <a:pt x="1444350" y="771828"/>
                  </a:lnTo>
                  <a:cubicBezTo>
                    <a:pt x="1491975" y="804213"/>
                    <a:pt x="1518645" y="857553"/>
                    <a:pt x="1514835" y="915656"/>
                  </a:cubicBezTo>
                  <a:cubicBezTo>
                    <a:pt x="1511025" y="973758"/>
                    <a:pt x="1477687" y="1023288"/>
                    <a:pt x="1425300" y="1048053"/>
                  </a:cubicBezTo>
                  <a:lnTo>
                    <a:pt x="230865" y="1630983"/>
                  </a:lnTo>
                  <a:cubicBezTo>
                    <a:pt x="208005" y="1641461"/>
                    <a:pt x="184192" y="1647176"/>
                    <a:pt x="160380" y="1647176"/>
                  </a:cubicBezTo>
                  <a:close/>
                  <a:moveTo>
                    <a:pt x="253725" y="5066"/>
                  </a:moveTo>
                  <a:cubicBezTo>
                    <a:pt x="230865" y="5066"/>
                    <a:pt x="208005" y="10781"/>
                    <a:pt x="186097" y="21258"/>
                  </a:cubicBezTo>
                  <a:cubicBezTo>
                    <a:pt x="135615" y="46023"/>
                    <a:pt x="103230" y="93648"/>
                    <a:pt x="99420" y="148893"/>
                  </a:cubicBezTo>
                  <a:lnTo>
                    <a:pt x="7027" y="1475726"/>
                  </a:lnTo>
                  <a:cubicBezTo>
                    <a:pt x="3217" y="1530971"/>
                    <a:pt x="27982" y="1583358"/>
                    <a:pt x="74655" y="1614791"/>
                  </a:cubicBezTo>
                  <a:cubicBezTo>
                    <a:pt x="121327" y="1646223"/>
                    <a:pt x="178477" y="1650033"/>
                    <a:pt x="228960" y="1625268"/>
                  </a:cubicBezTo>
                  <a:lnTo>
                    <a:pt x="1424347" y="1042338"/>
                  </a:lnTo>
                  <a:cubicBezTo>
                    <a:pt x="1474830" y="1017573"/>
                    <a:pt x="1507215" y="969948"/>
                    <a:pt x="1511025" y="914703"/>
                  </a:cubicBezTo>
                  <a:cubicBezTo>
                    <a:pt x="1514835" y="859458"/>
                    <a:pt x="1490070" y="807071"/>
                    <a:pt x="1443397" y="775638"/>
                  </a:cubicBezTo>
                  <a:lnTo>
                    <a:pt x="340402" y="31736"/>
                  </a:lnTo>
                  <a:cubicBezTo>
                    <a:pt x="313732" y="14591"/>
                    <a:pt x="284205" y="5066"/>
                    <a:pt x="253725" y="5066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267647" y="2501714"/>
              <a:ext cx="1640193" cy="1544187"/>
            </a:xfrm>
            <a:custGeom>
              <a:rect b="b" l="l" r="r" t="t"/>
              <a:pathLst>
                <a:path extrusionOk="0" h="1544187" w="1640193">
                  <a:moveTo>
                    <a:pt x="159062" y="1544188"/>
                  </a:moveTo>
                  <a:cubicBezTo>
                    <a:pt x="109532" y="1544188"/>
                    <a:pt x="62859" y="1521328"/>
                    <a:pt x="32379" y="1480370"/>
                  </a:cubicBezTo>
                  <a:cubicBezTo>
                    <a:pt x="-2863" y="1434650"/>
                    <a:pt x="-9531" y="1374643"/>
                    <a:pt x="13329" y="1321303"/>
                  </a:cubicBezTo>
                  <a:lnTo>
                    <a:pt x="532442" y="97340"/>
                  </a:lnTo>
                  <a:cubicBezTo>
                    <a:pt x="555302" y="44000"/>
                    <a:pt x="602927" y="7805"/>
                    <a:pt x="660077" y="1138"/>
                  </a:cubicBezTo>
                  <a:cubicBezTo>
                    <a:pt x="717227" y="-5530"/>
                    <a:pt x="772472" y="17330"/>
                    <a:pt x="806762" y="64003"/>
                  </a:cubicBezTo>
                  <a:lnTo>
                    <a:pt x="1607814" y="1126040"/>
                  </a:lnTo>
                  <a:cubicBezTo>
                    <a:pt x="1643057" y="1171760"/>
                    <a:pt x="1649724" y="1231768"/>
                    <a:pt x="1626864" y="1285108"/>
                  </a:cubicBezTo>
                  <a:cubicBezTo>
                    <a:pt x="1604004" y="1338448"/>
                    <a:pt x="1556379" y="1374643"/>
                    <a:pt x="1499229" y="1381310"/>
                  </a:cubicBezTo>
                  <a:lnTo>
                    <a:pt x="179064" y="1543235"/>
                  </a:lnTo>
                  <a:cubicBezTo>
                    <a:pt x="172397" y="1544188"/>
                    <a:pt x="165729" y="1544188"/>
                    <a:pt x="159062" y="1544188"/>
                  </a:cubicBezTo>
                  <a:close/>
                  <a:moveTo>
                    <a:pt x="680079" y="4948"/>
                  </a:moveTo>
                  <a:cubicBezTo>
                    <a:pt x="673412" y="4948"/>
                    <a:pt x="666744" y="4948"/>
                    <a:pt x="661029" y="5900"/>
                  </a:cubicBezTo>
                  <a:cubicBezTo>
                    <a:pt x="605784" y="12568"/>
                    <a:pt x="559112" y="47810"/>
                    <a:pt x="538157" y="99245"/>
                  </a:cubicBezTo>
                  <a:lnTo>
                    <a:pt x="18092" y="1324160"/>
                  </a:lnTo>
                  <a:cubicBezTo>
                    <a:pt x="-3816" y="1375595"/>
                    <a:pt x="2852" y="1432745"/>
                    <a:pt x="37142" y="1477513"/>
                  </a:cubicBezTo>
                  <a:cubicBezTo>
                    <a:pt x="70479" y="1522280"/>
                    <a:pt x="123819" y="1544188"/>
                    <a:pt x="179064" y="1537520"/>
                  </a:cubicBezTo>
                  <a:lnTo>
                    <a:pt x="1499229" y="1375595"/>
                  </a:lnTo>
                  <a:cubicBezTo>
                    <a:pt x="1554474" y="1368928"/>
                    <a:pt x="1601147" y="1333685"/>
                    <a:pt x="1622102" y="1282250"/>
                  </a:cubicBezTo>
                  <a:cubicBezTo>
                    <a:pt x="1644009" y="1230815"/>
                    <a:pt x="1637342" y="1173665"/>
                    <a:pt x="1603052" y="1128898"/>
                  </a:cubicBezTo>
                  <a:lnTo>
                    <a:pt x="802952" y="66860"/>
                  </a:lnTo>
                  <a:cubicBezTo>
                    <a:pt x="773424" y="27808"/>
                    <a:pt x="728657" y="4948"/>
                    <a:pt x="680079" y="4948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5184232" y="2459493"/>
              <a:ext cx="1623190" cy="1584503"/>
            </a:xfrm>
            <a:custGeom>
              <a:rect b="b" l="l" r="r" t="t"/>
              <a:pathLst>
                <a:path extrusionOk="0" h="1584503" w="1623190">
                  <a:moveTo>
                    <a:pt x="1462629" y="1584504"/>
                  </a:moveTo>
                  <a:cubicBezTo>
                    <a:pt x="1451199" y="1584504"/>
                    <a:pt x="1439769" y="1583551"/>
                    <a:pt x="1428339" y="1580694"/>
                  </a:cubicBezTo>
                  <a:lnTo>
                    <a:pt x="127224" y="1304469"/>
                  </a:lnTo>
                  <a:cubicBezTo>
                    <a:pt x="71027" y="1292086"/>
                    <a:pt x="26259" y="1252081"/>
                    <a:pt x="8162" y="1197789"/>
                  </a:cubicBezTo>
                  <a:cubicBezTo>
                    <a:pt x="-9936" y="1142544"/>
                    <a:pt x="2447" y="1084441"/>
                    <a:pt x="41499" y="1041579"/>
                  </a:cubicBezTo>
                  <a:lnTo>
                    <a:pt x="932087" y="52884"/>
                  </a:lnTo>
                  <a:cubicBezTo>
                    <a:pt x="971139" y="10021"/>
                    <a:pt x="1027337" y="-8076"/>
                    <a:pt x="1084487" y="3354"/>
                  </a:cubicBezTo>
                  <a:cubicBezTo>
                    <a:pt x="1140684" y="15736"/>
                    <a:pt x="1185452" y="55741"/>
                    <a:pt x="1203549" y="110034"/>
                  </a:cubicBezTo>
                  <a:lnTo>
                    <a:pt x="1615029" y="1374954"/>
                  </a:lnTo>
                  <a:cubicBezTo>
                    <a:pt x="1633127" y="1430199"/>
                    <a:pt x="1620744" y="1488301"/>
                    <a:pt x="1581692" y="1531164"/>
                  </a:cubicBezTo>
                  <a:cubicBezTo>
                    <a:pt x="1549307" y="1566406"/>
                    <a:pt x="1507397" y="1584504"/>
                    <a:pt x="1462629" y="1584504"/>
                  </a:cubicBezTo>
                  <a:close/>
                  <a:moveTo>
                    <a:pt x="1050197" y="5259"/>
                  </a:moveTo>
                  <a:cubicBezTo>
                    <a:pt x="1007334" y="5259"/>
                    <a:pt x="966377" y="23356"/>
                    <a:pt x="935897" y="56694"/>
                  </a:cubicBezTo>
                  <a:lnTo>
                    <a:pt x="45309" y="1044436"/>
                  </a:lnTo>
                  <a:cubicBezTo>
                    <a:pt x="8162" y="1086346"/>
                    <a:pt x="-4221" y="1142544"/>
                    <a:pt x="12924" y="1194931"/>
                  </a:cubicBezTo>
                  <a:cubicBezTo>
                    <a:pt x="30069" y="1248271"/>
                    <a:pt x="72932" y="1286371"/>
                    <a:pt x="127224" y="1297801"/>
                  </a:cubicBezTo>
                  <a:lnTo>
                    <a:pt x="1428339" y="1574026"/>
                  </a:lnTo>
                  <a:cubicBezTo>
                    <a:pt x="1482632" y="1585456"/>
                    <a:pt x="1537877" y="1567359"/>
                    <a:pt x="1575024" y="1526401"/>
                  </a:cubicBezTo>
                  <a:cubicBezTo>
                    <a:pt x="1612172" y="1484491"/>
                    <a:pt x="1624554" y="1428294"/>
                    <a:pt x="1607409" y="1375906"/>
                  </a:cubicBezTo>
                  <a:lnTo>
                    <a:pt x="1197834" y="111939"/>
                  </a:lnTo>
                  <a:cubicBezTo>
                    <a:pt x="1180689" y="58599"/>
                    <a:pt x="1137827" y="20499"/>
                    <a:pt x="1083534" y="9069"/>
                  </a:cubicBezTo>
                  <a:cubicBezTo>
                    <a:pt x="1072104" y="6211"/>
                    <a:pt x="1060674" y="5259"/>
                    <a:pt x="1050197" y="525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97133" y="2512353"/>
              <a:ext cx="1483088" cy="1650706"/>
            </a:xfrm>
            <a:custGeom>
              <a:rect b="b" l="l" r="r" t="t"/>
              <a:pathLst>
                <a:path extrusionOk="0" h="1650706" w="1483088">
                  <a:moveTo>
                    <a:pt x="1300186" y="1650706"/>
                  </a:moveTo>
                  <a:cubicBezTo>
                    <a:pt x="1271611" y="1650706"/>
                    <a:pt x="1243036" y="1643086"/>
                    <a:pt x="1218271" y="1627846"/>
                  </a:cubicBezTo>
                  <a:lnTo>
                    <a:pt x="77176" y="942046"/>
                  </a:lnTo>
                  <a:cubicBezTo>
                    <a:pt x="27646" y="912519"/>
                    <a:pt x="-929" y="860131"/>
                    <a:pt x="23" y="802029"/>
                  </a:cubicBezTo>
                  <a:cubicBezTo>
                    <a:pt x="976" y="743926"/>
                    <a:pt x="31456" y="693444"/>
                    <a:pt x="81938" y="664869"/>
                  </a:cubicBezTo>
                  <a:lnTo>
                    <a:pt x="1245893" y="20026"/>
                  </a:lnTo>
                  <a:cubicBezTo>
                    <a:pt x="1296376" y="-7596"/>
                    <a:pt x="1356383" y="-6644"/>
                    <a:pt x="1405913" y="22884"/>
                  </a:cubicBezTo>
                  <a:cubicBezTo>
                    <a:pt x="1455443" y="52411"/>
                    <a:pt x="1484018" y="104799"/>
                    <a:pt x="1483066" y="162901"/>
                  </a:cubicBezTo>
                  <a:lnTo>
                    <a:pt x="1460206" y="1493544"/>
                  </a:lnTo>
                  <a:cubicBezTo>
                    <a:pt x="1459253" y="1551646"/>
                    <a:pt x="1428773" y="1602129"/>
                    <a:pt x="1378291" y="1630704"/>
                  </a:cubicBezTo>
                  <a:cubicBezTo>
                    <a:pt x="1353526" y="1644039"/>
                    <a:pt x="1326856" y="1650706"/>
                    <a:pt x="1300186" y="1650706"/>
                  </a:cubicBezTo>
                  <a:close/>
                  <a:moveTo>
                    <a:pt x="1323046" y="5739"/>
                  </a:moveTo>
                  <a:cubicBezTo>
                    <a:pt x="1297328" y="5739"/>
                    <a:pt x="1271611" y="12406"/>
                    <a:pt x="1247798" y="25741"/>
                  </a:cubicBezTo>
                  <a:lnTo>
                    <a:pt x="84796" y="669631"/>
                  </a:lnTo>
                  <a:cubicBezTo>
                    <a:pt x="36218" y="696301"/>
                    <a:pt x="6691" y="745831"/>
                    <a:pt x="5738" y="802029"/>
                  </a:cubicBezTo>
                  <a:cubicBezTo>
                    <a:pt x="4786" y="858226"/>
                    <a:pt x="32408" y="908709"/>
                    <a:pt x="80033" y="937284"/>
                  </a:cubicBezTo>
                  <a:lnTo>
                    <a:pt x="1220176" y="1622131"/>
                  </a:lnTo>
                  <a:cubicBezTo>
                    <a:pt x="1267801" y="1650706"/>
                    <a:pt x="1325903" y="1651659"/>
                    <a:pt x="1374481" y="1624989"/>
                  </a:cubicBezTo>
                  <a:cubicBezTo>
                    <a:pt x="1423058" y="1598319"/>
                    <a:pt x="1452586" y="1548789"/>
                    <a:pt x="1453538" y="1492591"/>
                  </a:cubicBezTo>
                  <a:lnTo>
                    <a:pt x="1456396" y="1492591"/>
                  </a:lnTo>
                  <a:lnTo>
                    <a:pt x="1453538" y="1492591"/>
                  </a:lnTo>
                  <a:lnTo>
                    <a:pt x="1476398" y="161949"/>
                  </a:lnTo>
                  <a:cubicBezTo>
                    <a:pt x="1477351" y="105751"/>
                    <a:pt x="1449728" y="55269"/>
                    <a:pt x="1401151" y="26694"/>
                  </a:cubicBezTo>
                  <a:cubicBezTo>
                    <a:pt x="1378291" y="13359"/>
                    <a:pt x="1350668" y="5739"/>
                    <a:pt x="1323046" y="573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5302425" y="2655449"/>
              <a:ext cx="1631597" cy="1570475"/>
            </a:xfrm>
            <a:custGeom>
              <a:rect b="b" l="l" r="r" t="t"/>
              <a:pathLst>
                <a:path extrusionOk="0" h="1570475" w="1631597">
                  <a:moveTo>
                    <a:pt x="1014871" y="1570476"/>
                  </a:moveTo>
                  <a:cubicBezTo>
                    <a:pt x="968199" y="1570476"/>
                    <a:pt x="924384" y="1550473"/>
                    <a:pt x="892951" y="1513326"/>
                  </a:cubicBezTo>
                  <a:lnTo>
                    <a:pt x="37606" y="494151"/>
                  </a:lnTo>
                  <a:cubicBezTo>
                    <a:pt x="459" y="450336"/>
                    <a:pt x="-10019" y="391281"/>
                    <a:pt x="9984" y="336988"/>
                  </a:cubicBezTo>
                  <a:cubicBezTo>
                    <a:pt x="29986" y="282695"/>
                    <a:pt x="75706" y="244595"/>
                    <a:pt x="132856" y="234118"/>
                  </a:cubicBezTo>
                  <a:lnTo>
                    <a:pt x="1443496" y="2660"/>
                  </a:lnTo>
                  <a:cubicBezTo>
                    <a:pt x="1500646" y="-7817"/>
                    <a:pt x="1556844" y="13138"/>
                    <a:pt x="1593991" y="56953"/>
                  </a:cubicBezTo>
                  <a:cubicBezTo>
                    <a:pt x="1631139" y="100768"/>
                    <a:pt x="1641616" y="159823"/>
                    <a:pt x="1621614" y="214115"/>
                  </a:cubicBezTo>
                  <a:lnTo>
                    <a:pt x="1166319" y="1464748"/>
                  </a:lnTo>
                  <a:cubicBezTo>
                    <a:pt x="1146316" y="1519041"/>
                    <a:pt x="1100596" y="1557141"/>
                    <a:pt x="1043446" y="1567618"/>
                  </a:cubicBezTo>
                  <a:cubicBezTo>
                    <a:pt x="1033921" y="1569523"/>
                    <a:pt x="1024396" y="1570476"/>
                    <a:pt x="1014871" y="1570476"/>
                  </a:cubicBezTo>
                  <a:close/>
                  <a:moveTo>
                    <a:pt x="1471119" y="6470"/>
                  </a:moveTo>
                  <a:cubicBezTo>
                    <a:pt x="1461594" y="6470"/>
                    <a:pt x="1453021" y="7423"/>
                    <a:pt x="1443496" y="9328"/>
                  </a:cubicBezTo>
                  <a:lnTo>
                    <a:pt x="133809" y="239833"/>
                  </a:lnTo>
                  <a:cubicBezTo>
                    <a:pt x="78564" y="249358"/>
                    <a:pt x="34749" y="286506"/>
                    <a:pt x="15699" y="338893"/>
                  </a:cubicBezTo>
                  <a:cubicBezTo>
                    <a:pt x="-3351" y="391281"/>
                    <a:pt x="6174" y="448430"/>
                    <a:pt x="42369" y="491293"/>
                  </a:cubicBezTo>
                  <a:lnTo>
                    <a:pt x="897714" y="1510468"/>
                  </a:lnTo>
                  <a:cubicBezTo>
                    <a:pt x="933909" y="1553331"/>
                    <a:pt x="988201" y="1573333"/>
                    <a:pt x="1042494" y="1562856"/>
                  </a:cubicBezTo>
                  <a:cubicBezTo>
                    <a:pt x="1097739" y="1553331"/>
                    <a:pt x="1141554" y="1516183"/>
                    <a:pt x="1160604" y="1463796"/>
                  </a:cubicBezTo>
                  <a:lnTo>
                    <a:pt x="1163461" y="1464748"/>
                  </a:lnTo>
                  <a:lnTo>
                    <a:pt x="1160604" y="1463796"/>
                  </a:lnTo>
                  <a:lnTo>
                    <a:pt x="1615899" y="213163"/>
                  </a:lnTo>
                  <a:cubicBezTo>
                    <a:pt x="1634949" y="160775"/>
                    <a:pt x="1625424" y="103625"/>
                    <a:pt x="1589229" y="60763"/>
                  </a:cubicBezTo>
                  <a:cubicBezTo>
                    <a:pt x="1558749" y="25520"/>
                    <a:pt x="1515886" y="6470"/>
                    <a:pt x="1471119" y="647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490992" y="2665438"/>
              <a:ext cx="1634512" cy="1562390"/>
            </a:xfrm>
            <a:custGeom>
              <a:rect b="b" l="l" r="r" t="t"/>
              <a:pathLst>
                <a:path extrusionOk="0" h="1562390" w="1634512">
                  <a:moveTo>
                    <a:pt x="637710" y="1562391"/>
                  </a:moveTo>
                  <a:cubicBezTo>
                    <a:pt x="629137" y="1562391"/>
                    <a:pt x="620565" y="1561438"/>
                    <a:pt x="611992" y="1560486"/>
                  </a:cubicBezTo>
                  <a:cubicBezTo>
                    <a:pt x="554842" y="1551913"/>
                    <a:pt x="508170" y="1513813"/>
                    <a:pt x="488167" y="1459521"/>
                  </a:cubicBezTo>
                  <a:lnTo>
                    <a:pt x="10965" y="217461"/>
                  </a:lnTo>
                  <a:cubicBezTo>
                    <a:pt x="-9990" y="163168"/>
                    <a:pt x="-465" y="104113"/>
                    <a:pt x="35730" y="59346"/>
                  </a:cubicBezTo>
                  <a:cubicBezTo>
                    <a:pt x="71925" y="14578"/>
                    <a:pt x="128122" y="-7329"/>
                    <a:pt x="185272" y="2196"/>
                  </a:cubicBezTo>
                  <a:lnTo>
                    <a:pt x="1499723" y="209841"/>
                  </a:lnTo>
                  <a:cubicBezTo>
                    <a:pt x="1556873" y="218413"/>
                    <a:pt x="1603545" y="256513"/>
                    <a:pt x="1623548" y="310806"/>
                  </a:cubicBezTo>
                  <a:cubicBezTo>
                    <a:pt x="1644502" y="365098"/>
                    <a:pt x="1634977" y="424153"/>
                    <a:pt x="1598782" y="468921"/>
                  </a:cubicBezTo>
                  <a:lnTo>
                    <a:pt x="761535" y="1502383"/>
                  </a:lnTo>
                  <a:lnTo>
                    <a:pt x="759630" y="1500478"/>
                  </a:lnTo>
                  <a:lnTo>
                    <a:pt x="761535" y="1502383"/>
                  </a:lnTo>
                  <a:cubicBezTo>
                    <a:pt x="730102" y="1541436"/>
                    <a:pt x="685335" y="1562391"/>
                    <a:pt x="637710" y="1562391"/>
                  </a:cubicBezTo>
                  <a:close/>
                  <a:moveTo>
                    <a:pt x="159555" y="6006"/>
                  </a:moveTo>
                  <a:cubicBezTo>
                    <a:pt x="113835" y="6006"/>
                    <a:pt x="70020" y="26008"/>
                    <a:pt x="40492" y="63156"/>
                  </a:cubicBezTo>
                  <a:cubicBezTo>
                    <a:pt x="5250" y="106971"/>
                    <a:pt x="-3323" y="163168"/>
                    <a:pt x="16680" y="215556"/>
                  </a:cubicBezTo>
                  <a:lnTo>
                    <a:pt x="493882" y="1457616"/>
                  </a:lnTo>
                  <a:cubicBezTo>
                    <a:pt x="513885" y="1510003"/>
                    <a:pt x="558652" y="1546198"/>
                    <a:pt x="613897" y="1554771"/>
                  </a:cubicBezTo>
                  <a:cubicBezTo>
                    <a:pt x="669142" y="1563343"/>
                    <a:pt x="722482" y="1542388"/>
                    <a:pt x="757725" y="1499526"/>
                  </a:cubicBezTo>
                  <a:lnTo>
                    <a:pt x="1594020" y="465111"/>
                  </a:lnTo>
                  <a:cubicBezTo>
                    <a:pt x="1629262" y="421296"/>
                    <a:pt x="1637835" y="365098"/>
                    <a:pt x="1617832" y="312711"/>
                  </a:cubicBezTo>
                  <a:cubicBezTo>
                    <a:pt x="1597830" y="260323"/>
                    <a:pt x="1553062" y="224128"/>
                    <a:pt x="1497817" y="215556"/>
                  </a:cubicBezTo>
                  <a:lnTo>
                    <a:pt x="184320" y="7911"/>
                  </a:lnTo>
                  <a:cubicBezTo>
                    <a:pt x="175747" y="6958"/>
                    <a:pt x="167175" y="6006"/>
                    <a:pt x="159555" y="6006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5740942" y="2518472"/>
              <a:ext cx="1494657" cy="1649348"/>
            </a:xfrm>
            <a:custGeom>
              <a:rect b="b" l="l" r="r" t="t"/>
              <a:pathLst>
                <a:path extrusionOk="0" h="1649348" w="1494657">
                  <a:moveTo>
                    <a:pt x="206785" y="1649349"/>
                  </a:moveTo>
                  <a:cubicBezTo>
                    <a:pt x="181067" y="1649349"/>
                    <a:pt x="155350" y="1642682"/>
                    <a:pt x="131537" y="1630299"/>
                  </a:cubicBezTo>
                  <a:cubicBezTo>
                    <a:pt x="80102" y="1603629"/>
                    <a:pt x="48670" y="1552194"/>
                    <a:pt x="46765" y="1495044"/>
                  </a:cubicBezTo>
                  <a:lnTo>
                    <a:pt x="92" y="165354"/>
                  </a:lnTo>
                  <a:cubicBezTo>
                    <a:pt x="-1813" y="107252"/>
                    <a:pt x="25810" y="54864"/>
                    <a:pt x="75340" y="24384"/>
                  </a:cubicBezTo>
                  <a:cubicBezTo>
                    <a:pt x="123917" y="-6096"/>
                    <a:pt x="183925" y="-8001"/>
                    <a:pt x="235360" y="18669"/>
                  </a:cubicBezTo>
                  <a:lnTo>
                    <a:pt x="1409792" y="643509"/>
                  </a:lnTo>
                  <a:cubicBezTo>
                    <a:pt x="1461228" y="670179"/>
                    <a:pt x="1492660" y="721614"/>
                    <a:pt x="1494565" y="778764"/>
                  </a:cubicBezTo>
                  <a:cubicBezTo>
                    <a:pt x="1496470" y="836867"/>
                    <a:pt x="1468848" y="889254"/>
                    <a:pt x="1419317" y="919734"/>
                  </a:cubicBezTo>
                  <a:lnTo>
                    <a:pt x="291557" y="1624584"/>
                  </a:lnTo>
                  <a:cubicBezTo>
                    <a:pt x="264887" y="1640777"/>
                    <a:pt x="236312" y="1649349"/>
                    <a:pt x="206785" y="1649349"/>
                  </a:cubicBezTo>
                  <a:close/>
                  <a:moveTo>
                    <a:pt x="160112" y="4381"/>
                  </a:moveTo>
                  <a:cubicBezTo>
                    <a:pt x="131537" y="4381"/>
                    <a:pt x="103915" y="12002"/>
                    <a:pt x="78197" y="28194"/>
                  </a:cubicBezTo>
                  <a:cubicBezTo>
                    <a:pt x="30572" y="57722"/>
                    <a:pt x="3902" y="109157"/>
                    <a:pt x="5807" y="164402"/>
                  </a:cubicBezTo>
                  <a:lnTo>
                    <a:pt x="52480" y="1494092"/>
                  </a:lnTo>
                  <a:cubicBezTo>
                    <a:pt x="54385" y="1550289"/>
                    <a:pt x="84865" y="1598867"/>
                    <a:pt x="134395" y="1624584"/>
                  </a:cubicBezTo>
                  <a:cubicBezTo>
                    <a:pt x="183925" y="1651254"/>
                    <a:pt x="241075" y="1648397"/>
                    <a:pt x="288700" y="1618869"/>
                  </a:cubicBezTo>
                  <a:lnTo>
                    <a:pt x="290605" y="1620774"/>
                  </a:lnTo>
                  <a:lnTo>
                    <a:pt x="288700" y="1618869"/>
                  </a:lnTo>
                  <a:lnTo>
                    <a:pt x="1416460" y="914019"/>
                  </a:lnTo>
                  <a:cubicBezTo>
                    <a:pt x="1464085" y="884492"/>
                    <a:pt x="1490755" y="833057"/>
                    <a:pt x="1488850" y="777812"/>
                  </a:cubicBezTo>
                  <a:cubicBezTo>
                    <a:pt x="1486945" y="721614"/>
                    <a:pt x="1456465" y="673037"/>
                    <a:pt x="1406935" y="647319"/>
                  </a:cubicBezTo>
                  <a:lnTo>
                    <a:pt x="232502" y="23431"/>
                  </a:lnTo>
                  <a:cubicBezTo>
                    <a:pt x="209642" y="11049"/>
                    <a:pt x="184877" y="4381"/>
                    <a:pt x="160112" y="438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5636186" y="2459480"/>
              <a:ext cx="1616538" cy="1592136"/>
            </a:xfrm>
            <a:custGeom>
              <a:rect b="b" l="l" r="r" t="t"/>
              <a:pathLst>
                <a:path extrusionOk="0" h="1592136" w="1616538">
                  <a:moveTo>
                    <a:pt x="159141" y="1592136"/>
                  </a:moveTo>
                  <a:cubicBezTo>
                    <a:pt x="115326" y="1592136"/>
                    <a:pt x="73416" y="1574039"/>
                    <a:pt x="42936" y="1541654"/>
                  </a:cubicBezTo>
                  <a:cubicBezTo>
                    <a:pt x="3883" y="1499744"/>
                    <a:pt x="-9452" y="1441641"/>
                    <a:pt x="6741" y="1385444"/>
                  </a:cubicBezTo>
                  <a:lnTo>
                    <a:pt x="396313" y="112904"/>
                  </a:lnTo>
                  <a:cubicBezTo>
                    <a:pt x="413458" y="57659"/>
                    <a:pt x="457273" y="16701"/>
                    <a:pt x="513471" y="4319"/>
                  </a:cubicBezTo>
                  <a:cubicBezTo>
                    <a:pt x="569668" y="-9016"/>
                    <a:pt x="626818" y="9081"/>
                    <a:pt x="665871" y="50991"/>
                  </a:cubicBezTo>
                  <a:lnTo>
                    <a:pt x="1573603" y="1024446"/>
                  </a:lnTo>
                  <a:cubicBezTo>
                    <a:pt x="1612656" y="1066356"/>
                    <a:pt x="1625991" y="1124459"/>
                    <a:pt x="1609798" y="1180656"/>
                  </a:cubicBezTo>
                  <a:cubicBezTo>
                    <a:pt x="1592653" y="1235901"/>
                    <a:pt x="1548838" y="1276859"/>
                    <a:pt x="1492641" y="1289241"/>
                  </a:cubicBezTo>
                  <a:lnTo>
                    <a:pt x="196288" y="1588326"/>
                  </a:lnTo>
                  <a:lnTo>
                    <a:pt x="195336" y="1585469"/>
                  </a:lnTo>
                  <a:lnTo>
                    <a:pt x="196288" y="1588326"/>
                  </a:lnTo>
                  <a:cubicBezTo>
                    <a:pt x="183905" y="1591184"/>
                    <a:pt x="171523" y="1592136"/>
                    <a:pt x="159141" y="1592136"/>
                  </a:cubicBezTo>
                  <a:close/>
                  <a:moveTo>
                    <a:pt x="549666" y="5271"/>
                  </a:moveTo>
                  <a:cubicBezTo>
                    <a:pt x="538236" y="5271"/>
                    <a:pt x="525853" y="6224"/>
                    <a:pt x="514423" y="9081"/>
                  </a:cubicBezTo>
                  <a:cubicBezTo>
                    <a:pt x="460131" y="21464"/>
                    <a:pt x="418221" y="60516"/>
                    <a:pt x="401076" y="114809"/>
                  </a:cubicBezTo>
                  <a:lnTo>
                    <a:pt x="12456" y="1387349"/>
                  </a:lnTo>
                  <a:cubicBezTo>
                    <a:pt x="-3737" y="1440689"/>
                    <a:pt x="8646" y="1496886"/>
                    <a:pt x="46746" y="1537844"/>
                  </a:cubicBezTo>
                  <a:cubicBezTo>
                    <a:pt x="84846" y="1578801"/>
                    <a:pt x="140091" y="1595946"/>
                    <a:pt x="194383" y="1582611"/>
                  </a:cubicBezTo>
                  <a:lnTo>
                    <a:pt x="1490736" y="1283526"/>
                  </a:lnTo>
                  <a:cubicBezTo>
                    <a:pt x="1545028" y="1271144"/>
                    <a:pt x="1586938" y="1232091"/>
                    <a:pt x="1604083" y="1177799"/>
                  </a:cubicBezTo>
                  <a:cubicBezTo>
                    <a:pt x="1620276" y="1124459"/>
                    <a:pt x="1606941" y="1068261"/>
                    <a:pt x="1569793" y="1027304"/>
                  </a:cubicBezTo>
                  <a:lnTo>
                    <a:pt x="662061" y="54801"/>
                  </a:lnTo>
                  <a:cubicBezTo>
                    <a:pt x="632533" y="22416"/>
                    <a:pt x="592528" y="5271"/>
                    <a:pt x="549666" y="527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5531644" y="2497017"/>
              <a:ext cx="1643695" cy="1534597"/>
            </a:xfrm>
            <a:custGeom>
              <a:rect b="b" l="l" r="r" t="t"/>
              <a:pathLst>
                <a:path extrusionOk="0" h="1534597" w="1643695">
                  <a:moveTo>
                    <a:pt x="1483835" y="1534598"/>
                  </a:moveTo>
                  <a:cubicBezTo>
                    <a:pt x="1478120" y="1534598"/>
                    <a:pt x="1472405" y="1534598"/>
                    <a:pt x="1466690" y="1533645"/>
                  </a:cubicBezTo>
                  <a:lnTo>
                    <a:pt x="143668" y="1395532"/>
                  </a:lnTo>
                  <a:cubicBezTo>
                    <a:pt x="86518" y="1389817"/>
                    <a:pt x="37940" y="1354575"/>
                    <a:pt x="14128" y="1301235"/>
                  </a:cubicBezTo>
                  <a:cubicBezTo>
                    <a:pt x="-9685" y="1248848"/>
                    <a:pt x="-3017" y="1188840"/>
                    <a:pt x="31273" y="1142167"/>
                  </a:cubicBezTo>
                  <a:lnTo>
                    <a:pt x="813275" y="65842"/>
                  </a:lnTo>
                  <a:cubicBezTo>
                    <a:pt x="847565" y="19170"/>
                    <a:pt x="901858" y="-5595"/>
                    <a:pt x="959008" y="1072"/>
                  </a:cubicBezTo>
                  <a:cubicBezTo>
                    <a:pt x="1016158" y="6787"/>
                    <a:pt x="1064735" y="42030"/>
                    <a:pt x="1088548" y="95370"/>
                  </a:cubicBezTo>
                  <a:lnTo>
                    <a:pt x="1629568" y="1310760"/>
                  </a:lnTo>
                  <a:cubicBezTo>
                    <a:pt x="1653380" y="1363148"/>
                    <a:pt x="1646713" y="1423155"/>
                    <a:pt x="1612423" y="1469827"/>
                  </a:cubicBezTo>
                  <a:cubicBezTo>
                    <a:pt x="1581943" y="1510785"/>
                    <a:pt x="1534318" y="1534598"/>
                    <a:pt x="1483835" y="1534598"/>
                  </a:cubicBezTo>
                  <a:close/>
                  <a:moveTo>
                    <a:pt x="940910" y="5835"/>
                  </a:moveTo>
                  <a:cubicBezTo>
                    <a:pt x="891380" y="5835"/>
                    <a:pt x="845660" y="28695"/>
                    <a:pt x="816133" y="69652"/>
                  </a:cubicBezTo>
                  <a:lnTo>
                    <a:pt x="34130" y="1145977"/>
                  </a:lnTo>
                  <a:cubicBezTo>
                    <a:pt x="1745" y="1190745"/>
                    <a:pt x="-4922" y="1248848"/>
                    <a:pt x="17938" y="1299330"/>
                  </a:cubicBezTo>
                  <a:cubicBezTo>
                    <a:pt x="40798" y="1350765"/>
                    <a:pt x="87470" y="1384102"/>
                    <a:pt x="142715" y="1389817"/>
                  </a:cubicBezTo>
                  <a:lnTo>
                    <a:pt x="1465738" y="1528882"/>
                  </a:lnTo>
                  <a:cubicBezTo>
                    <a:pt x="1520983" y="1534598"/>
                    <a:pt x="1574323" y="1510785"/>
                    <a:pt x="1606708" y="1466017"/>
                  </a:cubicBezTo>
                  <a:cubicBezTo>
                    <a:pt x="1639093" y="1421250"/>
                    <a:pt x="1645760" y="1363148"/>
                    <a:pt x="1622900" y="1312665"/>
                  </a:cubicBezTo>
                  <a:lnTo>
                    <a:pt x="1082833" y="97275"/>
                  </a:lnTo>
                  <a:cubicBezTo>
                    <a:pt x="1059973" y="45840"/>
                    <a:pt x="1013300" y="12502"/>
                    <a:pt x="958055" y="6787"/>
                  </a:cubicBezTo>
                  <a:cubicBezTo>
                    <a:pt x="952340" y="5835"/>
                    <a:pt x="946625" y="5835"/>
                    <a:pt x="940910" y="5835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5484232" y="2627034"/>
              <a:ext cx="1525159" cy="1644610"/>
            </a:xfrm>
            <a:custGeom>
              <a:rect b="b" l="l" r="r" t="t"/>
              <a:pathLst>
                <a:path extrusionOk="0" h="1644610" w="1525159">
                  <a:moveTo>
                    <a:pt x="1365512" y="1644610"/>
                  </a:moveTo>
                  <a:cubicBezTo>
                    <a:pt x="1342652" y="1644610"/>
                    <a:pt x="1319792" y="1639848"/>
                    <a:pt x="1297885" y="1629370"/>
                  </a:cubicBezTo>
                  <a:lnTo>
                    <a:pt x="92020" y="1067395"/>
                  </a:lnTo>
                  <a:cubicBezTo>
                    <a:pt x="39632" y="1042630"/>
                    <a:pt x="5342" y="994053"/>
                    <a:pt x="580" y="936903"/>
                  </a:cubicBezTo>
                  <a:cubicBezTo>
                    <a:pt x="-4183" y="879753"/>
                    <a:pt x="20582" y="825460"/>
                    <a:pt x="68207" y="792123"/>
                  </a:cubicBezTo>
                  <a:lnTo>
                    <a:pt x="1157867" y="29170"/>
                  </a:lnTo>
                  <a:cubicBezTo>
                    <a:pt x="1205492" y="-4167"/>
                    <a:pt x="1264547" y="-8930"/>
                    <a:pt x="1316935" y="14883"/>
                  </a:cubicBezTo>
                  <a:cubicBezTo>
                    <a:pt x="1369322" y="39648"/>
                    <a:pt x="1403612" y="88225"/>
                    <a:pt x="1408375" y="145375"/>
                  </a:cubicBezTo>
                  <a:lnTo>
                    <a:pt x="1524580" y="1470303"/>
                  </a:lnTo>
                  <a:cubicBezTo>
                    <a:pt x="1529342" y="1527453"/>
                    <a:pt x="1504577" y="1581745"/>
                    <a:pt x="1456952" y="1615083"/>
                  </a:cubicBezTo>
                  <a:cubicBezTo>
                    <a:pt x="1429330" y="1634133"/>
                    <a:pt x="1397897" y="1644610"/>
                    <a:pt x="1365512" y="1644610"/>
                  </a:cubicBezTo>
                  <a:close/>
                  <a:moveTo>
                    <a:pt x="1249307" y="4405"/>
                  </a:moveTo>
                  <a:cubicBezTo>
                    <a:pt x="1218827" y="4405"/>
                    <a:pt x="1187395" y="13930"/>
                    <a:pt x="1160725" y="32980"/>
                  </a:cubicBezTo>
                  <a:lnTo>
                    <a:pt x="71065" y="795933"/>
                  </a:lnTo>
                  <a:cubicBezTo>
                    <a:pt x="25345" y="828318"/>
                    <a:pt x="580" y="880705"/>
                    <a:pt x="6295" y="935950"/>
                  </a:cubicBezTo>
                  <a:cubicBezTo>
                    <a:pt x="12010" y="991195"/>
                    <a:pt x="44395" y="1038820"/>
                    <a:pt x="94877" y="1062633"/>
                  </a:cubicBezTo>
                  <a:lnTo>
                    <a:pt x="1300742" y="1624608"/>
                  </a:lnTo>
                  <a:cubicBezTo>
                    <a:pt x="1351225" y="1648420"/>
                    <a:pt x="1408375" y="1642705"/>
                    <a:pt x="1454095" y="1611273"/>
                  </a:cubicBezTo>
                  <a:cubicBezTo>
                    <a:pt x="1499815" y="1578888"/>
                    <a:pt x="1524580" y="1527453"/>
                    <a:pt x="1518865" y="1471255"/>
                  </a:cubicBezTo>
                  <a:lnTo>
                    <a:pt x="1403612" y="145375"/>
                  </a:lnTo>
                  <a:cubicBezTo>
                    <a:pt x="1398850" y="90130"/>
                    <a:pt x="1365512" y="42505"/>
                    <a:pt x="1315030" y="18693"/>
                  </a:cubicBezTo>
                  <a:cubicBezTo>
                    <a:pt x="1294075" y="9168"/>
                    <a:pt x="1271215" y="4405"/>
                    <a:pt x="1249307" y="4405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498775" y="2833512"/>
              <a:ext cx="1599894" cy="1610534"/>
            </a:xfrm>
            <a:custGeom>
              <a:rect b="b" l="l" r="r" t="t"/>
              <a:pathLst>
                <a:path extrusionOk="0" h="1610534" w="1599894">
                  <a:moveTo>
                    <a:pt x="1116654" y="1610535"/>
                  </a:moveTo>
                  <a:cubicBezTo>
                    <a:pt x="1075696" y="1610535"/>
                    <a:pt x="1036644" y="1595295"/>
                    <a:pt x="1006164" y="1565767"/>
                  </a:cubicBezTo>
                  <a:lnTo>
                    <a:pt x="48901" y="641842"/>
                  </a:lnTo>
                  <a:cubicBezTo>
                    <a:pt x="6991" y="601837"/>
                    <a:pt x="-9201" y="544687"/>
                    <a:pt x="5086" y="488490"/>
                  </a:cubicBezTo>
                  <a:cubicBezTo>
                    <a:pt x="19374" y="432292"/>
                    <a:pt x="60331" y="389430"/>
                    <a:pt x="116529" y="373237"/>
                  </a:cubicBezTo>
                  <a:lnTo>
                    <a:pt x="1395736" y="6525"/>
                  </a:lnTo>
                  <a:cubicBezTo>
                    <a:pt x="1450981" y="-9668"/>
                    <a:pt x="1509084" y="4620"/>
                    <a:pt x="1550994" y="45577"/>
                  </a:cubicBezTo>
                  <a:cubicBezTo>
                    <a:pt x="1592904" y="85582"/>
                    <a:pt x="1609096" y="142732"/>
                    <a:pt x="1594809" y="198930"/>
                  </a:cubicBezTo>
                  <a:lnTo>
                    <a:pt x="1271911" y="1488615"/>
                  </a:lnTo>
                  <a:cubicBezTo>
                    <a:pt x="1257624" y="1544813"/>
                    <a:pt x="1216666" y="1587675"/>
                    <a:pt x="1160469" y="1603867"/>
                  </a:cubicBezTo>
                  <a:cubicBezTo>
                    <a:pt x="1146181" y="1607678"/>
                    <a:pt x="1130941" y="1610535"/>
                    <a:pt x="1116654" y="1610535"/>
                  </a:cubicBezTo>
                  <a:close/>
                  <a:moveTo>
                    <a:pt x="1439551" y="4620"/>
                  </a:moveTo>
                  <a:cubicBezTo>
                    <a:pt x="1425264" y="4620"/>
                    <a:pt x="1410976" y="6525"/>
                    <a:pt x="1396689" y="10335"/>
                  </a:cubicBezTo>
                  <a:lnTo>
                    <a:pt x="117481" y="378000"/>
                  </a:lnTo>
                  <a:cubicBezTo>
                    <a:pt x="64141" y="393240"/>
                    <a:pt x="24136" y="435150"/>
                    <a:pt x="9849" y="489442"/>
                  </a:cubicBezTo>
                  <a:cubicBezTo>
                    <a:pt x="-3487" y="543735"/>
                    <a:pt x="12706" y="598980"/>
                    <a:pt x="52711" y="638033"/>
                  </a:cubicBezTo>
                  <a:lnTo>
                    <a:pt x="1009974" y="1561958"/>
                  </a:lnTo>
                  <a:cubicBezTo>
                    <a:pt x="1049979" y="1601010"/>
                    <a:pt x="1106176" y="1614345"/>
                    <a:pt x="1159516" y="1599105"/>
                  </a:cubicBezTo>
                  <a:cubicBezTo>
                    <a:pt x="1212856" y="1583865"/>
                    <a:pt x="1252861" y="1541955"/>
                    <a:pt x="1267149" y="1487663"/>
                  </a:cubicBezTo>
                  <a:lnTo>
                    <a:pt x="1589094" y="197025"/>
                  </a:lnTo>
                  <a:cubicBezTo>
                    <a:pt x="1602429" y="142732"/>
                    <a:pt x="1586236" y="87487"/>
                    <a:pt x="1546231" y="48435"/>
                  </a:cubicBezTo>
                  <a:cubicBezTo>
                    <a:pt x="1516704" y="19860"/>
                    <a:pt x="1478604" y="4620"/>
                    <a:pt x="1439551" y="462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574695" y="3024613"/>
              <a:ext cx="1649985" cy="1506110"/>
            </a:xfrm>
            <a:custGeom>
              <a:rect b="b" l="l" r="r" t="t"/>
              <a:pathLst>
                <a:path extrusionOk="0" h="1506110" w="1649985">
                  <a:moveTo>
                    <a:pt x="764509" y="1506111"/>
                  </a:moveTo>
                  <a:cubicBezTo>
                    <a:pt x="761652" y="1506111"/>
                    <a:pt x="758794" y="1506111"/>
                    <a:pt x="755937" y="1506111"/>
                  </a:cubicBezTo>
                  <a:cubicBezTo>
                    <a:pt x="697834" y="1503253"/>
                    <a:pt x="648304" y="1470868"/>
                    <a:pt x="621634" y="1419433"/>
                  </a:cubicBezTo>
                  <a:lnTo>
                    <a:pt x="17749" y="232618"/>
                  </a:lnTo>
                  <a:cubicBezTo>
                    <a:pt x="-8921" y="181183"/>
                    <a:pt x="-5111" y="121176"/>
                    <a:pt x="26322" y="72598"/>
                  </a:cubicBezTo>
                  <a:cubicBezTo>
                    <a:pt x="57754" y="24021"/>
                    <a:pt x="111094" y="-2649"/>
                    <a:pt x="169197" y="208"/>
                  </a:cubicBezTo>
                  <a:lnTo>
                    <a:pt x="1497934" y="69741"/>
                  </a:lnTo>
                  <a:cubicBezTo>
                    <a:pt x="1556037" y="72598"/>
                    <a:pt x="1605567" y="104983"/>
                    <a:pt x="1632237" y="156418"/>
                  </a:cubicBezTo>
                  <a:cubicBezTo>
                    <a:pt x="1658907" y="207853"/>
                    <a:pt x="1655097" y="267861"/>
                    <a:pt x="1623664" y="316438"/>
                  </a:cubicBezTo>
                  <a:lnTo>
                    <a:pt x="898812" y="1431816"/>
                  </a:lnTo>
                  <a:cubicBezTo>
                    <a:pt x="868332" y="1478488"/>
                    <a:pt x="818802" y="1506111"/>
                    <a:pt x="764509" y="1506111"/>
                  </a:cubicBezTo>
                  <a:close/>
                  <a:moveTo>
                    <a:pt x="22512" y="230713"/>
                  </a:moveTo>
                  <a:lnTo>
                    <a:pt x="626397" y="1415623"/>
                  </a:lnTo>
                  <a:cubicBezTo>
                    <a:pt x="652114" y="1465153"/>
                    <a:pt x="699739" y="1496586"/>
                    <a:pt x="755937" y="1499443"/>
                  </a:cubicBezTo>
                  <a:cubicBezTo>
                    <a:pt x="812134" y="1502301"/>
                    <a:pt x="862617" y="1476583"/>
                    <a:pt x="893097" y="1428958"/>
                  </a:cubicBezTo>
                  <a:lnTo>
                    <a:pt x="1617949" y="313581"/>
                  </a:lnTo>
                  <a:cubicBezTo>
                    <a:pt x="1648429" y="266908"/>
                    <a:pt x="1651287" y="208806"/>
                    <a:pt x="1625569" y="159276"/>
                  </a:cubicBezTo>
                  <a:cubicBezTo>
                    <a:pt x="1599852" y="109746"/>
                    <a:pt x="1552227" y="78313"/>
                    <a:pt x="1496029" y="75456"/>
                  </a:cubicBezTo>
                  <a:lnTo>
                    <a:pt x="168244" y="5923"/>
                  </a:lnTo>
                  <a:cubicBezTo>
                    <a:pt x="112999" y="3066"/>
                    <a:pt x="61564" y="28783"/>
                    <a:pt x="31084" y="76408"/>
                  </a:cubicBezTo>
                  <a:cubicBezTo>
                    <a:pt x="604" y="123081"/>
                    <a:pt x="-3206" y="181183"/>
                    <a:pt x="22512" y="23071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5703352" y="2884241"/>
              <a:ext cx="1552692" cy="1637910"/>
            </a:xfrm>
            <a:custGeom>
              <a:rect b="b" l="l" r="r" t="t"/>
              <a:pathLst>
                <a:path extrusionOk="0" h="1637910" w="1552692">
                  <a:moveTo>
                    <a:pt x="345340" y="1637910"/>
                  </a:moveTo>
                  <a:cubicBezTo>
                    <a:pt x="325337" y="1637910"/>
                    <a:pt x="304382" y="1634100"/>
                    <a:pt x="285332" y="1626480"/>
                  </a:cubicBezTo>
                  <a:cubicBezTo>
                    <a:pt x="231992" y="1604573"/>
                    <a:pt x="194845" y="1557900"/>
                    <a:pt x="187225" y="1500750"/>
                  </a:cubicBezTo>
                  <a:lnTo>
                    <a:pt x="1487" y="182490"/>
                  </a:lnTo>
                  <a:cubicBezTo>
                    <a:pt x="-6133" y="125340"/>
                    <a:pt x="15775" y="70095"/>
                    <a:pt x="61495" y="33900"/>
                  </a:cubicBezTo>
                  <a:cubicBezTo>
                    <a:pt x="107215" y="-1342"/>
                    <a:pt x="166270" y="-9915"/>
                    <a:pt x="219610" y="11993"/>
                  </a:cubicBezTo>
                  <a:lnTo>
                    <a:pt x="1453097" y="510150"/>
                  </a:lnTo>
                  <a:cubicBezTo>
                    <a:pt x="1506437" y="532058"/>
                    <a:pt x="1543585" y="578730"/>
                    <a:pt x="1551205" y="635880"/>
                  </a:cubicBezTo>
                  <a:cubicBezTo>
                    <a:pt x="1558825" y="693030"/>
                    <a:pt x="1536917" y="748275"/>
                    <a:pt x="1491197" y="784470"/>
                  </a:cubicBezTo>
                  <a:lnTo>
                    <a:pt x="442495" y="1603620"/>
                  </a:lnTo>
                  <a:cubicBezTo>
                    <a:pt x="414872" y="1626480"/>
                    <a:pt x="380582" y="1637910"/>
                    <a:pt x="345340" y="1637910"/>
                  </a:cubicBezTo>
                  <a:close/>
                  <a:moveTo>
                    <a:pt x="7202" y="182490"/>
                  </a:moveTo>
                  <a:lnTo>
                    <a:pt x="191987" y="1499798"/>
                  </a:lnTo>
                  <a:cubicBezTo>
                    <a:pt x="199607" y="1555043"/>
                    <a:pt x="234850" y="1600763"/>
                    <a:pt x="287237" y="1621718"/>
                  </a:cubicBezTo>
                  <a:cubicBezTo>
                    <a:pt x="338672" y="1642673"/>
                    <a:pt x="395822" y="1635053"/>
                    <a:pt x="439637" y="1599810"/>
                  </a:cubicBezTo>
                  <a:lnTo>
                    <a:pt x="1488340" y="780660"/>
                  </a:lnTo>
                  <a:cubicBezTo>
                    <a:pt x="1532155" y="746370"/>
                    <a:pt x="1554062" y="693030"/>
                    <a:pt x="1546442" y="637785"/>
                  </a:cubicBezTo>
                  <a:cubicBezTo>
                    <a:pt x="1538822" y="582540"/>
                    <a:pt x="1503580" y="536820"/>
                    <a:pt x="1451192" y="515865"/>
                  </a:cubicBezTo>
                  <a:lnTo>
                    <a:pt x="217705" y="17708"/>
                  </a:lnTo>
                  <a:cubicBezTo>
                    <a:pt x="166270" y="-3247"/>
                    <a:pt x="109120" y="4373"/>
                    <a:pt x="65305" y="39615"/>
                  </a:cubicBezTo>
                  <a:cubicBezTo>
                    <a:pt x="20537" y="72953"/>
                    <a:pt x="-418" y="127245"/>
                    <a:pt x="7202" y="18249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617251" y="2793839"/>
              <a:ext cx="1577256" cy="1626394"/>
            </a:xfrm>
            <a:custGeom>
              <a:rect b="b" l="l" r="r" t="t"/>
              <a:pathLst>
                <a:path extrusionOk="0" h="1626394" w="1577256">
                  <a:moveTo>
                    <a:pt x="159026" y="1626395"/>
                  </a:moveTo>
                  <a:cubicBezTo>
                    <a:pt x="120926" y="1626395"/>
                    <a:pt x="84731" y="1613060"/>
                    <a:pt x="55203" y="1587342"/>
                  </a:cubicBezTo>
                  <a:cubicBezTo>
                    <a:pt x="11388" y="1549242"/>
                    <a:pt x="-7662" y="1493045"/>
                    <a:pt x="2816" y="1435895"/>
                  </a:cubicBezTo>
                  <a:lnTo>
                    <a:pt x="256181" y="130017"/>
                  </a:lnTo>
                  <a:cubicBezTo>
                    <a:pt x="267611" y="72867"/>
                    <a:pt x="306663" y="28100"/>
                    <a:pt x="360956" y="9050"/>
                  </a:cubicBezTo>
                  <a:cubicBezTo>
                    <a:pt x="415248" y="-10000"/>
                    <a:pt x="474303" y="1430"/>
                    <a:pt x="518118" y="39530"/>
                  </a:cubicBezTo>
                  <a:lnTo>
                    <a:pt x="1522053" y="912019"/>
                  </a:lnTo>
                  <a:cubicBezTo>
                    <a:pt x="1565868" y="950119"/>
                    <a:pt x="1584918" y="1006317"/>
                    <a:pt x="1574441" y="1063467"/>
                  </a:cubicBezTo>
                  <a:cubicBezTo>
                    <a:pt x="1563011" y="1120617"/>
                    <a:pt x="1523958" y="1165385"/>
                    <a:pt x="1469666" y="1184435"/>
                  </a:cubicBezTo>
                  <a:lnTo>
                    <a:pt x="211413" y="1616870"/>
                  </a:lnTo>
                  <a:cubicBezTo>
                    <a:pt x="194268" y="1623537"/>
                    <a:pt x="176171" y="1626395"/>
                    <a:pt x="159026" y="1626395"/>
                  </a:cubicBezTo>
                  <a:close/>
                  <a:moveTo>
                    <a:pt x="259038" y="130017"/>
                  </a:moveTo>
                  <a:lnTo>
                    <a:pt x="261896" y="130970"/>
                  </a:lnTo>
                  <a:lnTo>
                    <a:pt x="7578" y="1436847"/>
                  </a:lnTo>
                  <a:cubicBezTo>
                    <a:pt x="-2899" y="1492092"/>
                    <a:pt x="16151" y="1546385"/>
                    <a:pt x="58061" y="1582580"/>
                  </a:cubicBezTo>
                  <a:cubicBezTo>
                    <a:pt x="99971" y="1618775"/>
                    <a:pt x="157121" y="1630205"/>
                    <a:pt x="209508" y="1612107"/>
                  </a:cubicBezTo>
                  <a:lnTo>
                    <a:pt x="1467761" y="1178720"/>
                  </a:lnTo>
                  <a:cubicBezTo>
                    <a:pt x="1520148" y="1160622"/>
                    <a:pt x="1558248" y="1116807"/>
                    <a:pt x="1568726" y="1062515"/>
                  </a:cubicBezTo>
                  <a:cubicBezTo>
                    <a:pt x="1579203" y="1007269"/>
                    <a:pt x="1560153" y="952977"/>
                    <a:pt x="1518243" y="916782"/>
                  </a:cubicBezTo>
                  <a:lnTo>
                    <a:pt x="514308" y="43340"/>
                  </a:lnTo>
                  <a:cubicBezTo>
                    <a:pt x="472398" y="7145"/>
                    <a:pt x="415248" y="-4285"/>
                    <a:pt x="362861" y="13812"/>
                  </a:cubicBezTo>
                  <a:cubicBezTo>
                    <a:pt x="310473" y="31910"/>
                    <a:pt x="272373" y="75725"/>
                    <a:pt x="261896" y="130017"/>
                  </a:cubicBezTo>
                  <a:lnTo>
                    <a:pt x="259038" y="13001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392895" y="2761931"/>
              <a:ext cx="1648777" cy="1472564"/>
            </a:xfrm>
            <a:custGeom>
              <a:rect b="b" l="l" r="r" t="t"/>
              <a:pathLst>
                <a:path extrusionOk="0" h="1472564" w="1648777">
                  <a:moveTo>
                    <a:pt x="1490186" y="1472565"/>
                  </a:moveTo>
                  <a:lnTo>
                    <a:pt x="159544" y="1472565"/>
                  </a:lnTo>
                  <a:cubicBezTo>
                    <a:pt x="101441" y="1472565"/>
                    <a:pt x="50006" y="1443038"/>
                    <a:pt x="21431" y="1392555"/>
                  </a:cubicBezTo>
                  <a:cubicBezTo>
                    <a:pt x="-7144" y="1342073"/>
                    <a:pt x="-7144" y="1283018"/>
                    <a:pt x="21431" y="1232535"/>
                  </a:cubicBezTo>
                  <a:lnTo>
                    <a:pt x="686276" y="80010"/>
                  </a:lnTo>
                  <a:cubicBezTo>
                    <a:pt x="714851" y="29528"/>
                    <a:pt x="767239" y="0"/>
                    <a:pt x="824389" y="0"/>
                  </a:cubicBezTo>
                  <a:cubicBezTo>
                    <a:pt x="824389" y="0"/>
                    <a:pt x="824389" y="0"/>
                    <a:pt x="824389" y="0"/>
                  </a:cubicBezTo>
                  <a:cubicBezTo>
                    <a:pt x="882491" y="0"/>
                    <a:pt x="933926" y="29528"/>
                    <a:pt x="962501" y="80010"/>
                  </a:cubicBezTo>
                  <a:lnTo>
                    <a:pt x="1627346" y="1232535"/>
                  </a:lnTo>
                  <a:cubicBezTo>
                    <a:pt x="1655921" y="1283018"/>
                    <a:pt x="1655921" y="1342073"/>
                    <a:pt x="1627346" y="1392555"/>
                  </a:cubicBezTo>
                  <a:cubicBezTo>
                    <a:pt x="1599724" y="1443038"/>
                    <a:pt x="1548289" y="1472565"/>
                    <a:pt x="1490186" y="1472565"/>
                  </a:cubicBezTo>
                  <a:close/>
                  <a:moveTo>
                    <a:pt x="691039" y="83820"/>
                  </a:moveTo>
                  <a:lnTo>
                    <a:pt x="26194" y="1236345"/>
                  </a:lnTo>
                  <a:cubicBezTo>
                    <a:pt x="-1429" y="1284923"/>
                    <a:pt x="-1429" y="1342073"/>
                    <a:pt x="26194" y="1390650"/>
                  </a:cubicBezTo>
                  <a:cubicBezTo>
                    <a:pt x="53816" y="1439228"/>
                    <a:pt x="104299" y="1467803"/>
                    <a:pt x="159544" y="1467803"/>
                  </a:cubicBezTo>
                  <a:lnTo>
                    <a:pt x="1490186" y="1467803"/>
                  </a:lnTo>
                  <a:cubicBezTo>
                    <a:pt x="1546384" y="1467803"/>
                    <a:pt x="1595914" y="1439228"/>
                    <a:pt x="1623536" y="1390650"/>
                  </a:cubicBezTo>
                  <a:cubicBezTo>
                    <a:pt x="1651159" y="1342073"/>
                    <a:pt x="1651159" y="1284923"/>
                    <a:pt x="1623536" y="1236345"/>
                  </a:cubicBezTo>
                  <a:lnTo>
                    <a:pt x="958691" y="83820"/>
                  </a:lnTo>
                  <a:cubicBezTo>
                    <a:pt x="931069" y="35243"/>
                    <a:pt x="880586" y="6668"/>
                    <a:pt x="825341" y="6668"/>
                  </a:cubicBezTo>
                  <a:cubicBezTo>
                    <a:pt x="769144" y="6668"/>
                    <a:pt x="719614" y="35243"/>
                    <a:pt x="691039" y="83820"/>
                  </a:cubicBezTo>
                  <a:lnTo>
                    <a:pt x="691039" y="838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23000">
                  <a:schemeClr val="accent5"/>
                </a:gs>
                <a:gs pos="100000">
                  <a:schemeClr val="dk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29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with footnote">
  <p:cSld name="Text Layout with footnot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419100" y="1456897"/>
            <a:ext cx="11340811" cy="2051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4"/>
          <p:cNvSpPr/>
          <p:nvPr/>
        </p:nvSpPr>
        <p:spPr>
          <a:xfrm>
            <a:off x="0" y="5670550"/>
            <a:ext cx="12192000" cy="7469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" name="Google Shape;160;p14"/>
          <p:cNvSpPr txBox="1"/>
          <p:nvPr>
            <p:ph idx="2" type="body"/>
          </p:nvPr>
        </p:nvSpPr>
        <p:spPr>
          <a:xfrm>
            <a:off x="418643" y="5797806"/>
            <a:ext cx="11341268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146300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4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_two columns">
  <p:cSld name="Text Layout_two column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441468" y="1456896"/>
            <a:ext cx="5543785" cy="37628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137150" spcFirstLastPara="1" rIns="146300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2" type="body"/>
          </p:nvPr>
        </p:nvSpPr>
        <p:spPr>
          <a:xfrm>
            <a:off x="6229350" y="1456896"/>
            <a:ext cx="5543550" cy="37628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137150" spcFirstLastPara="1" rIns="146300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5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ulleted Text Layout_two columns">
  <p:cSld name="1_Bulleted Text Layout_two 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441468" y="1456896"/>
            <a:ext cx="5543785" cy="41946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137150" spcFirstLastPara="1" rIns="137150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0039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02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97179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Char char="•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2" type="body"/>
          </p:nvPr>
        </p:nvSpPr>
        <p:spPr>
          <a:xfrm>
            <a:off x="6229350" y="1456896"/>
            <a:ext cx="5531577" cy="41946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137150" spcFirstLastPara="1" rIns="137150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0039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02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97179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Char char="•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6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3 rows">
  <p:cSld name="Agenda 3 row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4" name="Google Shape;174;p17"/>
          <p:cNvSpPr txBox="1"/>
          <p:nvPr>
            <p:ph type="title"/>
          </p:nvPr>
        </p:nvSpPr>
        <p:spPr>
          <a:xfrm>
            <a:off x="418643" y="3088902"/>
            <a:ext cx="1959432" cy="680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4078288" y="1358901"/>
            <a:ext cx="7695070" cy="1224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2" type="body"/>
          </p:nvPr>
        </p:nvSpPr>
        <p:spPr>
          <a:xfrm>
            <a:off x="4078288" y="2816784"/>
            <a:ext cx="7695070" cy="1224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3" type="body"/>
          </p:nvPr>
        </p:nvSpPr>
        <p:spPr>
          <a:xfrm>
            <a:off x="4078288" y="4274667"/>
            <a:ext cx="7695070" cy="1224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17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1728">
          <p15:clr>
            <a:srgbClr val="FBAE40"/>
          </p15:clr>
        </p15:guide>
        <p15:guide id="2" pos="23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4 rows">
  <p:cSld name="Agenda 4 row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1" name="Google Shape;181;p18"/>
          <p:cNvSpPr txBox="1"/>
          <p:nvPr>
            <p:ph type="title"/>
          </p:nvPr>
        </p:nvSpPr>
        <p:spPr>
          <a:xfrm>
            <a:off x="418643" y="3088902"/>
            <a:ext cx="1959432" cy="680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4078288" y="985704"/>
            <a:ext cx="7695070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2" type="body"/>
          </p:nvPr>
        </p:nvSpPr>
        <p:spPr>
          <a:xfrm>
            <a:off x="4078288" y="2339411"/>
            <a:ext cx="7695070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3" type="body"/>
          </p:nvPr>
        </p:nvSpPr>
        <p:spPr>
          <a:xfrm>
            <a:off x="4078288" y="3693118"/>
            <a:ext cx="7695070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18"/>
          <p:cNvSpPr txBox="1"/>
          <p:nvPr>
            <p:ph idx="4" type="body"/>
          </p:nvPr>
        </p:nvSpPr>
        <p:spPr>
          <a:xfrm>
            <a:off x="4078288" y="5046824"/>
            <a:ext cx="7695070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18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1728">
          <p15:clr>
            <a:srgbClr val="FBAE40"/>
          </p15:clr>
        </p15:guide>
        <p15:guide id="2" pos="23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6 rows">
  <p:cSld name="Agenda 6 row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Google Shape;189;p19"/>
          <p:cNvSpPr txBox="1"/>
          <p:nvPr>
            <p:ph type="title"/>
          </p:nvPr>
        </p:nvSpPr>
        <p:spPr>
          <a:xfrm>
            <a:off x="418643" y="3088902"/>
            <a:ext cx="1959432" cy="680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4078288" y="691125"/>
            <a:ext cx="7695070" cy="822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Font typeface="Quattrocento Sans"/>
              <a:buNone/>
              <a:defRPr b="0" sz="1800"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2" type="body"/>
          </p:nvPr>
        </p:nvSpPr>
        <p:spPr>
          <a:xfrm>
            <a:off x="4078288" y="1619933"/>
            <a:ext cx="7695070" cy="822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Font typeface="Quattrocento Sans"/>
              <a:buNone/>
              <a:defRPr b="0" sz="1800"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3" type="body"/>
          </p:nvPr>
        </p:nvSpPr>
        <p:spPr>
          <a:xfrm>
            <a:off x="4078288" y="2548741"/>
            <a:ext cx="7695070" cy="822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Font typeface="Quattrocento Sans"/>
              <a:buNone/>
              <a:defRPr b="0" sz="1800"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4" type="body"/>
          </p:nvPr>
        </p:nvSpPr>
        <p:spPr>
          <a:xfrm>
            <a:off x="4078288" y="3477549"/>
            <a:ext cx="7695070" cy="822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Font typeface="Quattrocento Sans"/>
              <a:buNone/>
              <a:defRPr b="0" sz="1800"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5" type="body"/>
          </p:nvPr>
        </p:nvSpPr>
        <p:spPr>
          <a:xfrm>
            <a:off x="4078288" y="4406357"/>
            <a:ext cx="7695070" cy="822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6" type="body"/>
          </p:nvPr>
        </p:nvSpPr>
        <p:spPr>
          <a:xfrm>
            <a:off x="4078288" y="5335167"/>
            <a:ext cx="7695070" cy="822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19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1728">
          <p15:clr>
            <a:srgbClr val="FBAE40"/>
          </p15:clr>
        </p15:guide>
        <p15:guide id="2" pos="23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8 rows">
  <p:cSld name="Agenda 8 row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418643" y="3088902"/>
            <a:ext cx="1959432" cy="680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4078288" y="466348"/>
            <a:ext cx="7695069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Font typeface="Quattrocento Sans"/>
              <a:buNone/>
              <a:defRPr b="0" sz="1600"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0"/>
          <p:cNvSpPr txBox="1"/>
          <p:nvPr>
            <p:ph idx="2" type="body"/>
          </p:nvPr>
        </p:nvSpPr>
        <p:spPr>
          <a:xfrm>
            <a:off x="4078288" y="1216264"/>
            <a:ext cx="7695069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Font typeface="Quattrocento Sans"/>
              <a:buNone/>
              <a:defRPr b="0" sz="1600"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0"/>
          <p:cNvSpPr txBox="1"/>
          <p:nvPr>
            <p:ph idx="3" type="body"/>
          </p:nvPr>
        </p:nvSpPr>
        <p:spPr>
          <a:xfrm>
            <a:off x="4078288" y="1966180"/>
            <a:ext cx="7695069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Font typeface="Quattrocento Sans"/>
              <a:buNone/>
              <a:defRPr b="0" sz="1600"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0"/>
          <p:cNvSpPr txBox="1"/>
          <p:nvPr>
            <p:ph idx="4" type="body"/>
          </p:nvPr>
        </p:nvSpPr>
        <p:spPr>
          <a:xfrm>
            <a:off x="4078288" y="2716096"/>
            <a:ext cx="7695069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Font typeface="Quattrocento Sans"/>
              <a:buNone/>
              <a:defRPr b="0" sz="1600"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20"/>
          <p:cNvSpPr txBox="1"/>
          <p:nvPr>
            <p:ph idx="5" type="body"/>
          </p:nvPr>
        </p:nvSpPr>
        <p:spPr>
          <a:xfrm>
            <a:off x="4078288" y="3466012"/>
            <a:ext cx="7695069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Font typeface="Quattrocento Sans"/>
              <a:buNone/>
              <a:defRPr b="0" sz="1600"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20"/>
          <p:cNvSpPr txBox="1"/>
          <p:nvPr>
            <p:ph idx="6" type="body"/>
          </p:nvPr>
        </p:nvSpPr>
        <p:spPr>
          <a:xfrm>
            <a:off x="4078288" y="4215928"/>
            <a:ext cx="7695069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sz="16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7" type="body"/>
          </p:nvPr>
        </p:nvSpPr>
        <p:spPr>
          <a:xfrm>
            <a:off x="4078288" y="4965844"/>
            <a:ext cx="7695069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sz="16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8" type="body"/>
          </p:nvPr>
        </p:nvSpPr>
        <p:spPr>
          <a:xfrm>
            <a:off x="4078288" y="5715763"/>
            <a:ext cx="7695069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sz="16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0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1728">
          <p15:clr>
            <a:srgbClr val="FBAE40"/>
          </p15:clr>
        </p15:guide>
        <p15:guide id="2" pos="235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>
  <p:cSld name="Section slide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/>
          <p:nvPr/>
        </p:nvSpPr>
        <p:spPr>
          <a:xfrm>
            <a:off x="1" y="2526646"/>
            <a:ext cx="9697686" cy="1784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" name="Google Shape;64;p3"/>
          <p:cNvSpPr txBox="1"/>
          <p:nvPr>
            <p:ph type="title"/>
          </p:nvPr>
        </p:nvSpPr>
        <p:spPr>
          <a:xfrm>
            <a:off x="418644" y="2526646"/>
            <a:ext cx="9189910" cy="17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"/>
          <p:cNvSpPr/>
          <p:nvPr/>
        </p:nvSpPr>
        <p:spPr>
          <a:xfrm>
            <a:off x="9697686" y="2526646"/>
            <a:ext cx="2082603" cy="1784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11569483" y="2481083"/>
            <a:ext cx="203874" cy="1875174"/>
          </a:xfrm>
          <a:custGeom>
            <a:rect b="b" l="l" r="r" t="t"/>
            <a:pathLst>
              <a:path extrusionOk="0" h="1819564" w="329334">
                <a:moveTo>
                  <a:pt x="0" y="0"/>
                </a:moveTo>
                <a:lnTo>
                  <a:pt x="329334" y="0"/>
                </a:lnTo>
                <a:lnTo>
                  <a:pt x="329334" y="1819564"/>
                </a:lnTo>
                <a:lnTo>
                  <a:pt x="0" y="1819564"/>
                </a:lnTo>
              </a:path>
            </a:pathLst>
          </a:custGeom>
          <a:noFill/>
          <a:ln cap="sq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" name="Google Shape;67;p3"/>
          <p:cNvSpPr/>
          <p:nvPr/>
        </p:nvSpPr>
        <p:spPr>
          <a:xfrm flipH="1">
            <a:off x="9697686" y="2481083"/>
            <a:ext cx="203874" cy="1875174"/>
          </a:xfrm>
          <a:custGeom>
            <a:rect b="b" l="l" r="r" t="t"/>
            <a:pathLst>
              <a:path extrusionOk="0" h="1819564" w="329334">
                <a:moveTo>
                  <a:pt x="0" y="0"/>
                </a:moveTo>
                <a:lnTo>
                  <a:pt x="329334" y="0"/>
                </a:lnTo>
                <a:lnTo>
                  <a:pt x="329334" y="1819564"/>
                </a:lnTo>
                <a:lnTo>
                  <a:pt x="0" y="1819564"/>
                </a:lnTo>
              </a:path>
            </a:pathLst>
          </a:custGeom>
          <a:noFill/>
          <a:ln cap="sq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" name="Google Shape;68;p3"/>
          <p:cNvSpPr/>
          <p:nvPr>
            <p:ph idx="2" type="pic"/>
          </p:nvPr>
        </p:nvSpPr>
        <p:spPr>
          <a:xfrm>
            <a:off x="10098361" y="2777952"/>
            <a:ext cx="1281254" cy="1281436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2 columns">
  <p:cSld name="Agenda 2 columns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/>
          <p:nvPr/>
        </p:nvSpPr>
        <p:spPr>
          <a:xfrm>
            <a:off x="0" y="0"/>
            <a:ext cx="2378075" cy="6858000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1" name="Google Shape;211;p21"/>
          <p:cNvSpPr txBox="1"/>
          <p:nvPr>
            <p:ph type="title"/>
          </p:nvPr>
        </p:nvSpPr>
        <p:spPr>
          <a:xfrm>
            <a:off x="418643" y="3088902"/>
            <a:ext cx="1959432" cy="680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1" type="body"/>
          </p:nvPr>
        </p:nvSpPr>
        <p:spPr>
          <a:xfrm>
            <a:off x="3619500" y="466348"/>
            <a:ext cx="3330574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260"/>
              <a:buFont typeface="Quattrocento Sans"/>
              <a:buNone/>
              <a:defRPr b="0" sz="1400"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2" type="body"/>
          </p:nvPr>
        </p:nvSpPr>
        <p:spPr>
          <a:xfrm>
            <a:off x="3619500" y="1308612"/>
            <a:ext cx="3330574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260"/>
              <a:buFont typeface="Quattrocento Sans"/>
              <a:buNone/>
              <a:defRPr b="0" sz="1400"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21"/>
          <p:cNvSpPr txBox="1"/>
          <p:nvPr>
            <p:ph idx="3" type="body"/>
          </p:nvPr>
        </p:nvSpPr>
        <p:spPr>
          <a:xfrm>
            <a:off x="3619500" y="2150876"/>
            <a:ext cx="3330574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260"/>
              <a:buFont typeface="Quattrocento Sans"/>
              <a:buNone/>
              <a:defRPr b="0" sz="1400"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21"/>
          <p:cNvSpPr txBox="1"/>
          <p:nvPr>
            <p:ph idx="4" type="body"/>
          </p:nvPr>
        </p:nvSpPr>
        <p:spPr>
          <a:xfrm>
            <a:off x="3619500" y="2993140"/>
            <a:ext cx="3330574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260"/>
              <a:buFont typeface="Quattrocento Sans"/>
              <a:buNone/>
              <a:defRPr b="0" sz="1400"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1"/>
          <p:cNvSpPr txBox="1"/>
          <p:nvPr>
            <p:ph idx="5" type="body"/>
          </p:nvPr>
        </p:nvSpPr>
        <p:spPr>
          <a:xfrm>
            <a:off x="3619500" y="3835404"/>
            <a:ext cx="3330574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260"/>
              <a:buFont typeface="Quattrocento Sans"/>
              <a:buNone/>
              <a:defRPr b="0" sz="1400"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6" type="body"/>
          </p:nvPr>
        </p:nvSpPr>
        <p:spPr>
          <a:xfrm>
            <a:off x="3619500" y="4677668"/>
            <a:ext cx="3330574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  <a:defRPr b="0" sz="14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idx="7" type="body"/>
          </p:nvPr>
        </p:nvSpPr>
        <p:spPr>
          <a:xfrm>
            <a:off x="3619500" y="5519930"/>
            <a:ext cx="3330574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  <a:defRPr b="0" sz="14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8" type="body"/>
          </p:nvPr>
        </p:nvSpPr>
        <p:spPr>
          <a:xfrm>
            <a:off x="8331200" y="466348"/>
            <a:ext cx="3442157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260"/>
              <a:buFont typeface="Quattrocento Sans"/>
              <a:buNone/>
              <a:defRPr b="0" sz="1400"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21"/>
          <p:cNvSpPr txBox="1"/>
          <p:nvPr>
            <p:ph idx="9" type="body"/>
          </p:nvPr>
        </p:nvSpPr>
        <p:spPr>
          <a:xfrm>
            <a:off x="8331200" y="1308612"/>
            <a:ext cx="3442157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260"/>
              <a:buFont typeface="Quattrocento Sans"/>
              <a:buNone/>
              <a:defRPr b="0" sz="1400"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idx="13" type="body"/>
          </p:nvPr>
        </p:nvSpPr>
        <p:spPr>
          <a:xfrm>
            <a:off x="8331200" y="2150876"/>
            <a:ext cx="3442157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260"/>
              <a:buFont typeface="Quattrocento Sans"/>
              <a:buNone/>
              <a:defRPr b="0" sz="1400"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14" type="body"/>
          </p:nvPr>
        </p:nvSpPr>
        <p:spPr>
          <a:xfrm>
            <a:off x="8331200" y="2993140"/>
            <a:ext cx="3442157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260"/>
              <a:buFont typeface="Quattrocento Sans"/>
              <a:buNone/>
              <a:defRPr b="0" sz="1400"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idx="15" type="body"/>
          </p:nvPr>
        </p:nvSpPr>
        <p:spPr>
          <a:xfrm>
            <a:off x="8331200" y="3835404"/>
            <a:ext cx="3442157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260"/>
              <a:buFont typeface="Quattrocento Sans"/>
              <a:buNone/>
              <a:defRPr b="0" sz="1400"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6" type="body"/>
          </p:nvPr>
        </p:nvSpPr>
        <p:spPr>
          <a:xfrm>
            <a:off x="8331200" y="4677668"/>
            <a:ext cx="3442157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  <a:defRPr b="0" sz="14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17" type="body"/>
          </p:nvPr>
        </p:nvSpPr>
        <p:spPr>
          <a:xfrm>
            <a:off x="8331200" y="5519930"/>
            <a:ext cx="3442157" cy="675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  <a:defRPr b="0" sz="14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21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1728">
          <p15:clr>
            <a:srgbClr val="FBAE40"/>
          </p15:clr>
        </p15:guide>
        <p15:guide id="2" pos="22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ption 3">
  <p:cSld name="Text option 3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2"/>
          <p:cNvSpPr/>
          <p:nvPr/>
        </p:nvSpPr>
        <p:spPr>
          <a:xfrm>
            <a:off x="468134" y="1456896"/>
            <a:ext cx="3603442" cy="31005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0" name="Google Shape;230;p22"/>
          <p:cNvPicPr preferRelativeResize="0"/>
          <p:nvPr>
            <p:ph idx="2" type="pic"/>
          </p:nvPr>
        </p:nvPicPr>
        <p:blipFill/>
        <p:spPr>
          <a:xfrm>
            <a:off x="592758" y="1564130"/>
            <a:ext cx="3354191" cy="288610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418643" y="4708215"/>
            <a:ext cx="36529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0" sz="16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28644"/>
              </a:lnSpc>
              <a:spcBef>
                <a:spcPts val="441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None/>
              <a:defRPr sz="1372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22"/>
          <p:cNvSpPr txBox="1"/>
          <p:nvPr>
            <p:ph idx="3" type="body"/>
          </p:nvPr>
        </p:nvSpPr>
        <p:spPr>
          <a:xfrm>
            <a:off x="418643" y="5014828"/>
            <a:ext cx="365293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22"/>
          <p:cNvSpPr/>
          <p:nvPr/>
        </p:nvSpPr>
        <p:spPr>
          <a:xfrm>
            <a:off x="4308909" y="1456896"/>
            <a:ext cx="3603442" cy="31005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4" name="Google Shape;234;p22"/>
          <p:cNvPicPr preferRelativeResize="0"/>
          <p:nvPr>
            <p:ph idx="4" type="pic"/>
          </p:nvPr>
        </p:nvPicPr>
        <p:blipFill/>
        <p:spPr>
          <a:xfrm>
            <a:off x="4433534" y="1564130"/>
            <a:ext cx="3354191" cy="288610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35" name="Google Shape;235;p22"/>
          <p:cNvSpPr txBox="1"/>
          <p:nvPr>
            <p:ph idx="5" type="body"/>
          </p:nvPr>
        </p:nvSpPr>
        <p:spPr>
          <a:xfrm>
            <a:off x="4293969" y="4708215"/>
            <a:ext cx="36183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0" sz="16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28644"/>
              </a:lnSpc>
              <a:spcBef>
                <a:spcPts val="441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None/>
              <a:defRPr sz="1372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22"/>
          <p:cNvSpPr txBox="1"/>
          <p:nvPr>
            <p:ph idx="6" type="body"/>
          </p:nvPr>
        </p:nvSpPr>
        <p:spPr>
          <a:xfrm>
            <a:off x="4293969" y="5014828"/>
            <a:ext cx="361838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22"/>
          <p:cNvSpPr/>
          <p:nvPr/>
        </p:nvSpPr>
        <p:spPr>
          <a:xfrm>
            <a:off x="8159021" y="1456896"/>
            <a:ext cx="3603442" cy="31005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8" name="Google Shape;238;p22"/>
          <p:cNvPicPr preferRelativeResize="0"/>
          <p:nvPr>
            <p:ph idx="7" type="pic"/>
          </p:nvPr>
        </p:nvPicPr>
        <p:blipFill/>
        <p:spPr>
          <a:xfrm>
            <a:off x="8283647" y="1564130"/>
            <a:ext cx="3354191" cy="288610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39" name="Google Shape;239;p22"/>
          <p:cNvSpPr txBox="1"/>
          <p:nvPr>
            <p:ph idx="8" type="body"/>
          </p:nvPr>
        </p:nvSpPr>
        <p:spPr>
          <a:xfrm>
            <a:off x="8144083" y="4708215"/>
            <a:ext cx="36183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0" sz="16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28644"/>
              </a:lnSpc>
              <a:spcBef>
                <a:spcPts val="441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None/>
              <a:defRPr sz="1372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9" type="body"/>
          </p:nvPr>
        </p:nvSpPr>
        <p:spPr>
          <a:xfrm>
            <a:off x="8144083" y="5014828"/>
            <a:ext cx="361838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22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layout" showMasterSp="0">
  <p:cSld name="Photo layou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418644" y="440494"/>
            <a:ext cx="5543516" cy="728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1" type="body"/>
          </p:nvPr>
        </p:nvSpPr>
        <p:spPr>
          <a:xfrm>
            <a:off x="418644" y="1456897"/>
            <a:ext cx="55793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764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2" type="body"/>
          </p:nvPr>
        </p:nvSpPr>
        <p:spPr>
          <a:xfrm>
            <a:off x="418643" y="2161629"/>
            <a:ext cx="55793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0" sz="16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28644"/>
              </a:lnSpc>
              <a:spcBef>
                <a:spcPts val="441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None/>
              <a:defRPr sz="1372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3" type="body"/>
          </p:nvPr>
        </p:nvSpPr>
        <p:spPr>
          <a:xfrm>
            <a:off x="418644" y="2474101"/>
            <a:ext cx="5579310" cy="767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  <a:defRPr b="0" i="0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4" type="body"/>
          </p:nvPr>
        </p:nvSpPr>
        <p:spPr>
          <a:xfrm>
            <a:off x="418643" y="3628878"/>
            <a:ext cx="55793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0" sz="16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28644"/>
              </a:lnSpc>
              <a:spcBef>
                <a:spcPts val="441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Arial"/>
              <a:buNone/>
              <a:defRPr sz="1372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5" type="body"/>
          </p:nvPr>
        </p:nvSpPr>
        <p:spPr>
          <a:xfrm>
            <a:off x="418644" y="3929012"/>
            <a:ext cx="5579310" cy="767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  <a:defRPr b="0" i="0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9" name="Google Shape;249;p23"/>
          <p:cNvPicPr preferRelativeResize="0"/>
          <p:nvPr>
            <p:ph idx="6" type="pic"/>
          </p:nvPr>
        </p:nvPicPr>
        <p:blipFill/>
        <p:spPr>
          <a:xfrm>
            <a:off x="6229842" y="-1"/>
            <a:ext cx="5973053" cy="685800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50" name="Google Shape;250;p23"/>
          <p:cNvSpPr txBox="1"/>
          <p:nvPr/>
        </p:nvSpPr>
        <p:spPr>
          <a:xfrm>
            <a:off x="418644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layout with bullet text">
  <p:cSld name="Photo layout with bullet 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418644" y="440494"/>
            <a:ext cx="5543516" cy="728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4"/>
          <p:cNvSpPr txBox="1"/>
          <p:nvPr>
            <p:ph idx="1" type="body"/>
          </p:nvPr>
        </p:nvSpPr>
        <p:spPr>
          <a:xfrm>
            <a:off x="418644" y="1456896"/>
            <a:ext cx="55793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24"/>
          <p:cNvSpPr txBox="1"/>
          <p:nvPr>
            <p:ph idx="2" type="body"/>
          </p:nvPr>
        </p:nvSpPr>
        <p:spPr>
          <a:xfrm>
            <a:off x="418644" y="2268946"/>
            <a:ext cx="5579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55" name="Google Shape;255;p24"/>
          <p:cNvCxnSpPr/>
          <p:nvPr/>
        </p:nvCxnSpPr>
        <p:spPr>
          <a:xfrm>
            <a:off x="418644" y="3068044"/>
            <a:ext cx="5501496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6" name="Google Shape;256;p24"/>
          <p:cNvSpPr txBox="1"/>
          <p:nvPr>
            <p:ph idx="3" type="body"/>
          </p:nvPr>
        </p:nvSpPr>
        <p:spPr>
          <a:xfrm>
            <a:off x="418644" y="3282367"/>
            <a:ext cx="5579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57" name="Google Shape;257;p24"/>
          <p:cNvCxnSpPr/>
          <p:nvPr/>
        </p:nvCxnSpPr>
        <p:spPr>
          <a:xfrm>
            <a:off x="418644" y="4081465"/>
            <a:ext cx="5501496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8" name="Google Shape;258;p24"/>
          <p:cNvSpPr txBox="1"/>
          <p:nvPr>
            <p:ph idx="4" type="body"/>
          </p:nvPr>
        </p:nvSpPr>
        <p:spPr>
          <a:xfrm>
            <a:off x="418644" y="4295788"/>
            <a:ext cx="5579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59" name="Google Shape;259;p24"/>
          <p:cNvCxnSpPr/>
          <p:nvPr/>
        </p:nvCxnSpPr>
        <p:spPr>
          <a:xfrm>
            <a:off x="418644" y="5094886"/>
            <a:ext cx="5501496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60" name="Google Shape;260;p24"/>
          <p:cNvSpPr txBox="1"/>
          <p:nvPr>
            <p:ph idx="5" type="body"/>
          </p:nvPr>
        </p:nvSpPr>
        <p:spPr>
          <a:xfrm>
            <a:off x="418644" y="5309208"/>
            <a:ext cx="5579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24"/>
          <p:cNvSpPr/>
          <p:nvPr/>
        </p:nvSpPr>
        <p:spPr>
          <a:xfrm>
            <a:off x="6229842" y="1456896"/>
            <a:ext cx="5543514" cy="496061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62" name="Google Shape;262;p24"/>
          <p:cNvPicPr preferRelativeResize="0"/>
          <p:nvPr>
            <p:ph idx="6" type="pic"/>
          </p:nvPr>
        </p:nvPicPr>
        <p:blipFill/>
        <p:spPr>
          <a:xfrm>
            <a:off x="6349678" y="1564130"/>
            <a:ext cx="5303845" cy="474614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63" name="Google Shape;263;p24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hoto layout with bullet text &amp; icons">
  <p:cSld name="1_Photo layout with bullet text &amp; icons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418644" y="440494"/>
            <a:ext cx="5543516" cy="728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5"/>
          <p:cNvSpPr txBox="1"/>
          <p:nvPr>
            <p:ph idx="1" type="body"/>
          </p:nvPr>
        </p:nvSpPr>
        <p:spPr>
          <a:xfrm>
            <a:off x="418644" y="1709493"/>
            <a:ext cx="55793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25"/>
          <p:cNvSpPr txBox="1"/>
          <p:nvPr>
            <p:ph idx="2" type="body"/>
          </p:nvPr>
        </p:nvSpPr>
        <p:spPr>
          <a:xfrm>
            <a:off x="1422400" y="2267319"/>
            <a:ext cx="45755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68" name="Google Shape;268;p25"/>
          <p:cNvCxnSpPr/>
          <p:nvPr/>
        </p:nvCxnSpPr>
        <p:spPr>
          <a:xfrm>
            <a:off x="1422400" y="3066417"/>
            <a:ext cx="449774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69" name="Google Shape;269;p25"/>
          <p:cNvSpPr txBox="1"/>
          <p:nvPr>
            <p:ph idx="3" type="body"/>
          </p:nvPr>
        </p:nvSpPr>
        <p:spPr>
          <a:xfrm>
            <a:off x="1422400" y="3280740"/>
            <a:ext cx="45755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70" name="Google Shape;270;p25"/>
          <p:cNvCxnSpPr/>
          <p:nvPr/>
        </p:nvCxnSpPr>
        <p:spPr>
          <a:xfrm>
            <a:off x="1422400" y="4079838"/>
            <a:ext cx="449774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1" name="Google Shape;271;p25"/>
          <p:cNvSpPr txBox="1"/>
          <p:nvPr>
            <p:ph idx="4" type="body"/>
          </p:nvPr>
        </p:nvSpPr>
        <p:spPr>
          <a:xfrm>
            <a:off x="1422400" y="4294161"/>
            <a:ext cx="45755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72" name="Google Shape;272;p25"/>
          <p:cNvCxnSpPr/>
          <p:nvPr/>
        </p:nvCxnSpPr>
        <p:spPr>
          <a:xfrm>
            <a:off x="1422400" y="5093259"/>
            <a:ext cx="449774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3" name="Google Shape;273;p25"/>
          <p:cNvSpPr txBox="1"/>
          <p:nvPr>
            <p:ph idx="5" type="body"/>
          </p:nvPr>
        </p:nvSpPr>
        <p:spPr>
          <a:xfrm>
            <a:off x="1422400" y="5307581"/>
            <a:ext cx="45755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74" name="Google Shape;274;p25"/>
          <p:cNvPicPr preferRelativeResize="0"/>
          <p:nvPr>
            <p:ph idx="6" type="pic"/>
          </p:nvPr>
        </p:nvPicPr>
        <p:blipFill/>
        <p:spPr>
          <a:xfrm>
            <a:off x="6229842" y="-1"/>
            <a:ext cx="5973053" cy="685800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75" name="Google Shape;275;p25"/>
          <p:cNvSpPr txBox="1"/>
          <p:nvPr/>
        </p:nvSpPr>
        <p:spPr>
          <a:xfrm>
            <a:off x="418644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layout with 4 rows text">
  <p:cSld name="Photo layout with 4 rows tex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418644" y="440494"/>
            <a:ext cx="11354712" cy="728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418644" y="1456897"/>
            <a:ext cx="5579310" cy="1128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26"/>
          <p:cNvSpPr txBox="1"/>
          <p:nvPr>
            <p:ph idx="2" type="body"/>
          </p:nvPr>
        </p:nvSpPr>
        <p:spPr>
          <a:xfrm>
            <a:off x="418644" y="2734160"/>
            <a:ext cx="5579310" cy="1128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26"/>
          <p:cNvSpPr txBox="1"/>
          <p:nvPr>
            <p:ph idx="3" type="body"/>
          </p:nvPr>
        </p:nvSpPr>
        <p:spPr>
          <a:xfrm>
            <a:off x="418644" y="4011423"/>
            <a:ext cx="5579310" cy="1128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26"/>
          <p:cNvSpPr txBox="1"/>
          <p:nvPr>
            <p:ph idx="4" type="body"/>
          </p:nvPr>
        </p:nvSpPr>
        <p:spPr>
          <a:xfrm>
            <a:off x="418644" y="5288687"/>
            <a:ext cx="5579310" cy="1128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26"/>
          <p:cNvSpPr/>
          <p:nvPr/>
        </p:nvSpPr>
        <p:spPr>
          <a:xfrm>
            <a:off x="6229842" y="1456896"/>
            <a:ext cx="5543514" cy="496061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83" name="Google Shape;283;p26"/>
          <p:cNvPicPr preferRelativeResize="0"/>
          <p:nvPr>
            <p:ph idx="5" type="pic"/>
          </p:nvPr>
        </p:nvPicPr>
        <p:blipFill/>
        <p:spPr>
          <a:xfrm>
            <a:off x="6349678" y="1564130"/>
            <a:ext cx="5303845" cy="474614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cxnSp>
        <p:nvCxnSpPr>
          <p:cNvPr id="284" name="Google Shape;284;p26"/>
          <p:cNvCxnSpPr/>
          <p:nvPr/>
        </p:nvCxnSpPr>
        <p:spPr>
          <a:xfrm>
            <a:off x="418644" y="2660048"/>
            <a:ext cx="5501496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5" name="Google Shape;285;p26"/>
          <p:cNvCxnSpPr/>
          <p:nvPr/>
        </p:nvCxnSpPr>
        <p:spPr>
          <a:xfrm>
            <a:off x="418644" y="3937131"/>
            <a:ext cx="5501496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6" name="Google Shape;286;p26"/>
          <p:cNvCxnSpPr/>
          <p:nvPr/>
        </p:nvCxnSpPr>
        <p:spPr>
          <a:xfrm>
            <a:off x="418644" y="5214214"/>
            <a:ext cx="5501496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7" name="Google Shape;287;p26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layout with gray filled text box">
  <p:cSld name="Photo layout with gray filled text box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type="title"/>
          </p:nvPr>
        </p:nvSpPr>
        <p:spPr>
          <a:xfrm>
            <a:off x="418643" y="440494"/>
            <a:ext cx="11354714" cy="728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418644" y="1456897"/>
            <a:ext cx="5579310" cy="11288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27"/>
          <p:cNvSpPr txBox="1"/>
          <p:nvPr>
            <p:ph idx="2" type="body"/>
          </p:nvPr>
        </p:nvSpPr>
        <p:spPr>
          <a:xfrm>
            <a:off x="418644" y="2734160"/>
            <a:ext cx="5579310" cy="11288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p27"/>
          <p:cNvSpPr txBox="1"/>
          <p:nvPr>
            <p:ph idx="3" type="body"/>
          </p:nvPr>
        </p:nvSpPr>
        <p:spPr>
          <a:xfrm>
            <a:off x="418644" y="4011423"/>
            <a:ext cx="5579310" cy="11288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27"/>
          <p:cNvSpPr txBox="1"/>
          <p:nvPr>
            <p:ph idx="4" type="body"/>
          </p:nvPr>
        </p:nvSpPr>
        <p:spPr>
          <a:xfrm>
            <a:off x="418644" y="5288687"/>
            <a:ext cx="5579310" cy="11288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27"/>
          <p:cNvSpPr/>
          <p:nvPr/>
        </p:nvSpPr>
        <p:spPr>
          <a:xfrm>
            <a:off x="6229842" y="1456896"/>
            <a:ext cx="5543514" cy="496061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3425" lIns="179275" spcFirstLastPara="1" rIns="179275" wrap="square" tIns="143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95" name="Google Shape;295;p27"/>
          <p:cNvPicPr preferRelativeResize="0"/>
          <p:nvPr>
            <p:ph idx="5" type="pic"/>
          </p:nvPr>
        </p:nvPicPr>
        <p:blipFill/>
        <p:spPr>
          <a:xfrm>
            <a:off x="6349678" y="1564130"/>
            <a:ext cx="5303845" cy="474614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96" name="Google Shape;296;p27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with text">
  <p:cSld name="Demo slide with tex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type="title"/>
          </p:nvPr>
        </p:nvSpPr>
        <p:spPr>
          <a:xfrm>
            <a:off x="418643" y="440494"/>
            <a:ext cx="11341268" cy="728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8"/>
          <p:cNvSpPr txBox="1"/>
          <p:nvPr>
            <p:ph idx="1" type="body"/>
          </p:nvPr>
        </p:nvSpPr>
        <p:spPr>
          <a:xfrm>
            <a:off x="418644" y="1456898"/>
            <a:ext cx="540811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80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0" i="0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28"/>
          <p:cNvSpPr txBox="1"/>
          <p:nvPr>
            <p:ph idx="2" type="body"/>
          </p:nvPr>
        </p:nvSpPr>
        <p:spPr>
          <a:xfrm>
            <a:off x="418643" y="2158886"/>
            <a:ext cx="5408118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  <a:defRPr b="0" i="0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864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Quattrocento Sans"/>
              <a:buNone/>
              <a:defRPr sz="1372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Tablet image" id="301" name="Google Shape;301;p28"/>
          <p:cNvPicPr preferRelativeResize="0"/>
          <p:nvPr/>
        </p:nvPicPr>
        <p:blipFill rotWithShape="1">
          <a:blip r:embed="rId2">
            <a:alphaModFix/>
          </a:blip>
          <a:srcRect b="2609" l="0" r="0" t="0"/>
          <a:stretch/>
        </p:blipFill>
        <p:spPr>
          <a:xfrm>
            <a:off x="4444774" y="586254"/>
            <a:ext cx="7747227" cy="627174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8"/>
          <p:cNvSpPr/>
          <p:nvPr>
            <p:ph idx="3" type="pic"/>
          </p:nvPr>
        </p:nvSpPr>
        <p:spPr>
          <a:xfrm>
            <a:off x="6357959" y="1699714"/>
            <a:ext cx="5834041" cy="4319326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28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">
  <p:cSld name="Demo slide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blet image" id="306" name="Google Shape;306;p29"/>
          <p:cNvPicPr preferRelativeResize="0"/>
          <p:nvPr/>
        </p:nvPicPr>
        <p:blipFill rotWithShape="1">
          <a:blip r:embed="rId2">
            <a:alphaModFix/>
          </a:blip>
          <a:srcRect b="1563" l="0" r="0" t="0"/>
          <a:stretch/>
        </p:blipFill>
        <p:spPr>
          <a:xfrm>
            <a:off x="334447" y="586564"/>
            <a:ext cx="10869930" cy="627143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9"/>
          <p:cNvSpPr/>
          <p:nvPr>
            <p:ph idx="2" type="pic"/>
          </p:nvPr>
        </p:nvSpPr>
        <p:spPr>
          <a:xfrm>
            <a:off x="2265962" y="1702827"/>
            <a:ext cx="7660076" cy="4311543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29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layout">
  <p:cSld name="Chart layou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/>
          <p:nvPr>
            <p:ph idx="2" type="chart"/>
          </p:nvPr>
        </p:nvSpPr>
        <p:spPr>
          <a:xfrm>
            <a:off x="455996" y="1950780"/>
            <a:ext cx="3618377" cy="353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146300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8"/>
              <a:buFont typeface="Noto Sans Symbols"/>
              <a:buNone/>
              <a:defRPr b="0" i="0" sz="2353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None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11" name="Google Shape;311;p30"/>
          <p:cNvSpPr txBox="1"/>
          <p:nvPr>
            <p:ph idx="1" type="body"/>
          </p:nvPr>
        </p:nvSpPr>
        <p:spPr>
          <a:xfrm>
            <a:off x="455991" y="5670381"/>
            <a:ext cx="36292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b="1" sz="1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2" name="Google Shape;312;p30"/>
          <p:cNvSpPr txBox="1"/>
          <p:nvPr>
            <p:ph idx="3" type="body"/>
          </p:nvPr>
        </p:nvSpPr>
        <p:spPr>
          <a:xfrm>
            <a:off x="455992" y="5947380"/>
            <a:ext cx="36183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882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882"/>
              <a:buFont typeface="Arial"/>
              <a:buNone/>
              <a:defRPr sz="98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30"/>
          <p:cNvSpPr/>
          <p:nvPr>
            <p:ph idx="4" type="chart"/>
          </p:nvPr>
        </p:nvSpPr>
        <p:spPr>
          <a:xfrm>
            <a:off x="4303152" y="1950780"/>
            <a:ext cx="3607487" cy="353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146300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8"/>
              <a:buFont typeface="Noto Sans Symbols"/>
              <a:buNone/>
              <a:defRPr b="0" i="0" sz="2353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None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14" name="Google Shape;314;p30"/>
          <p:cNvSpPr txBox="1"/>
          <p:nvPr>
            <p:ph idx="5" type="body"/>
          </p:nvPr>
        </p:nvSpPr>
        <p:spPr>
          <a:xfrm>
            <a:off x="4314044" y="5670381"/>
            <a:ext cx="36292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b="1" sz="1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30"/>
          <p:cNvSpPr txBox="1"/>
          <p:nvPr>
            <p:ph idx="6" type="body"/>
          </p:nvPr>
        </p:nvSpPr>
        <p:spPr>
          <a:xfrm>
            <a:off x="4303152" y="5947380"/>
            <a:ext cx="36074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b="0" i="0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30"/>
          <p:cNvSpPr/>
          <p:nvPr>
            <p:ph idx="7" type="chart"/>
          </p:nvPr>
        </p:nvSpPr>
        <p:spPr>
          <a:xfrm>
            <a:off x="8139412" y="1950780"/>
            <a:ext cx="3623051" cy="353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146300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8"/>
              <a:buFont typeface="Noto Sans Symbols"/>
              <a:buNone/>
              <a:defRPr b="0" i="0" sz="2353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None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17" name="Google Shape;317;p30"/>
          <p:cNvSpPr txBox="1"/>
          <p:nvPr>
            <p:ph idx="8" type="body"/>
          </p:nvPr>
        </p:nvSpPr>
        <p:spPr>
          <a:xfrm>
            <a:off x="8139413" y="5947380"/>
            <a:ext cx="36074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b="0" i="0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30"/>
          <p:cNvSpPr txBox="1"/>
          <p:nvPr>
            <p:ph idx="9" type="body"/>
          </p:nvPr>
        </p:nvSpPr>
        <p:spPr>
          <a:xfrm>
            <a:off x="8139413" y="5670381"/>
            <a:ext cx="36292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b="1" sz="1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9" name="Google Shape;319;p30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  <p:sp>
        <p:nvSpPr>
          <p:cNvPr id="320" name="Google Shape;320;p30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ulleted Text Layout_two columns_full text">
  <p:cSld name="1_Bulleted Text Layout_two columns_full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418642" y="1456897"/>
            <a:ext cx="5394960" cy="4734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0039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02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97179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Char char="•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3" name="Google Shape;73;p4"/>
          <p:cNvCxnSpPr/>
          <p:nvPr/>
        </p:nvCxnSpPr>
        <p:spPr>
          <a:xfrm>
            <a:off x="6089276" y="1611250"/>
            <a:ext cx="0" cy="4563213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4" name="Google Shape;74;p4"/>
          <p:cNvSpPr txBox="1"/>
          <p:nvPr>
            <p:ph idx="2" type="body"/>
          </p:nvPr>
        </p:nvSpPr>
        <p:spPr>
          <a:xfrm>
            <a:off x="6364951" y="1456897"/>
            <a:ext cx="5394960" cy="4734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0039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02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97179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Char char="•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layout">
  <p:cSld name="Table layou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31"/>
          <p:cNvSpPr/>
          <p:nvPr>
            <p:ph idx="2" type="tbl"/>
          </p:nvPr>
        </p:nvSpPr>
        <p:spPr>
          <a:xfrm>
            <a:off x="418644" y="1457324"/>
            <a:ext cx="11343820" cy="4960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4" name="Google Shape;324;p31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 option 4">
  <p:cSld name="1_Text option 4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2"/>
          <p:cNvSpPr txBox="1"/>
          <p:nvPr>
            <p:ph idx="1" type="body"/>
          </p:nvPr>
        </p:nvSpPr>
        <p:spPr>
          <a:xfrm>
            <a:off x="431095" y="2740880"/>
            <a:ext cx="2603367" cy="2988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  <a:def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8" name="Google Shape;328;p32"/>
          <p:cNvSpPr txBox="1"/>
          <p:nvPr>
            <p:ph idx="2" type="body"/>
          </p:nvPr>
        </p:nvSpPr>
        <p:spPr>
          <a:xfrm>
            <a:off x="3344578" y="2739464"/>
            <a:ext cx="2603367" cy="2988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  <a:defRPr sz="14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9" name="Google Shape;329;p32"/>
          <p:cNvSpPr txBox="1"/>
          <p:nvPr>
            <p:ph idx="3" type="body"/>
          </p:nvPr>
        </p:nvSpPr>
        <p:spPr>
          <a:xfrm>
            <a:off x="6258062" y="2739464"/>
            <a:ext cx="2603367" cy="2988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  <a:def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0" name="Google Shape;330;p32"/>
          <p:cNvSpPr txBox="1"/>
          <p:nvPr>
            <p:ph idx="4" type="body"/>
          </p:nvPr>
        </p:nvSpPr>
        <p:spPr>
          <a:xfrm>
            <a:off x="9171546" y="2739464"/>
            <a:ext cx="2603367" cy="2988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  <a:def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31" name="Google Shape;331;p32"/>
          <p:cNvCxnSpPr/>
          <p:nvPr/>
        </p:nvCxnSpPr>
        <p:spPr>
          <a:xfrm>
            <a:off x="3189521" y="2798024"/>
            <a:ext cx="0" cy="179285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2" name="Google Shape;332;p32"/>
          <p:cNvCxnSpPr/>
          <p:nvPr/>
        </p:nvCxnSpPr>
        <p:spPr>
          <a:xfrm>
            <a:off x="6103006" y="2798024"/>
            <a:ext cx="0" cy="179285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3" name="Google Shape;333;p32"/>
          <p:cNvCxnSpPr/>
          <p:nvPr/>
        </p:nvCxnSpPr>
        <p:spPr>
          <a:xfrm>
            <a:off x="9016490" y="2798024"/>
            <a:ext cx="0" cy="179285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34" name="Google Shape;334;p32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b exercise layout - 1">
  <p:cSld name="Lab exercise layout - 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33"/>
          <p:cNvSpPr txBox="1"/>
          <p:nvPr>
            <p:ph idx="1" type="body"/>
          </p:nvPr>
        </p:nvSpPr>
        <p:spPr>
          <a:xfrm>
            <a:off x="1568744" y="1456896"/>
            <a:ext cx="10204614" cy="896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  <a:defRPr b="0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33"/>
          <p:cNvSpPr txBox="1"/>
          <p:nvPr>
            <p:ph idx="2" type="body"/>
          </p:nvPr>
        </p:nvSpPr>
        <p:spPr>
          <a:xfrm>
            <a:off x="432090" y="2980724"/>
            <a:ext cx="11341268" cy="537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  <a:defRPr b="0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33"/>
          <p:cNvSpPr txBox="1"/>
          <p:nvPr>
            <p:ph idx="3" type="body"/>
          </p:nvPr>
        </p:nvSpPr>
        <p:spPr>
          <a:xfrm>
            <a:off x="432090" y="3517900"/>
            <a:ext cx="5435768" cy="200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137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Font typeface="Quattrocento Sans"/>
              <a:buNone/>
              <a:defRPr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0" name="Google Shape;340;p33"/>
          <p:cNvSpPr txBox="1"/>
          <p:nvPr>
            <p:ph idx="4" type="body"/>
          </p:nvPr>
        </p:nvSpPr>
        <p:spPr>
          <a:xfrm>
            <a:off x="6337590" y="3517900"/>
            <a:ext cx="5435768" cy="200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137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Font typeface="Quattrocento Sans"/>
              <a:buNone/>
              <a:defRPr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p33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b exercise layout - 2">
  <p:cSld name="Lab exercise layout - 2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4"/>
          <p:cNvSpPr txBox="1"/>
          <p:nvPr>
            <p:ph idx="1" type="body"/>
          </p:nvPr>
        </p:nvSpPr>
        <p:spPr>
          <a:xfrm>
            <a:off x="432090" y="1456896"/>
            <a:ext cx="11341268" cy="537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  <a:defRPr b="0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5" name="Google Shape;345;p34"/>
          <p:cNvSpPr txBox="1"/>
          <p:nvPr>
            <p:ph idx="2" type="body"/>
          </p:nvPr>
        </p:nvSpPr>
        <p:spPr>
          <a:xfrm>
            <a:off x="432089" y="1994072"/>
            <a:ext cx="3650357" cy="200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137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Font typeface="Quattrocento Sans"/>
              <a:buNone/>
              <a:defRPr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p34"/>
          <p:cNvSpPr txBox="1"/>
          <p:nvPr>
            <p:ph idx="3" type="body"/>
          </p:nvPr>
        </p:nvSpPr>
        <p:spPr>
          <a:xfrm>
            <a:off x="4277544" y="1994072"/>
            <a:ext cx="3650357" cy="200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137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Font typeface="Quattrocento Sans"/>
              <a:buNone/>
              <a:defRPr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34"/>
          <p:cNvSpPr txBox="1"/>
          <p:nvPr>
            <p:ph idx="4" type="body"/>
          </p:nvPr>
        </p:nvSpPr>
        <p:spPr>
          <a:xfrm>
            <a:off x="8123000" y="1994072"/>
            <a:ext cx="3650357" cy="200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137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Font typeface="Quattrocento Sans"/>
              <a:buNone/>
              <a:defRPr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8" name="Google Shape;348;p34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b exercise layout - 3">
  <p:cSld name="Lab exercise layout - 3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5"/>
          <p:cNvSpPr txBox="1"/>
          <p:nvPr>
            <p:ph idx="1" type="body"/>
          </p:nvPr>
        </p:nvSpPr>
        <p:spPr>
          <a:xfrm>
            <a:off x="432090" y="1456896"/>
            <a:ext cx="11341268" cy="537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  <a:defRPr b="0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2" name="Google Shape;352;p35"/>
          <p:cNvSpPr txBox="1"/>
          <p:nvPr>
            <p:ph idx="2" type="body"/>
          </p:nvPr>
        </p:nvSpPr>
        <p:spPr>
          <a:xfrm>
            <a:off x="432089" y="1994072"/>
            <a:ext cx="3650357" cy="175242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137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Font typeface="Quattrocento Sans"/>
              <a:buNone/>
              <a:defRPr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35"/>
          <p:cNvSpPr txBox="1"/>
          <p:nvPr>
            <p:ph idx="3" type="body"/>
          </p:nvPr>
        </p:nvSpPr>
        <p:spPr>
          <a:xfrm>
            <a:off x="4277544" y="1994072"/>
            <a:ext cx="3650357" cy="175242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137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Font typeface="Quattrocento Sans"/>
              <a:buNone/>
              <a:defRPr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35"/>
          <p:cNvSpPr txBox="1"/>
          <p:nvPr>
            <p:ph idx="4" type="body"/>
          </p:nvPr>
        </p:nvSpPr>
        <p:spPr>
          <a:xfrm>
            <a:off x="8123000" y="1994072"/>
            <a:ext cx="3650357" cy="175242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137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Font typeface="Quattrocento Sans"/>
              <a:buNone/>
              <a:defRPr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35"/>
          <p:cNvSpPr txBox="1"/>
          <p:nvPr>
            <p:ph idx="5" type="body"/>
          </p:nvPr>
        </p:nvSpPr>
        <p:spPr>
          <a:xfrm>
            <a:off x="432089" y="3924472"/>
            <a:ext cx="3650357" cy="175242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137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Font typeface="Quattrocento Sans"/>
              <a:buNone/>
              <a:defRPr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35"/>
          <p:cNvSpPr txBox="1"/>
          <p:nvPr>
            <p:ph idx="6" type="body"/>
          </p:nvPr>
        </p:nvSpPr>
        <p:spPr>
          <a:xfrm>
            <a:off x="4277544" y="3924472"/>
            <a:ext cx="3650357" cy="175242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137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Font typeface="Quattrocento Sans"/>
              <a:buNone/>
              <a:defRPr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35"/>
          <p:cNvSpPr txBox="1"/>
          <p:nvPr>
            <p:ph idx="7" type="body"/>
          </p:nvPr>
        </p:nvSpPr>
        <p:spPr>
          <a:xfrm>
            <a:off x="8123000" y="3924472"/>
            <a:ext cx="3650357" cy="175242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137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Font typeface="Quattrocento Sans"/>
              <a:buNone/>
              <a:defRPr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8" name="Google Shape;358;p35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ption_2 rows">
  <p:cSld name="Text option_2 rows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36"/>
          <p:cNvSpPr txBox="1"/>
          <p:nvPr>
            <p:ph idx="1" type="body"/>
          </p:nvPr>
        </p:nvSpPr>
        <p:spPr>
          <a:xfrm>
            <a:off x="1568744" y="1456896"/>
            <a:ext cx="10204614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62" name="Google Shape;362;p36"/>
          <p:cNvCxnSpPr/>
          <p:nvPr/>
        </p:nvCxnSpPr>
        <p:spPr>
          <a:xfrm>
            <a:off x="1568744" y="2667086"/>
            <a:ext cx="10191168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63" name="Google Shape;363;p36"/>
          <p:cNvSpPr txBox="1"/>
          <p:nvPr>
            <p:ph idx="2" type="body"/>
          </p:nvPr>
        </p:nvSpPr>
        <p:spPr>
          <a:xfrm>
            <a:off x="1568744" y="2980724"/>
            <a:ext cx="10204614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p36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ption_3 rows">
  <p:cSld name="Text option_3 rows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37"/>
          <p:cNvSpPr txBox="1"/>
          <p:nvPr>
            <p:ph idx="1" type="body"/>
          </p:nvPr>
        </p:nvSpPr>
        <p:spPr>
          <a:xfrm>
            <a:off x="1568744" y="1456896"/>
            <a:ext cx="10204614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68" name="Google Shape;368;p37"/>
          <p:cNvCxnSpPr/>
          <p:nvPr/>
        </p:nvCxnSpPr>
        <p:spPr>
          <a:xfrm>
            <a:off x="1568744" y="2450308"/>
            <a:ext cx="10191168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69" name="Google Shape;369;p37"/>
          <p:cNvSpPr txBox="1"/>
          <p:nvPr>
            <p:ph idx="2" type="body"/>
          </p:nvPr>
        </p:nvSpPr>
        <p:spPr>
          <a:xfrm>
            <a:off x="1568744" y="2546889"/>
            <a:ext cx="10204614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70" name="Google Shape;370;p37"/>
          <p:cNvCxnSpPr/>
          <p:nvPr/>
        </p:nvCxnSpPr>
        <p:spPr>
          <a:xfrm>
            <a:off x="1568744" y="3540146"/>
            <a:ext cx="10191168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71" name="Google Shape;371;p37"/>
          <p:cNvSpPr txBox="1"/>
          <p:nvPr>
            <p:ph idx="3" type="body"/>
          </p:nvPr>
        </p:nvSpPr>
        <p:spPr>
          <a:xfrm>
            <a:off x="1568744" y="3636882"/>
            <a:ext cx="10204614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2" name="Google Shape;372;p37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ption_4 rows">
  <p:cSld name="Text option_4 rows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8"/>
          <p:cNvSpPr txBox="1"/>
          <p:nvPr>
            <p:ph idx="1" type="body"/>
          </p:nvPr>
        </p:nvSpPr>
        <p:spPr>
          <a:xfrm>
            <a:off x="1568744" y="1456896"/>
            <a:ext cx="10204614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76" name="Google Shape;376;p38"/>
          <p:cNvCxnSpPr/>
          <p:nvPr/>
        </p:nvCxnSpPr>
        <p:spPr>
          <a:xfrm>
            <a:off x="1568744" y="2450308"/>
            <a:ext cx="10191168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77" name="Google Shape;377;p38"/>
          <p:cNvSpPr txBox="1"/>
          <p:nvPr>
            <p:ph idx="2" type="body"/>
          </p:nvPr>
        </p:nvSpPr>
        <p:spPr>
          <a:xfrm>
            <a:off x="1568744" y="2546889"/>
            <a:ext cx="10204614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78" name="Google Shape;378;p38"/>
          <p:cNvCxnSpPr/>
          <p:nvPr/>
        </p:nvCxnSpPr>
        <p:spPr>
          <a:xfrm>
            <a:off x="1568744" y="3540146"/>
            <a:ext cx="10191168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79" name="Google Shape;379;p38"/>
          <p:cNvSpPr txBox="1"/>
          <p:nvPr>
            <p:ph idx="3" type="body"/>
          </p:nvPr>
        </p:nvSpPr>
        <p:spPr>
          <a:xfrm>
            <a:off x="1568744" y="3636882"/>
            <a:ext cx="10204614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80" name="Google Shape;380;p38"/>
          <p:cNvCxnSpPr/>
          <p:nvPr/>
        </p:nvCxnSpPr>
        <p:spPr>
          <a:xfrm>
            <a:off x="1568744" y="4629985"/>
            <a:ext cx="10191168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81" name="Google Shape;381;p38"/>
          <p:cNvSpPr txBox="1"/>
          <p:nvPr>
            <p:ph idx="4" type="body"/>
          </p:nvPr>
        </p:nvSpPr>
        <p:spPr>
          <a:xfrm>
            <a:off x="1568744" y="4726875"/>
            <a:ext cx="10204614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" name="Google Shape;382;p38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ption_5 rows">
  <p:cSld name="Text option_5 rows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9"/>
          <p:cNvSpPr txBox="1"/>
          <p:nvPr>
            <p:ph idx="1" type="body"/>
          </p:nvPr>
        </p:nvSpPr>
        <p:spPr>
          <a:xfrm>
            <a:off x="1568744" y="1456896"/>
            <a:ext cx="10204614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86" name="Google Shape;386;p39"/>
          <p:cNvCxnSpPr/>
          <p:nvPr/>
        </p:nvCxnSpPr>
        <p:spPr>
          <a:xfrm>
            <a:off x="1568744" y="2412957"/>
            <a:ext cx="10191168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87" name="Google Shape;387;p39"/>
          <p:cNvSpPr txBox="1"/>
          <p:nvPr>
            <p:ph idx="2" type="body"/>
          </p:nvPr>
        </p:nvSpPr>
        <p:spPr>
          <a:xfrm>
            <a:off x="1568744" y="2472176"/>
            <a:ext cx="10204614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88" name="Google Shape;388;p39"/>
          <p:cNvCxnSpPr/>
          <p:nvPr/>
        </p:nvCxnSpPr>
        <p:spPr>
          <a:xfrm>
            <a:off x="1568744" y="3428093"/>
            <a:ext cx="10191168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89" name="Google Shape;389;p39"/>
          <p:cNvSpPr txBox="1"/>
          <p:nvPr>
            <p:ph idx="3" type="body"/>
          </p:nvPr>
        </p:nvSpPr>
        <p:spPr>
          <a:xfrm>
            <a:off x="1568744" y="3487457"/>
            <a:ext cx="10204614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90" name="Google Shape;390;p39"/>
          <p:cNvCxnSpPr/>
          <p:nvPr/>
        </p:nvCxnSpPr>
        <p:spPr>
          <a:xfrm>
            <a:off x="1568744" y="4443230"/>
            <a:ext cx="10191168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91" name="Google Shape;391;p39"/>
          <p:cNvSpPr txBox="1"/>
          <p:nvPr>
            <p:ph idx="4" type="body"/>
          </p:nvPr>
        </p:nvSpPr>
        <p:spPr>
          <a:xfrm>
            <a:off x="1568744" y="4502737"/>
            <a:ext cx="10204614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92" name="Google Shape;392;p39"/>
          <p:cNvCxnSpPr/>
          <p:nvPr/>
        </p:nvCxnSpPr>
        <p:spPr>
          <a:xfrm>
            <a:off x="1568744" y="5458366"/>
            <a:ext cx="10191168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93" name="Google Shape;393;p39"/>
          <p:cNvSpPr txBox="1"/>
          <p:nvPr>
            <p:ph idx="5" type="body"/>
          </p:nvPr>
        </p:nvSpPr>
        <p:spPr>
          <a:xfrm>
            <a:off x="1568744" y="5518016"/>
            <a:ext cx="10204614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4" name="Google Shape;394;p39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ption_6 rows">
  <p:cSld name="Text option_6 rows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40"/>
          <p:cNvSpPr txBox="1"/>
          <p:nvPr>
            <p:ph idx="1" type="body"/>
          </p:nvPr>
        </p:nvSpPr>
        <p:spPr>
          <a:xfrm>
            <a:off x="1389459" y="1456896"/>
            <a:ext cx="10383899" cy="728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98" name="Google Shape;398;p40"/>
          <p:cNvCxnSpPr/>
          <p:nvPr/>
        </p:nvCxnSpPr>
        <p:spPr>
          <a:xfrm>
            <a:off x="1403101" y="2244505"/>
            <a:ext cx="10356811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99" name="Google Shape;399;p40"/>
          <p:cNvSpPr txBox="1"/>
          <p:nvPr>
            <p:ph idx="2" type="body"/>
          </p:nvPr>
        </p:nvSpPr>
        <p:spPr>
          <a:xfrm>
            <a:off x="1389459" y="2303329"/>
            <a:ext cx="10383899" cy="728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00" name="Google Shape;400;p40"/>
          <p:cNvCxnSpPr/>
          <p:nvPr/>
        </p:nvCxnSpPr>
        <p:spPr>
          <a:xfrm>
            <a:off x="1403101" y="3090816"/>
            <a:ext cx="10356811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01" name="Google Shape;401;p40"/>
          <p:cNvSpPr txBox="1"/>
          <p:nvPr>
            <p:ph idx="3" type="body"/>
          </p:nvPr>
        </p:nvSpPr>
        <p:spPr>
          <a:xfrm>
            <a:off x="1389459" y="3149762"/>
            <a:ext cx="10383899" cy="728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02" name="Google Shape;402;p40"/>
          <p:cNvCxnSpPr/>
          <p:nvPr/>
        </p:nvCxnSpPr>
        <p:spPr>
          <a:xfrm>
            <a:off x="1403101" y="3937128"/>
            <a:ext cx="10356811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03" name="Google Shape;403;p40"/>
          <p:cNvSpPr txBox="1"/>
          <p:nvPr>
            <p:ph idx="4" type="body"/>
          </p:nvPr>
        </p:nvSpPr>
        <p:spPr>
          <a:xfrm>
            <a:off x="1389459" y="3996194"/>
            <a:ext cx="10383899" cy="728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04" name="Google Shape;404;p40"/>
          <p:cNvCxnSpPr/>
          <p:nvPr/>
        </p:nvCxnSpPr>
        <p:spPr>
          <a:xfrm>
            <a:off x="1403101" y="4783440"/>
            <a:ext cx="10356811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05" name="Google Shape;405;p40"/>
          <p:cNvSpPr txBox="1"/>
          <p:nvPr>
            <p:ph idx="5" type="body"/>
          </p:nvPr>
        </p:nvSpPr>
        <p:spPr>
          <a:xfrm>
            <a:off x="1389459" y="4842627"/>
            <a:ext cx="10383899" cy="728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06" name="Google Shape;406;p40"/>
          <p:cNvCxnSpPr/>
          <p:nvPr/>
        </p:nvCxnSpPr>
        <p:spPr>
          <a:xfrm>
            <a:off x="1403101" y="5629751"/>
            <a:ext cx="10356811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07" name="Google Shape;407;p40"/>
          <p:cNvSpPr txBox="1"/>
          <p:nvPr>
            <p:ph idx="6" type="body"/>
          </p:nvPr>
        </p:nvSpPr>
        <p:spPr>
          <a:xfrm>
            <a:off x="1389459" y="5689059"/>
            <a:ext cx="10383899" cy="728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8" name="Google Shape;408;p40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 Layout">
  <p:cSld name="1_Text Layou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419100" y="1456897"/>
            <a:ext cx="11340811" cy="2544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  <a:defRPr b="0"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2160"/>
              <a:buFont typeface="Quattrocento Sans"/>
              <a:buNone/>
              <a:defRPr b="0"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0" sz="24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0"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0"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5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ption- Text three rows &amp; two columns">
  <p:cSld name="Text option- Text three rows &amp; two columns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41"/>
          <p:cNvSpPr txBox="1"/>
          <p:nvPr>
            <p:ph idx="1" type="body"/>
          </p:nvPr>
        </p:nvSpPr>
        <p:spPr>
          <a:xfrm>
            <a:off x="1568744" y="1456896"/>
            <a:ext cx="4393416" cy="1271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12" name="Google Shape;412;p41"/>
          <p:cNvCxnSpPr/>
          <p:nvPr/>
        </p:nvCxnSpPr>
        <p:spPr>
          <a:xfrm>
            <a:off x="1568744" y="2875108"/>
            <a:ext cx="4407423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13" name="Google Shape;413;p41"/>
          <p:cNvSpPr txBox="1"/>
          <p:nvPr>
            <p:ph idx="2" type="body"/>
          </p:nvPr>
        </p:nvSpPr>
        <p:spPr>
          <a:xfrm>
            <a:off x="1568744" y="3021452"/>
            <a:ext cx="4393416" cy="1271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14" name="Google Shape;414;p41"/>
          <p:cNvCxnSpPr/>
          <p:nvPr/>
        </p:nvCxnSpPr>
        <p:spPr>
          <a:xfrm>
            <a:off x="1568744" y="4439664"/>
            <a:ext cx="4407423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15" name="Google Shape;415;p41"/>
          <p:cNvSpPr txBox="1"/>
          <p:nvPr>
            <p:ph idx="3" type="body"/>
          </p:nvPr>
        </p:nvSpPr>
        <p:spPr>
          <a:xfrm>
            <a:off x="1568744" y="4586007"/>
            <a:ext cx="4393416" cy="1271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6" name="Google Shape;416;p41"/>
          <p:cNvSpPr txBox="1"/>
          <p:nvPr>
            <p:ph idx="4" type="body"/>
          </p:nvPr>
        </p:nvSpPr>
        <p:spPr>
          <a:xfrm>
            <a:off x="7379942" y="1456896"/>
            <a:ext cx="4393416" cy="1271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17" name="Google Shape;417;p41"/>
          <p:cNvCxnSpPr/>
          <p:nvPr/>
        </p:nvCxnSpPr>
        <p:spPr>
          <a:xfrm>
            <a:off x="7379943" y="2875108"/>
            <a:ext cx="4407423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18" name="Google Shape;418;p41"/>
          <p:cNvSpPr txBox="1"/>
          <p:nvPr>
            <p:ph idx="5" type="body"/>
          </p:nvPr>
        </p:nvSpPr>
        <p:spPr>
          <a:xfrm>
            <a:off x="7379942" y="3021452"/>
            <a:ext cx="4393416" cy="1271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19" name="Google Shape;419;p41"/>
          <p:cNvCxnSpPr/>
          <p:nvPr/>
        </p:nvCxnSpPr>
        <p:spPr>
          <a:xfrm>
            <a:off x="7379943" y="4439664"/>
            <a:ext cx="4407423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20" name="Google Shape;420;p41"/>
          <p:cNvSpPr txBox="1"/>
          <p:nvPr>
            <p:ph idx="6" type="body"/>
          </p:nvPr>
        </p:nvSpPr>
        <p:spPr>
          <a:xfrm>
            <a:off x="7379942" y="4586007"/>
            <a:ext cx="4393416" cy="1271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0"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1" name="Google Shape;421;p41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ption- Text five rows &amp; two columns">
  <p:cSld name="Text option- Text five rows &amp; two columns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2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2"/>
          <p:cNvSpPr txBox="1"/>
          <p:nvPr>
            <p:ph idx="1" type="body"/>
          </p:nvPr>
        </p:nvSpPr>
        <p:spPr>
          <a:xfrm>
            <a:off x="1568744" y="1456896"/>
            <a:ext cx="4393416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sz="16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25" name="Google Shape;425;p42"/>
          <p:cNvCxnSpPr/>
          <p:nvPr/>
        </p:nvCxnSpPr>
        <p:spPr>
          <a:xfrm>
            <a:off x="1568744" y="2412957"/>
            <a:ext cx="4407423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26" name="Google Shape;426;p42"/>
          <p:cNvSpPr txBox="1"/>
          <p:nvPr>
            <p:ph idx="2" type="body"/>
          </p:nvPr>
        </p:nvSpPr>
        <p:spPr>
          <a:xfrm>
            <a:off x="1568744" y="2472176"/>
            <a:ext cx="4393416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sz="16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27" name="Google Shape;427;p42"/>
          <p:cNvCxnSpPr/>
          <p:nvPr/>
        </p:nvCxnSpPr>
        <p:spPr>
          <a:xfrm>
            <a:off x="1568744" y="3428093"/>
            <a:ext cx="4407423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28" name="Google Shape;428;p42"/>
          <p:cNvSpPr txBox="1"/>
          <p:nvPr>
            <p:ph idx="3" type="body"/>
          </p:nvPr>
        </p:nvSpPr>
        <p:spPr>
          <a:xfrm>
            <a:off x="1568744" y="3487457"/>
            <a:ext cx="4393416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sz="16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29" name="Google Shape;429;p42"/>
          <p:cNvCxnSpPr/>
          <p:nvPr/>
        </p:nvCxnSpPr>
        <p:spPr>
          <a:xfrm>
            <a:off x="1568744" y="4443230"/>
            <a:ext cx="4407423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30" name="Google Shape;430;p42"/>
          <p:cNvSpPr txBox="1"/>
          <p:nvPr>
            <p:ph idx="4" type="body"/>
          </p:nvPr>
        </p:nvSpPr>
        <p:spPr>
          <a:xfrm>
            <a:off x="1568744" y="4502737"/>
            <a:ext cx="4393416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sz="16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31" name="Google Shape;431;p42"/>
          <p:cNvCxnSpPr/>
          <p:nvPr/>
        </p:nvCxnSpPr>
        <p:spPr>
          <a:xfrm>
            <a:off x="1568744" y="5458366"/>
            <a:ext cx="4407423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32" name="Google Shape;432;p42"/>
          <p:cNvSpPr txBox="1"/>
          <p:nvPr>
            <p:ph idx="5" type="body"/>
          </p:nvPr>
        </p:nvSpPr>
        <p:spPr>
          <a:xfrm>
            <a:off x="1568744" y="5518016"/>
            <a:ext cx="4393416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sz="16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3" name="Google Shape;433;p42"/>
          <p:cNvSpPr txBox="1"/>
          <p:nvPr>
            <p:ph idx="6" type="body"/>
          </p:nvPr>
        </p:nvSpPr>
        <p:spPr>
          <a:xfrm>
            <a:off x="7379942" y="1456896"/>
            <a:ext cx="4393416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sz="16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34" name="Google Shape;434;p42"/>
          <p:cNvCxnSpPr/>
          <p:nvPr/>
        </p:nvCxnSpPr>
        <p:spPr>
          <a:xfrm>
            <a:off x="7379943" y="2412957"/>
            <a:ext cx="4407423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35" name="Google Shape;435;p42"/>
          <p:cNvSpPr txBox="1"/>
          <p:nvPr>
            <p:ph idx="7" type="body"/>
          </p:nvPr>
        </p:nvSpPr>
        <p:spPr>
          <a:xfrm>
            <a:off x="7379942" y="2472176"/>
            <a:ext cx="4393416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sz="16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36" name="Google Shape;436;p42"/>
          <p:cNvCxnSpPr/>
          <p:nvPr/>
        </p:nvCxnSpPr>
        <p:spPr>
          <a:xfrm>
            <a:off x="7379943" y="3428093"/>
            <a:ext cx="4407423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37" name="Google Shape;437;p42"/>
          <p:cNvSpPr txBox="1"/>
          <p:nvPr>
            <p:ph idx="8" type="body"/>
          </p:nvPr>
        </p:nvSpPr>
        <p:spPr>
          <a:xfrm>
            <a:off x="7379942" y="3487457"/>
            <a:ext cx="4393416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sz="16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38" name="Google Shape;438;p42"/>
          <p:cNvCxnSpPr/>
          <p:nvPr/>
        </p:nvCxnSpPr>
        <p:spPr>
          <a:xfrm>
            <a:off x="7379943" y="4443230"/>
            <a:ext cx="4407423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39" name="Google Shape;439;p42"/>
          <p:cNvSpPr txBox="1"/>
          <p:nvPr>
            <p:ph idx="9" type="body"/>
          </p:nvPr>
        </p:nvSpPr>
        <p:spPr>
          <a:xfrm>
            <a:off x="7379942" y="4502737"/>
            <a:ext cx="4393416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sz="16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40" name="Google Shape;440;p42"/>
          <p:cNvCxnSpPr/>
          <p:nvPr/>
        </p:nvCxnSpPr>
        <p:spPr>
          <a:xfrm>
            <a:off x="7379943" y="5458366"/>
            <a:ext cx="4407423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41" name="Google Shape;441;p42"/>
          <p:cNvSpPr txBox="1"/>
          <p:nvPr>
            <p:ph idx="13" type="body"/>
          </p:nvPr>
        </p:nvSpPr>
        <p:spPr>
          <a:xfrm>
            <a:off x="7379942" y="5518016"/>
            <a:ext cx="4393416" cy="89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2563"/>
              </a:lnSpc>
              <a:spcBef>
                <a:spcPts val="8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Noto Sans Symbols"/>
              <a:buNone/>
              <a:defRPr b="0" sz="1568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sz="16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2" name="Google Shape;442;p42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layout">
  <p:cSld name="three columns layout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3"/>
          <p:cNvSpPr txBox="1"/>
          <p:nvPr>
            <p:ph idx="1" type="body"/>
          </p:nvPr>
        </p:nvSpPr>
        <p:spPr>
          <a:xfrm>
            <a:off x="418643" y="1457323"/>
            <a:ext cx="3629278" cy="1047601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5" name="Google Shape;445;p43"/>
          <p:cNvSpPr txBox="1"/>
          <p:nvPr>
            <p:ph idx="2" type="body"/>
          </p:nvPr>
        </p:nvSpPr>
        <p:spPr>
          <a:xfrm>
            <a:off x="418643" y="2628195"/>
            <a:ext cx="3618381" cy="772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8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882"/>
              <a:buFont typeface="Arial"/>
              <a:buNone/>
              <a:defRPr sz="98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6" name="Google Shape;446;p43"/>
          <p:cNvSpPr txBox="1"/>
          <p:nvPr>
            <p:ph idx="3" type="body"/>
          </p:nvPr>
        </p:nvSpPr>
        <p:spPr>
          <a:xfrm>
            <a:off x="4303152" y="1457323"/>
            <a:ext cx="3629278" cy="1047601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7" name="Google Shape;447;p43"/>
          <p:cNvSpPr txBox="1"/>
          <p:nvPr>
            <p:ph idx="4" type="body"/>
          </p:nvPr>
        </p:nvSpPr>
        <p:spPr>
          <a:xfrm>
            <a:off x="4303152" y="2628195"/>
            <a:ext cx="3607487" cy="772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None/>
              <a:defRPr b="0" i="0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8" name="Google Shape;448;p43"/>
          <p:cNvSpPr txBox="1"/>
          <p:nvPr>
            <p:ph idx="5" type="body"/>
          </p:nvPr>
        </p:nvSpPr>
        <p:spPr>
          <a:xfrm>
            <a:off x="8161204" y="2628195"/>
            <a:ext cx="3607487" cy="772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None/>
              <a:defRPr b="0" i="0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9" name="Google Shape;449;p43"/>
          <p:cNvSpPr txBox="1"/>
          <p:nvPr>
            <p:ph idx="6" type="body"/>
          </p:nvPr>
        </p:nvSpPr>
        <p:spPr>
          <a:xfrm>
            <a:off x="8139413" y="1457323"/>
            <a:ext cx="3629278" cy="1047601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0" name="Google Shape;450;p43"/>
          <p:cNvSpPr txBox="1"/>
          <p:nvPr>
            <p:ph idx="7" type="body"/>
          </p:nvPr>
        </p:nvSpPr>
        <p:spPr>
          <a:xfrm>
            <a:off x="418643" y="3664462"/>
            <a:ext cx="3618381" cy="772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8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882"/>
              <a:buFont typeface="Arial"/>
              <a:buNone/>
              <a:defRPr sz="98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1" name="Google Shape;451;p43"/>
          <p:cNvSpPr txBox="1"/>
          <p:nvPr>
            <p:ph idx="8" type="body"/>
          </p:nvPr>
        </p:nvSpPr>
        <p:spPr>
          <a:xfrm>
            <a:off x="4303152" y="3664463"/>
            <a:ext cx="3607487" cy="772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None/>
              <a:defRPr b="0" i="0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2" name="Google Shape;452;p43"/>
          <p:cNvSpPr txBox="1"/>
          <p:nvPr>
            <p:ph idx="9" type="body"/>
          </p:nvPr>
        </p:nvSpPr>
        <p:spPr>
          <a:xfrm>
            <a:off x="8161204" y="3664463"/>
            <a:ext cx="3607487" cy="772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None/>
              <a:defRPr b="0" i="0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3" name="Google Shape;453;p43"/>
          <p:cNvSpPr txBox="1"/>
          <p:nvPr>
            <p:ph idx="13" type="body"/>
          </p:nvPr>
        </p:nvSpPr>
        <p:spPr>
          <a:xfrm>
            <a:off x="418643" y="4700731"/>
            <a:ext cx="3618381" cy="772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8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882"/>
              <a:buFont typeface="Arial"/>
              <a:buNone/>
              <a:defRPr sz="98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4" name="Google Shape;454;p43"/>
          <p:cNvSpPr txBox="1"/>
          <p:nvPr>
            <p:ph idx="14" type="body"/>
          </p:nvPr>
        </p:nvSpPr>
        <p:spPr>
          <a:xfrm>
            <a:off x="4303152" y="4700731"/>
            <a:ext cx="3607487" cy="772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None/>
              <a:defRPr b="0" i="0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43"/>
          <p:cNvSpPr txBox="1"/>
          <p:nvPr>
            <p:ph idx="15" type="body"/>
          </p:nvPr>
        </p:nvSpPr>
        <p:spPr>
          <a:xfrm>
            <a:off x="8161204" y="4700731"/>
            <a:ext cx="3607487" cy="772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None/>
              <a:defRPr b="0" i="0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56" name="Google Shape;456;p43"/>
          <p:cNvCxnSpPr/>
          <p:nvPr/>
        </p:nvCxnSpPr>
        <p:spPr>
          <a:xfrm>
            <a:off x="418643" y="3532700"/>
            <a:ext cx="3633559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57" name="Google Shape;457;p43"/>
          <p:cNvCxnSpPr/>
          <p:nvPr/>
        </p:nvCxnSpPr>
        <p:spPr>
          <a:xfrm>
            <a:off x="418643" y="4568967"/>
            <a:ext cx="3633559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58" name="Google Shape;458;p43"/>
          <p:cNvCxnSpPr/>
          <p:nvPr/>
        </p:nvCxnSpPr>
        <p:spPr>
          <a:xfrm>
            <a:off x="4303713" y="3532700"/>
            <a:ext cx="36068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59" name="Google Shape;459;p43"/>
          <p:cNvCxnSpPr/>
          <p:nvPr/>
        </p:nvCxnSpPr>
        <p:spPr>
          <a:xfrm>
            <a:off x="4303713" y="4568967"/>
            <a:ext cx="36068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60" name="Google Shape;460;p43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61" name="Google Shape;461;p43"/>
          <p:cNvCxnSpPr/>
          <p:nvPr/>
        </p:nvCxnSpPr>
        <p:spPr>
          <a:xfrm>
            <a:off x="8161204" y="3532700"/>
            <a:ext cx="36068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62" name="Google Shape;462;p43"/>
          <p:cNvCxnSpPr/>
          <p:nvPr/>
        </p:nvCxnSpPr>
        <p:spPr>
          <a:xfrm>
            <a:off x="8161204" y="4568967"/>
            <a:ext cx="36068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63" name="Google Shape;463;p43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graphic">
  <p:cSld name="Title with graphic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44"/>
          <p:cNvSpPr/>
          <p:nvPr>
            <p:ph idx="1" type="body"/>
          </p:nvPr>
        </p:nvSpPr>
        <p:spPr>
          <a:xfrm>
            <a:off x="418642" y="1457325"/>
            <a:ext cx="3439206" cy="343920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7" name="Google Shape;467;p44"/>
          <p:cNvSpPr/>
          <p:nvPr>
            <p:ph idx="2" type="body"/>
          </p:nvPr>
        </p:nvSpPr>
        <p:spPr>
          <a:xfrm>
            <a:off x="4369674" y="1457325"/>
            <a:ext cx="3439206" cy="343920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8" name="Google Shape;468;p44"/>
          <p:cNvSpPr/>
          <p:nvPr>
            <p:ph idx="3" type="body"/>
          </p:nvPr>
        </p:nvSpPr>
        <p:spPr>
          <a:xfrm>
            <a:off x="8320705" y="1457325"/>
            <a:ext cx="3439206" cy="343920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9" name="Google Shape;469;p44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graphic 2">
  <p:cSld name="Title with graphic 2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5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45"/>
          <p:cNvSpPr/>
          <p:nvPr>
            <p:ph idx="1" type="body"/>
          </p:nvPr>
        </p:nvSpPr>
        <p:spPr>
          <a:xfrm>
            <a:off x="418643" y="2359592"/>
            <a:ext cx="2138816" cy="2138816"/>
          </a:xfrm>
          <a:prstGeom prst="ellipse">
            <a:avLst/>
          </a:prstGeom>
          <a:solidFill>
            <a:srgbClr val="243A5E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3" name="Google Shape;473;p45"/>
          <p:cNvSpPr/>
          <p:nvPr>
            <p:ph idx="2" type="body"/>
          </p:nvPr>
        </p:nvSpPr>
        <p:spPr>
          <a:xfrm>
            <a:off x="2722617" y="2359592"/>
            <a:ext cx="2138816" cy="2138816"/>
          </a:xfrm>
          <a:prstGeom prst="ellipse">
            <a:avLst/>
          </a:prstGeom>
          <a:solidFill>
            <a:srgbClr val="243A5E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4" name="Google Shape;474;p45"/>
          <p:cNvSpPr/>
          <p:nvPr>
            <p:ph idx="3" type="body"/>
          </p:nvPr>
        </p:nvSpPr>
        <p:spPr>
          <a:xfrm>
            <a:off x="5026591" y="2359592"/>
            <a:ext cx="2138816" cy="2138816"/>
          </a:xfrm>
          <a:prstGeom prst="ellipse">
            <a:avLst/>
          </a:prstGeom>
          <a:solidFill>
            <a:srgbClr val="243A5E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5" name="Google Shape;475;p45"/>
          <p:cNvSpPr/>
          <p:nvPr>
            <p:ph idx="4" type="body"/>
          </p:nvPr>
        </p:nvSpPr>
        <p:spPr>
          <a:xfrm>
            <a:off x="7330565" y="2359592"/>
            <a:ext cx="2138816" cy="2138816"/>
          </a:xfrm>
          <a:prstGeom prst="ellipse">
            <a:avLst/>
          </a:prstGeom>
          <a:solidFill>
            <a:srgbClr val="243A5E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6" name="Google Shape;476;p45"/>
          <p:cNvSpPr/>
          <p:nvPr>
            <p:ph idx="5" type="body"/>
          </p:nvPr>
        </p:nvSpPr>
        <p:spPr>
          <a:xfrm>
            <a:off x="9634541" y="2359592"/>
            <a:ext cx="2138816" cy="2138816"/>
          </a:xfrm>
          <a:prstGeom prst="ellipse">
            <a:avLst/>
          </a:prstGeom>
          <a:solidFill>
            <a:srgbClr val="243A5E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7" name="Google Shape;477;p45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rgbClr val="243A5E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  <p:pic>
        <p:nvPicPr>
          <p:cNvPr descr="A close up of a logo&#10;&#10;Description automatically generated" id="480" name="Google Shape;48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409" y="159693"/>
            <a:ext cx="3471501" cy="871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 slide 3">
    <p:bg>
      <p:bgPr>
        <a:solidFill>
          <a:srgbClr val="000000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7"/>
          <p:cNvSpPr txBox="1"/>
          <p:nvPr>
            <p:ph type="title"/>
          </p:nvPr>
        </p:nvSpPr>
        <p:spPr>
          <a:xfrm>
            <a:off x="428681" y="1457325"/>
            <a:ext cx="11344219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Quattrocento Sans"/>
              <a:buNone/>
              <a:defRPr sz="3200" strike="noStrik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47"/>
          <p:cNvSpPr txBox="1"/>
          <p:nvPr>
            <p:ph idx="1" type="body"/>
          </p:nvPr>
        </p:nvSpPr>
        <p:spPr>
          <a:xfrm>
            <a:off x="442466" y="2159000"/>
            <a:ext cx="1133043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60"/>
              <a:buFont typeface="Noto Sans Symbols"/>
              <a:buNone/>
              <a:defRPr sz="2400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0000"/>
              </a:buClr>
              <a:buSzPts val="1589"/>
              <a:buFont typeface="Quattrocento Sans"/>
              <a:buNone/>
              <a:defRPr sz="1765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235"/>
              <a:buNone/>
              <a:defRPr sz="1372"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235"/>
              <a:buNone/>
              <a:defRPr sz="1372"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926"/>
              <a:buNone/>
              <a:defRPr sz="1029"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picture containing drawing&#10;&#10;Description automatically generated" id="484" name="Google Shape;484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94" y="85724"/>
            <a:ext cx="2384426" cy="106871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7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quare photo 2">
  <p:cSld name="Title square photo 2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crosoft logo, gray text version" id="487" name="Google Shape;487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4200" y="585788"/>
            <a:ext cx="1366440" cy="292608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8"/>
          <p:cNvSpPr txBox="1"/>
          <p:nvPr>
            <p:ph type="title"/>
          </p:nvPr>
        </p:nvSpPr>
        <p:spPr>
          <a:xfrm>
            <a:off x="588263" y="2425541"/>
            <a:ext cx="416788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146300" wrap="square" tIns="9142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48"/>
          <p:cNvSpPr txBox="1"/>
          <p:nvPr>
            <p:ph idx="1" type="body"/>
          </p:nvPr>
        </p:nvSpPr>
        <p:spPr>
          <a:xfrm>
            <a:off x="582042" y="3962400"/>
            <a:ext cx="41645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0" name="Google Shape;490;p48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40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91" name="Google Shape;49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0758" y="800100"/>
            <a:ext cx="5024485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496">
          <p15:clr>
            <a:srgbClr val="5ACBF0"/>
          </p15:clr>
        </p15:guide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29">
          <p15:clr>
            <a:srgbClr val="5ACBF0"/>
          </p15:clr>
        </p15:guide>
        <p15:guide id="5" pos="2996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bg>
      <p:bgPr>
        <a:solidFill>
          <a:schemeClr val="lt2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9"/>
          <p:cNvSpPr txBox="1"/>
          <p:nvPr>
            <p:ph type="title"/>
          </p:nvPr>
        </p:nvSpPr>
        <p:spPr>
          <a:xfrm>
            <a:off x="585216" y="3035808"/>
            <a:ext cx="91440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sz="3600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94" name="Google Shape;494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44025" y="3898483"/>
            <a:ext cx="2265363" cy="2370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Non-bulleted text">
  <p:cSld name="Title &amp; Non-bulleted text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0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50"/>
          <p:cNvSpPr txBox="1"/>
          <p:nvPr>
            <p:ph idx="1" type="body"/>
          </p:nvPr>
        </p:nvSpPr>
        <p:spPr>
          <a:xfrm>
            <a:off x="586390" y="1434370"/>
            <a:ext cx="1101852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8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127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1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51"/>
          <p:cNvSpPr txBox="1"/>
          <p:nvPr>
            <p:ph idx="1" type="body"/>
          </p:nvPr>
        </p:nvSpPr>
        <p:spPr>
          <a:xfrm>
            <a:off x="584200" y="1435497"/>
            <a:ext cx="1101852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1272">
          <p15:clr>
            <a:srgbClr val="5ACBF0"/>
          </p15:clr>
        </p15:guide>
        <p15:guide id="2" orient="horz" pos="288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1">
  <p:cSld name="Section title 1">
    <p:bg>
      <p:bgPr>
        <a:solidFill>
          <a:schemeClr val="lt1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2"/>
          <p:cNvSpPr txBox="1"/>
          <p:nvPr>
            <p:ph type="title"/>
          </p:nvPr>
        </p:nvSpPr>
        <p:spPr>
          <a:xfrm>
            <a:off x="455994" y="941692"/>
            <a:ext cx="7454643" cy="3558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5"/>
              <a:buFont typeface="Quattrocento Sans"/>
              <a:buNone/>
              <a:defRPr sz="4705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layout">
  <p:cSld name="Two columns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idx="1" type="body"/>
          </p:nvPr>
        </p:nvSpPr>
        <p:spPr>
          <a:xfrm>
            <a:off x="418642" y="1457323"/>
            <a:ext cx="5578933" cy="1047601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2" type="body"/>
          </p:nvPr>
        </p:nvSpPr>
        <p:spPr>
          <a:xfrm>
            <a:off x="418643" y="2628195"/>
            <a:ext cx="5562182" cy="772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8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882"/>
              <a:buFont typeface="Arial"/>
              <a:buNone/>
              <a:defRPr sz="98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3" type="body"/>
          </p:nvPr>
        </p:nvSpPr>
        <p:spPr>
          <a:xfrm>
            <a:off x="6229350" y="2628195"/>
            <a:ext cx="5539341" cy="772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None/>
              <a:defRPr b="0" i="0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4" type="body"/>
          </p:nvPr>
        </p:nvSpPr>
        <p:spPr>
          <a:xfrm>
            <a:off x="6195890" y="1457323"/>
            <a:ext cx="5572801" cy="1047601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5" type="body"/>
          </p:nvPr>
        </p:nvSpPr>
        <p:spPr>
          <a:xfrm>
            <a:off x="418643" y="3664462"/>
            <a:ext cx="5562182" cy="772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8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882"/>
              <a:buFont typeface="Arial"/>
              <a:buNone/>
              <a:defRPr sz="98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7"/>
          <p:cNvSpPr txBox="1"/>
          <p:nvPr>
            <p:ph idx="6" type="body"/>
          </p:nvPr>
        </p:nvSpPr>
        <p:spPr>
          <a:xfrm>
            <a:off x="6229350" y="3664463"/>
            <a:ext cx="5539341" cy="772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None/>
              <a:defRPr b="0" i="0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idx="7" type="body"/>
          </p:nvPr>
        </p:nvSpPr>
        <p:spPr>
          <a:xfrm>
            <a:off x="418643" y="4700731"/>
            <a:ext cx="5562182" cy="772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8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882"/>
              <a:buFont typeface="Arial"/>
              <a:buNone/>
              <a:defRPr sz="98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idx="8" type="body"/>
          </p:nvPr>
        </p:nvSpPr>
        <p:spPr>
          <a:xfrm>
            <a:off x="6229350" y="4700731"/>
            <a:ext cx="5539341" cy="772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None/>
              <a:defRPr b="0" i="0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2" name="Google Shape;92;p7"/>
          <p:cNvCxnSpPr/>
          <p:nvPr/>
        </p:nvCxnSpPr>
        <p:spPr>
          <a:xfrm>
            <a:off x="418643" y="3532700"/>
            <a:ext cx="5578932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3" name="Google Shape;93;p7"/>
          <p:cNvCxnSpPr/>
          <p:nvPr/>
        </p:nvCxnSpPr>
        <p:spPr>
          <a:xfrm>
            <a:off x="418643" y="4568967"/>
            <a:ext cx="5578932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4" name="Google Shape;94;p7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5" name="Google Shape;95;p7"/>
          <p:cNvCxnSpPr/>
          <p:nvPr/>
        </p:nvCxnSpPr>
        <p:spPr>
          <a:xfrm>
            <a:off x="6229350" y="3532700"/>
            <a:ext cx="5538654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6" name="Google Shape;96;p7"/>
          <p:cNvCxnSpPr/>
          <p:nvPr/>
        </p:nvCxnSpPr>
        <p:spPr>
          <a:xfrm>
            <a:off x="6229350" y="4568967"/>
            <a:ext cx="5538654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7" name="Google Shape;97;p7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heading">
  <p:cSld name="Title and subheading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418643" y="440494"/>
            <a:ext cx="11341268" cy="6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432089" y="1083334"/>
            <a:ext cx="113412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8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Text Layout_two columns_half text">
  <p:cSld name="Bulleted Text Layout_two columns_half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418643" y="1456897"/>
            <a:ext cx="5394960" cy="2544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  <a:defRPr b="0"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65760" lvl="1" marL="9144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6576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810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‒"/>
              <a:defRPr b="0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6576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5" name="Google Shape;105;p9"/>
          <p:cNvCxnSpPr/>
          <p:nvPr/>
        </p:nvCxnSpPr>
        <p:spPr>
          <a:xfrm>
            <a:off x="6089277" y="1611250"/>
            <a:ext cx="0" cy="225458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6" name="Google Shape;106;p9"/>
          <p:cNvSpPr txBox="1"/>
          <p:nvPr>
            <p:ph idx="2" type="body"/>
          </p:nvPr>
        </p:nvSpPr>
        <p:spPr>
          <a:xfrm>
            <a:off x="6364951" y="1456897"/>
            <a:ext cx="539496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0039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02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‒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97179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Char char="•"/>
              <a:def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9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Quattrocento Sans"/>
              <a:buNone/>
              <a:defRPr sz="4800" strike="noStrik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442466" y="4350114"/>
            <a:ext cx="960281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 sz="18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rgbClr val="000000"/>
              </a:buClr>
              <a:buSzPts val="1589"/>
              <a:buFont typeface="Quattrocento Sans"/>
              <a:buNone/>
              <a:defRPr sz="1765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235"/>
              <a:buNone/>
              <a:defRPr sz="1372"/>
            </a:lvl3pPr>
            <a:lvl4pPr indent="-228600" lvl="3" marL="18288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235"/>
              <a:buNone/>
              <a:defRPr sz="1372"/>
            </a:lvl4pPr>
            <a:lvl5pPr indent="-228600" lvl="4" marL="228600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926"/>
              <a:buNone/>
              <a:defRPr sz="1029"/>
            </a:lvl5pPr>
            <a:lvl6pPr indent="-228600" lvl="5" marL="27432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342900" lvl="7" marL="365760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0"/>
          <p:cNvSpPr txBox="1"/>
          <p:nvPr/>
        </p:nvSpPr>
        <p:spPr>
          <a:xfrm>
            <a:off x="4038600" y="6551269"/>
            <a:ext cx="41148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All rights reserved.</a:t>
            </a:r>
            <a:endParaRPr/>
          </a:p>
        </p:txBody>
      </p:sp>
      <p:pic>
        <p:nvPicPr>
          <p:cNvPr descr="A picture containing drawing&#10;&#10;Description automatically generated" id="112" name="Google Shape;11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885" y="159691"/>
            <a:ext cx="2635247" cy="871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  <a:defRPr b="0" i="0" sz="3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8643" y="1456898"/>
            <a:ext cx="11341268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8"/>
              <a:buFont typeface="Noto Sans Symbols"/>
              <a:buNone/>
              <a:defRPr b="0" i="0" sz="2353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None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3123" lvl="7" marL="3657600" marR="0" rtl="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3123" lvl="8" marL="4114800" marR="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grpSp>
        <p:nvGrpSpPr>
          <p:cNvPr id="12" name="Google Shape;12;p1"/>
          <p:cNvGrpSpPr/>
          <p:nvPr/>
        </p:nvGrpSpPr>
        <p:grpSpPr>
          <a:xfrm rot="5400000">
            <a:off x="9114924" y="3156600"/>
            <a:ext cx="6843276" cy="530076"/>
            <a:chOff x="-2857775" y="8147048"/>
            <a:chExt cx="11623156" cy="1498603"/>
          </a:xfrm>
        </p:grpSpPr>
        <p:sp>
          <p:nvSpPr>
            <p:cNvPr id="13" name="Google Shape;13;p1"/>
            <p:cNvSpPr/>
            <p:nvPr/>
          </p:nvSpPr>
          <p:spPr>
            <a:xfrm>
              <a:off x="5983100" y="8147051"/>
              <a:ext cx="2782281" cy="14985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588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Gray</a:t>
              </a:r>
              <a:endParaRPr/>
            </a:p>
            <a:p>
              <a:pPr indent="0" lvl="0" marL="0" marR="0" rtl="0" algn="l">
                <a:spcBef>
                  <a:spcPts val="98"/>
                </a:spcBef>
                <a:spcAft>
                  <a:spcPts val="0"/>
                </a:spcAft>
                <a:buNone/>
              </a:pPr>
              <a:r>
                <a:rPr b="0" i="0" lang="pt-BR" sz="588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R117 G117 B122</a:t>
              </a:r>
              <a:endParaRPr/>
            </a:p>
            <a:p>
              <a:pPr indent="0" lvl="0" marL="0" marR="0" rtl="0" algn="l">
                <a:spcBef>
                  <a:spcPts val="98"/>
                </a:spcBef>
                <a:spcAft>
                  <a:spcPts val="0"/>
                </a:spcAft>
                <a:buNone/>
              </a:pPr>
              <a:r>
                <a:rPr b="0" i="0" lang="pt-BR" sz="588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Hex #75757A</a:t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54167" y="8147050"/>
              <a:ext cx="2827669" cy="14985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588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Blue-Gray</a:t>
              </a:r>
              <a:endParaRPr/>
            </a:p>
            <a:p>
              <a:pPr indent="0" lvl="0" marL="0" marR="0" rtl="0" algn="l">
                <a:spcBef>
                  <a:spcPts val="98"/>
                </a:spcBef>
                <a:spcAft>
                  <a:spcPts val="0"/>
                </a:spcAft>
                <a:buNone/>
              </a:pPr>
              <a:r>
                <a:rPr b="0" i="0" lang="pt-BR" sz="588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R36 G58 B94</a:t>
              </a:r>
              <a:endParaRPr/>
            </a:p>
            <a:p>
              <a:pPr indent="0" lvl="0" marL="0" marR="0" rtl="0" algn="l">
                <a:spcBef>
                  <a:spcPts val="98"/>
                </a:spcBef>
                <a:spcAft>
                  <a:spcPts val="0"/>
                </a:spcAft>
                <a:buNone/>
              </a:pPr>
              <a:r>
                <a:rPr b="0" i="0" lang="pt-BR" sz="588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Hex #243A5E</a:t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65139" y="8147051"/>
              <a:ext cx="2689028" cy="149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588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Blue</a:t>
              </a:r>
              <a:endParaRPr/>
            </a:p>
            <a:p>
              <a:pPr indent="0" lvl="0" marL="0" marR="0" rtl="0" algn="l">
                <a:spcBef>
                  <a:spcPts val="98"/>
                </a:spcBef>
                <a:spcAft>
                  <a:spcPts val="0"/>
                </a:spcAft>
                <a:buNone/>
              </a:pPr>
              <a:r>
                <a:rPr b="0" i="0" lang="pt-BR" sz="588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R0 G120 B211</a:t>
              </a:r>
              <a:endParaRPr/>
            </a:p>
            <a:p>
              <a:pPr indent="0" lvl="0" marL="0" marR="0" rtl="0" algn="l">
                <a:spcBef>
                  <a:spcPts val="98"/>
                </a:spcBef>
                <a:spcAft>
                  <a:spcPts val="0"/>
                </a:spcAft>
                <a:buNone/>
              </a:pPr>
              <a:r>
                <a:rPr b="0" i="0" lang="pt-BR" sz="588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Hex #0078D4</a:t>
              </a:r>
              <a:endParaRPr/>
            </a:p>
          </p:txBody>
        </p:sp>
        <p:grpSp>
          <p:nvGrpSpPr>
            <p:cNvPr id="16" name="Google Shape;16;p1"/>
            <p:cNvGrpSpPr/>
            <p:nvPr/>
          </p:nvGrpSpPr>
          <p:grpSpPr>
            <a:xfrm>
              <a:off x="-2857775" y="8147048"/>
              <a:ext cx="3321653" cy="1498596"/>
              <a:chOff x="-2857775" y="8250837"/>
              <a:chExt cx="3321653" cy="139481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-2857775" y="8250837"/>
                <a:ext cx="1660192" cy="139481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588" u="none" cap="none" strike="noStrike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Black</a:t>
                </a:r>
                <a:endParaRPr/>
              </a:p>
              <a:p>
                <a:pPr indent="0" lvl="0" marL="0" marR="0" rtl="0" algn="l">
                  <a:spcBef>
                    <a:spcPts val="98"/>
                  </a:spcBef>
                  <a:spcAft>
                    <a:spcPts val="0"/>
                  </a:spcAft>
                  <a:buNone/>
                </a:pPr>
                <a:r>
                  <a:rPr b="0" i="0" lang="pt-BR" sz="588" u="none" cap="none" strike="noStrike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R0 G0 B0</a:t>
                </a:r>
                <a:endParaRPr/>
              </a:p>
              <a:p>
                <a:pPr indent="0" lvl="0" marL="0" marR="0" rtl="0" algn="l">
                  <a:spcBef>
                    <a:spcPts val="98"/>
                  </a:spcBef>
                  <a:spcAft>
                    <a:spcPts val="0"/>
                  </a:spcAft>
                  <a:buNone/>
                </a:pPr>
                <a:r>
                  <a:rPr b="0" i="0" lang="pt-BR" sz="588" u="none" cap="none" strike="noStrike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Hex #000000</a:t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-1196315" y="8250841"/>
                <a:ext cx="1660193" cy="1394815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588" u="none" cap="none" strike="noStrike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White</a:t>
                </a:r>
                <a:endParaRPr/>
              </a:p>
              <a:p>
                <a:pPr indent="0" lvl="0" marL="0" marR="0" rtl="0" algn="l">
                  <a:spcBef>
                    <a:spcPts val="98"/>
                  </a:spcBef>
                  <a:spcAft>
                    <a:spcPts val="0"/>
                  </a:spcAft>
                  <a:buNone/>
                </a:pPr>
                <a:r>
                  <a:rPr b="0" i="0" lang="pt-BR" sz="588" u="none" cap="none" strike="noStrike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R255 G255 B255</a:t>
                </a:r>
                <a:endParaRPr/>
              </a:p>
              <a:p>
                <a:pPr indent="0" lvl="0" marL="0" marR="0" rtl="0" algn="l">
                  <a:spcBef>
                    <a:spcPts val="98"/>
                  </a:spcBef>
                  <a:spcAft>
                    <a:spcPts val="0"/>
                  </a:spcAft>
                  <a:buNone/>
                </a:pPr>
                <a:r>
                  <a:rPr b="0" i="0" lang="pt-BR" sz="588" u="none" cap="none" strike="noStrike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Hex #FFFFFF</a:t>
                </a:r>
                <a:endParaRPr/>
              </a:p>
            </p:txBody>
          </p:sp>
        </p:grpSp>
      </p:grpSp>
      <p:sp>
        <p:nvSpPr>
          <p:cNvPr id="19" name="Google Shape;19;p1"/>
          <p:cNvSpPr txBox="1"/>
          <p:nvPr>
            <p:ph idx="2"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  <a:defRPr b="0" i="0" sz="3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"/>
          <p:cNvSpPr txBox="1"/>
          <p:nvPr>
            <p:ph idx="3" type="body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8"/>
              <a:buFont typeface="Noto Sans Symbols"/>
              <a:buNone/>
              <a:defRPr b="0" i="0" sz="2353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None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3123" lvl="7" marL="3657600" marR="0" rtl="0" algn="l">
              <a:spcBef>
                <a:spcPts val="588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3123" lvl="8" marL="4114800" marR="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322">
          <p15:clr>
            <a:srgbClr val="C35EA4"/>
          </p15:clr>
        </p15:guide>
        <p15:guide id="2" pos="1498">
          <p15:clr>
            <a:srgbClr val="C35EA4"/>
          </p15:clr>
        </p15:guide>
        <p15:guide id="3" pos="2569">
          <p15:clr>
            <a:srgbClr val="C35EA4"/>
          </p15:clr>
        </p15:guide>
        <p15:guide id="4" pos="2711">
          <p15:clr>
            <a:srgbClr val="C35EA4"/>
          </p15:clr>
        </p15:guide>
        <p15:guide id="5" pos="3778">
          <p15:clr>
            <a:srgbClr val="C35EA4"/>
          </p15:clr>
        </p15:guide>
        <p15:guide id="6" pos="3924">
          <p15:clr>
            <a:srgbClr val="C35EA4"/>
          </p15:clr>
        </p15:guide>
        <p15:guide id="7" pos="4983">
          <p15:clr>
            <a:srgbClr val="C35EA4"/>
          </p15:clr>
        </p15:guide>
        <p15:guide id="8" pos="5127">
          <p15:clr>
            <a:srgbClr val="C35EA4"/>
          </p15:clr>
        </p15:guide>
        <p15:guide id="9" pos="6199">
          <p15:clr>
            <a:srgbClr val="C35EA4"/>
          </p15:clr>
        </p15:guide>
        <p15:guide id="10" pos="6342">
          <p15:clr>
            <a:srgbClr val="C35EA4"/>
          </p15:clr>
        </p15:guide>
        <p15:guide id="11" pos="264">
          <p15:clr>
            <a:srgbClr val="F26B43"/>
          </p15:clr>
        </p15:guide>
        <p15:guide id="12" pos="7416">
          <p15:clr>
            <a:srgbClr val="F26B43"/>
          </p15:clr>
        </p15:guide>
        <p15:guide id="13" orient="horz" pos="736">
          <p15:clr>
            <a:srgbClr val="5ACBF0"/>
          </p15:clr>
        </p15:guide>
        <p15:guide id="14" orient="horz" pos="1360">
          <p15:clr>
            <a:srgbClr val="5ACBF0"/>
          </p15:clr>
        </p15:guide>
        <p15:guide id="15" orient="horz" pos="593">
          <p15:clr>
            <a:srgbClr val="5ACBF0"/>
          </p15:clr>
        </p15:guide>
        <p15:guide id="16" orient="horz" pos="1484">
          <p15:clr>
            <a:srgbClr val="5ACBF0"/>
          </p15:clr>
        </p15:guide>
        <p15:guide id="17" orient="horz" pos="2088">
          <p15:clr>
            <a:srgbClr val="5ACBF0"/>
          </p15:clr>
        </p15:guide>
        <p15:guide id="18" orient="horz" pos="2254">
          <p15:clr>
            <a:srgbClr val="5ACBF0"/>
          </p15:clr>
        </p15:guide>
        <p15:guide id="19" orient="horz" pos="277">
          <p15:clr>
            <a:srgbClr val="F26B43"/>
          </p15:clr>
        </p15:guide>
        <p15:guide id="20" orient="horz" pos="4043">
          <p15:clr>
            <a:srgbClr val="F26B43"/>
          </p15:clr>
        </p15:guide>
        <p15:guide id="21" orient="horz" pos="2835">
          <p15:clr>
            <a:srgbClr val="5ACBF0"/>
          </p15:clr>
        </p15:guide>
        <p15:guide id="22" orient="horz" pos="2960">
          <p15:clr>
            <a:srgbClr val="5ACBF0"/>
          </p15:clr>
        </p15:guide>
        <p15:guide id="23" orient="horz" pos="3572">
          <p15:clr>
            <a:srgbClr val="5ACBF0"/>
          </p15:clr>
        </p15:guide>
        <p15:guide id="24" orient="horz" pos="3690">
          <p15:clr>
            <a:srgbClr val="5ACBF0"/>
          </p15:clr>
        </p15:guide>
        <p15:guide id="25" orient="horz" pos="918">
          <p15:clr>
            <a:srgbClr val="F26B43"/>
          </p15:clr>
        </p15:guide>
        <p15:guide id="26" pos="368">
          <p15:clr>
            <a:srgbClr val="C35EA4"/>
          </p15:clr>
        </p15:guide>
        <p15:guide id="27" pos="7313">
          <p15:clr>
            <a:srgbClr val="C35EA4"/>
          </p15:clr>
        </p15:guide>
        <p15:guide id="28" orient="horz" pos="369">
          <p15:clr>
            <a:srgbClr val="C35EA4"/>
          </p15:clr>
        </p15:guide>
        <p15:guide id="29" orient="horz" pos="3949">
          <p15:clr>
            <a:srgbClr val="C35EA4"/>
          </p15:clr>
        </p15:guide>
        <p15:guide id="30" orient="horz" pos="184">
          <p15:clr>
            <a:srgbClr val="A4A3A4"/>
          </p15:clr>
        </p15:guide>
        <p15:guide id="31" pos="185">
          <p15:clr>
            <a:srgbClr val="A4A3A4"/>
          </p15:clr>
        </p15:guide>
        <p15:guide id="32" orient="horz" pos="4135">
          <p15:clr>
            <a:srgbClr val="A4A3A4"/>
          </p15:clr>
        </p15:guide>
        <p15:guide id="33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>
            <p:ph type="title"/>
          </p:nvPr>
        </p:nvSpPr>
        <p:spPr>
          <a:xfrm>
            <a:off x="428680" y="2532448"/>
            <a:ext cx="5667319" cy="1793104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attrocento Sans"/>
              <a:buNone/>
            </a:pPr>
            <a:r>
              <a:rPr lang="pt-BR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AZ-900T0x</a:t>
            </a:r>
            <a:br>
              <a:rPr lang="pt-BR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pt-BR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Módulo 01: </a:t>
            </a:r>
            <a:br>
              <a:rPr lang="pt-BR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pt-BR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Conceitos de nuvem</a:t>
            </a:r>
            <a:endParaRPr/>
          </a:p>
        </p:txBody>
      </p:sp>
      <p:sp>
        <p:nvSpPr>
          <p:cNvPr id="512" name="Google Shape;512;p53"/>
          <p:cNvSpPr txBox="1"/>
          <p:nvPr>
            <p:ph idx="1" type="body"/>
          </p:nvPr>
        </p:nvSpPr>
        <p:spPr>
          <a:xfrm>
            <a:off x="442466" y="4350114"/>
            <a:ext cx="541339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2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</a:pPr>
            <a:r>
              <a:rPr lang="pt-BR"/>
              <a:t>Comparação do modelo de nuvem</a:t>
            </a:r>
            <a:endParaRPr/>
          </a:p>
        </p:txBody>
      </p:sp>
      <p:grpSp>
        <p:nvGrpSpPr>
          <p:cNvPr id="619" name="Google Shape;619;p62"/>
          <p:cNvGrpSpPr/>
          <p:nvPr/>
        </p:nvGrpSpPr>
        <p:grpSpPr>
          <a:xfrm>
            <a:off x="419100" y="1459292"/>
            <a:ext cx="11341100" cy="4025140"/>
            <a:chOff x="0" y="1967"/>
            <a:chExt cx="11341100" cy="4025140"/>
          </a:xfrm>
        </p:grpSpPr>
        <p:sp>
          <p:nvSpPr>
            <p:cNvPr id="620" name="Google Shape;620;p62"/>
            <p:cNvSpPr/>
            <p:nvPr/>
          </p:nvSpPr>
          <p:spPr>
            <a:xfrm rot="5400000">
              <a:off x="7192575" y="-2977968"/>
              <a:ext cx="1038745" cy="725830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9C9CD">
                <a:alpha val="89803"/>
              </a:srgbClr>
            </a:solidFill>
            <a:ln cap="flat" cmpd="sng" w="10775">
              <a:solidFill>
                <a:srgbClr val="C9C9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2"/>
            <p:cNvSpPr txBox="1"/>
            <p:nvPr/>
          </p:nvSpPr>
          <p:spPr>
            <a:xfrm>
              <a:off x="4082796" y="182518"/>
              <a:ext cx="7207597" cy="937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53325" spcFirstLastPara="1" rIns="53325" wrap="square" tIns="266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attrocento Sans"/>
                <a:buChar char="•"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Nenhuma despesa de capital para escalar verticalmente.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attrocento Sans"/>
                <a:buChar char="•"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Os aplicativos podem ser rapidamente provisionados e desprovisionados.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attrocento Sans"/>
                <a:buChar char="•"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As organizações pagam apenas pelo que usam.</a:t>
              </a:r>
              <a:endParaRPr/>
            </a:p>
          </p:txBody>
        </p:sp>
        <p:sp>
          <p:nvSpPr>
            <p:cNvPr id="622" name="Google Shape;622;p62"/>
            <p:cNvSpPr/>
            <p:nvPr/>
          </p:nvSpPr>
          <p:spPr>
            <a:xfrm>
              <a:off x="0" y="1967"/>
              <a:ext cx="4082796" cy="129843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71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2"/>
            <p:cNvSpPr txBox="1"/>
            <p:nvPr/>
          </p:nvSpPr>
          <p:spPr>
            <a:xfrm>
              <a:off x="63384" y="65351"/>
              <a:ext cx="3956028" cy="117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137150" spcFirstLastPara="1" rIns="137150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Quattrocento Sans"/>
                <a:buNone/>
              </a:pPr>
              <a:r>
                <a:rPr b="0" lang="pt-BR" sz="2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Nuvem pública</a:t>
              </a:r>
              <a:endParaRPr/>
            </a:p>
          </p:txBody>
        </p:sp>
        <p:sp>
          <p:nvSpPr>
            <p:cNvPr id="624" name="Google Shape;624;p62"/>
            <p:cNvSpPr/>
            <p:nvPr/>
          </p:nvSpPr>
          <p:spPr>
            <a:xfrm rot="5400000">
              <a:off x="7192575" y="-1614614"/>
              <a:ext cx="1038745" cy="725830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9C9CD">
                <a:alpha val="89803"/>
              </a:srgbClr>
            </a:solidFill>
            <a:ln cap="flat" cmpd="sng" w="10775">
              <a:solidFill>
                <a:srgbClr val="C9C9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2"/>
            <p:cNvSpPr txBox="1"/>
            <p:nvPr/>
          </p:nvSpPr>
          <p:spPr>
            <a:xfrm>
              <a:off x="4082796" y="1545872"/>
              <a:ext cx="7207597" cy="937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53325" spcFirstLastPara="1" rIns="53325" wrap="square" tIns="266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attrocento Sans"/>
                <a:buChar char="•"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 hardware deve ser adquirido para inicialização e manutenção.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attrocento Sans"/>
                <a:buChar char="•"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As organizações têm controle total sobre recursos e segurança. 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attrocento Sans"/>
                <a:buChar char="•"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As organizações são responsáveis pelas atualizações e pela manutenção do hardware.</a:t>
              </a:r>
              <a:endParaRPr/>
            </a:p>
          </p:txBody>
        </p:sp>
        <p:sp>
          <p:nvSpPr>
            <p:cNvPr id="626" name="Google Shape;626;p62"/>
            <p:cNvSpPr/>
            <p:nvPr/>
          </p:nvSpPr>
          <p:spPr>
            <a:xfrm>
              <a:off x="0" y="1365321"/>
              <a:ext cx="4082796" cy="129843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71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62"/>
            <p:cNvSpPr txBox="1"/>
            <p:nvPr/>
          </p:nvSpPr>
          <p:spPr>
            <a:xfrm>
              <a:off x="63384" y="1428705"/>
              <a:ext cx="3956028" cy="117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137150" spcFirstLastPara="1" rIns="137150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Quattrocento Sans"/>
                <a:buNone/>
              </a:pPr>
              <a:r>
                <a:rPr b="0" lang="pt-BR" sz="2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Nuvem privada</a:t>
              </a:r>
              <a:endParaRPr/>
            </a:p>
          </p:txBody>
        </p:sp>
        <p:sp>
          <p:nvSpPr>
            <p:cNvPr id="628" name="Google Shape;628;p62"/>
            <p:cNvSpPr/>
            <p:nvPr/>
          </p:nvSpPr>
          <p:spPr>
            <a:xfrm rot="5400000">
              <a:off x="7192575" y="-251260"/>
              <a:ext cx="1038745" cy="725830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9C9CD">
                <a:alpha val="89803"/>
              </a:srgbClr>
            </a:solidFill>
            <a:ln cap="flat" cmpd="sng" w="10775">
              <a:solidFill>
                <a:srgbClr val="C9C9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2"/>
            <p:cNvSpPr txBox="1"/>
            <p:nvPr/>
          </p:nvSpPr>
          <p:spPr>
            <a:xfrm>
              <a:off x="4082796" y="2909226"/>
              <a:ext cx="7207597" cy="937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53325" spcFirstLastPara="1" rIns="53325" wrap="square" tIns="266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attrocento Sans"/>
                <a:buChar char="•"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Oferece a maior flexibilidade.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attrocento Sans"/>
                <a:buChar char="•"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As organizações determinam onde executar seus aplicativos.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attrocento Sans"/>
                <a:buChar char="•"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As organizações controlam os requisitos de segurança, conformidade ou jurídicos.</a:t>
              </a:r>
              <a:endParaRPr/>
            </a:p>
          </p:txBody>
        </p:sp>
        <p:sp>
          <p:nvSpPr>
            <p:cNvPr id="630" name="Google Shape;630;p62"/>
            <p:cNvSpPr/>
            <p:nvPr/>
          </p:nvSpPr>
          <p:spPr>
            <a:xfrm>
              <a:off x="0" y="2728675"/>
              <a:ext cx="4082796" cy="129843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71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2"/>
            <p:cNvSpPr txBox="1"/>
            <p:nvPr/>
          </p:nvSpPr>
          <p:spPr>
            <a:xfrm>
              <a:off x="63384" y="2792059"/>
              <a:ext cx="3956028" cy="117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137150" spcFirstLastPara="1" rIns="137150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Quattrocento Sans"/>
                <a:buNone/>
              </a:pPr>
              <a:r>
                <a:rPr b="0" lang="pt-BR" sz="2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Nuvem Híbrida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3"/>
          <p:cNvSpPr txBox="1"/>
          <p:nvPr>
            <p:ph type="title"/>
          </p:nvPr>
        </p:nvSpPr>
        <p:spPr>
          <a:xfrm>
            <a:off x="418644" y="2526646"/>
            <a:ext cx="9189910" cy="17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pt-BR"/>
              <a:t>Considerações e benefícios da nuvem</a:t>
            </a:r>
            <a:endParaRPr/>
          </a:p>
        </p:txBody>
      </p:sp>
      <p:pic>
        <p:nvPicPr>
          <p:cNvPr descr="Computação em nuvem" id="641" name="Google Shape;64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1471" y="2729948"/>
            <a:ext cx="1398104" cy="1398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4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</a:pPr>
            <a:r>
              <a:rPr lang="pt-BR"/>
              <a:t>Benefícios da Nuvem - Domínio de Objetivo</a:t>
            </a:r>
            <a:endParaRPr/>
          </a:p>
        </p:txBody>
      </p:sp>
      <p:sp>
        <p:nvSpPr>
          <p:cNvPr id="651" name="Google Shape;651;p64"/>
          <p:cNvSpPr txBox="1"/>
          <p:nvPr>
            <p:ph idx="1" type="body"/>
          </p:nvPr>
        </p:nvSpPr>
        <p:spPr>
          <a:xfrm>
            <a:off x="419101" y="1446957"/>
            <a:ext cx="11117226" cy="2287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Identificar os benefícios da computação em nuvem, como Alta Disponibilidade, Escalabilidade, Elasticidade, Agilidade e Recuperação de Desastre.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Identificar as diferenças entre Despesas de Capital (CapEx) e Despesas Operacionais (OpEx).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Descrever o modelo baseado no consumo.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5"/>
          <p:cNvSpPr txBox="1"/>
          <p:nvPr>
            <p:ph type="title"/>
          </p:nvPr>
        </p:nvSpPr>
        <p:spPr>
          <a:xfrm>
            <a:off x="418643" y="451252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</a:pPr>
            <a:r>
              <a:rPr lang="pt-BR"/>
              <a:t>Benefícios da Nuvem</a:t>
            </a:r>
            <a:endParaRPr/>
          </a:p>
        </p:txBody>
      </p:sp>
      <p:sp>
        <p:nvSpPr>
          <p:cNvPr id="661" name="Google Shape;661;p65"/>
          <p:cNvSpPr txBox="1"/>
          <p:nvPr>
            <p:ph idx="1" type="body"/>
          </p:nvPr>
        </p:nvSpPr>
        <p:spPr>
          <a:xfrm>
            <a:off x="418642" y="1298300"/>
            <a:ext cx="5486400" cy="685800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None/>
            </a:pPr>
            <a:r>
              <a:rPr b="0" lang="pt-BR" sz="2400">
                <a:solidFill>
                  <a:srgbClr val="FFFFFF"/>
                </a:solidFill>
              </a:rPr>
              <a:t>Alta disponibilidade</a:t>
            </a:r>
            <a:endParaRPr/>
          </a:p>
        </p:txBody>
      </p:sp>
      <p:sp>
        <p:nvSpPr>
          <p:cNvPr id="662" name="Google Shape;662;p65"/>
          <p:cNvSpPr txBox="1"/>
          <p:nvPr>
            <p:ph idx="2" type="body"/>
          </p:nvPr>
        </p:nvSpPr>
        <p:spPr>
          <a:xfrm>
            <a:off x="418641" y="2085082"/>
            <a:ext cx="5486400" cy="685800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Noto Sans Symbols"/>
              <a:buNone/>
            </a:pPr>
            <a:r>
              <a:rPr lang="pt-BR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Escalabilidade</a:t>
            </a:r>
            <a:endParaRPr/>
          </a:p>
        </p:txBody>
      </p:sp>
      <p:sp>
        <p:nvSpPr>
          <p:cNvPr id="663" name="Google Shape;663;p65"/>
          <p:cNvSpPr txBox="1"/>
          <p:nvPr>
            <p:ph idx="5" type="body"/>
          </p:nvPr>
        </p:nvSpPr>
        <p:spPr>
          <a:xfrm>
            <a:off x="418641" y="2871864"/>
            <a:ext cx="5486400" cy="685800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None/>
            </a:pPr>
            <a:r>
              <a:rPr lang="pt-BR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Alcance global</a:t>
            </a:r>
            <a:endParaRPr/>
          </a:p>
        </p:txBody>
      </p:sp>
      <p:sp>
        <p:nvSpPr>
          <p:cNvPr id="664" name="Google Shape;664;p65"/>
          <p:cNvSpPr txBox="1"/>
          <p:nvPr>
            <p:ph idx="7" type="body"/>
          </p:nvPr>
        </p:nvSpPr>
        <p:spPr>
          <a:xfrm>
            <a:off x="418641" y="3658645"/>
            <a:ext cx="5486400" cy="685800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Noto Sans Symbols"/>
              <a:buNone/>
            </a:pPr>
            <a:r>
              <a:rPr lang="pt-BR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Agilidade</a:t>
            </a:r>
            <a:endParaRPr/>
          </a:p>
        </p:txBody>
      </p:sp>
      <p:sp>
        <p:nvSpPr>
          <p:cNvPr id="665" name="Google Shape;665;p65"/>
          <p:cNvSpPr/>
          <p:nvPr/>
        </p:nvSpPr>
        <p:spPr>
          <a:xfrm>
            <a:off x="418641" y="4435129"/>
            <a:ext cx="5486400" cy="685800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Recuperação de desastre</a:t>
            </a:r>
            <a:endParaRPr/>
          </a:p>
        </p:txBody>
      </p:sp>
      <p:sp>
        <p:nvSpPr>
          <p:cNvPr id="666" name="Google Shape;666;p65"/>
          <p:cNvSpPr txBox="1"/>
          <p:nvPr>
            <p:ph idx="4" type="body"/>
          </p:nvPr>
        </p:nvSpPr>
        <p:spPr>
          <a:xfrm>
            <a:off x="6195890" y="1298299"/>
            <a:ext cx="5486400" cy="685800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None/>
            </a:pPr>
            <a:r>
              <a:rPr b="0" lang="pt-BR" sz="2400">
                <a:solidFill>
                  <a:srgbClr val="FFFFFF"/>
                </a:solidFill>
              </a:rPr>
              <a:t>Tolerância</a:t>
            </a:r>
            <a:r>
              <a:rPr lang="pt-BR" sz="2400">
                <a:solidFill>
                  <a:srgbClr val="FFFFFF"/>
                </a:solidFill>
              </a:rPr>
              <a:t> </a:t>
            </a:r>
            <a:r>
              <a:rPr b="0" lang="pt-BR" sz="2400">
                <a:solidFill>
                  <a:srgbClr val="FFFFFF"/>
                </a:solidFill>
              </a:rPr>
              <a:t>a falhas</a:t>
            </a:r>
            <a:endParaRPr/>
          </a:p>
        </p:txBody>
      </p:sp>
      <p:sp>
        <p:nvSpPr>
          <p:cNvPr id="667" name="Google Shape;667;p65"/>
          <p:cNvSpPr txBox="1"/>
          <p:nvPr>
            <p:ph idx="3" type="body"/>
          </p:nvPr>
        </p:nvSpPr>
        <p:spPr>
          <a:xfrm>
            <a:off x="6195890" y="2085082"/>
            <a:ext cx="5486400" cy="685800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None/>
            </a:pPr>
            <a:r>
              <a:rPr lang="pt-BR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Elasticidade</a:t>
            </a:r>
            <a:endParaRPr/>
          </a:p>
        </p:txBody>
      </p:sp>
      <p:sp>
        <p:nvSpPr>
          <p:cNvPr id="668" name="Google Shape;668;p65"/>
          <p:cNvSpPr txBox="1"/>
          <p:nvPr>
            <p:ph idx="6" type="body"/>
          </p:nvPr>
        </p:nvSpPr>
        <p:spPr>
          <a:xfrm>
            <a:off x="6195890" y="2871864"/>
            <a:ext cx="5486400" cy="685800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None/>
            </a:pPr>
            <a:r>
              <a:rPr lang="pt-BR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Capacidade de latência do cliente</a:t>
            </a:r>
            <a:endParaRPr/>
          </a:p>
        </p:txBody>
      </p:sp>
      <p:sp>
        <p:nvSpPr>
          <p:cNvPr id="669" name="Google Shape;669;p65"/>
          <p:cNvSpPr txBox="1"/>
          <p:nvPr>
            <p:ph idx="8" type="body"/>
          </p:nvPr>
        </p:nvSpPr>
        <p:spPr>
          <a:xfrm>
            <a:off x="6195890" y="3658645"/>
            <a:ext cx="5486400" cy="685800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None/>
            </a:pPr>
            <a:r>
              <a:rPr lang="pt-BR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Considerações sobre custo preditivo</a:t>
            </a:r>
            <a:endParaRPr/>
          </a:p>
        </p:txBody>
      </p:sp>
      <p:sp>
        <p:nvSpPr>
          <p:cNvPr id="670" name="Google Shape;670;p65"/>
          <p:cNvSpPr/>
          <p:nvPr/>
        </p:nvSpPr>
        <p:spPr>
          <a:xfrm>
            <a:off x="6195890" y="4435129"/>
            <a:ext cx="5486400" cy="685800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Segurança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6"/>
          <p:cNvSpPr txBox="1"/>
          <p:nvPr>
            <p:ph type="title"/>
          </p:nvPr>
        </p:nvSpPr>
        <p:spPr>
          <a:xfrm>
            <a:off x="418643" y="257608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</a:pPr>
            <a:r>
              <a:rPr lang="pt-BR"/>
              <a:t>Comparar CapEx e OpEx</a:t>
            </a:r>
            <a:endParaRPr/>
          </a:p>
        </p:txBody>
      </p:sp>
      <p:sp>
        <p:nvSpPr>
          <p:cNvPr id="680" name="Google Shape;680;p66"/>
          <p:cNvSpPr txBox="1"/>
          <p:nvPr/>
        </p:nvSpPr>
        <p:spPr>
          <a:xfrm>
            <a:off x="418022" y="1065292"/>
            <a:ext cx="9863402" cy="12557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160"/>
              <a:buFont typeface="Noto Sans Symbols"/>
              <a:buNone/>
            </a:pPr>
            <a:r>
              <a:rPr b="1" i="0" lang="pt-BR" sz="2400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Despesas de Capital (CapEx)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1717"/>
              </a:buClr>
              <a:buSzPts val="2160"/>
              <a:buFont typeface="Noto Sans Symbols"/>
              <a:buChar char="·"/>
            </a:pPr>
            <a:r>
              <a:rPr b="0" i="0" lang="pt-BR" sz="2400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gasto inicial de dinheiro na infraestrutura física.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1717"/>
              </a:buClr>
              <a:buSzPts val="2160"/>
              <a:buFont typeface="Noto Sans Symbols"/>
              <a:buChar char="·"/>
            </a:pPr>
            <a:r>
              <a:rPr lang="pt-BR" sz="2400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Os custos de </a:t>
            </a:r>
            <a:r>
              <a:rPr b="0" i="0" lang="pt-BR" sz="2400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CapEx têm um valor que é reduzido ao longo do tempo.</a:t>
            </a:r>
            <a:endParaRPr/>
          </a:p>
        </p:txBody>
      </p:sp>
      <p:sp>
        <p:nvSpPr>
          <p:cNvPr id="681" name="Google Shape;681;p66"/>
          <p:cNvSpPr txBox="1"/>
          <p:nvPr/>
        </p:nvSpPr>
        <p:spPr>
          <a:xfrm>
            <a:off x="418022" y="2534017"/>
            <a:ext cx="11341268" cy="12557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160"/>
              <a:buFont typeface="Noto Sans Symbols"/>
              <a:buNone/>
            </a:pPr>
            <a:r>
              <a:rPr b="1" lang="pt-BR" sz="2400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Despesas Operacionais (OpEx)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1717"/>
              </a:buClr>
              <a:buSzPts val="2160"/>
              <a:buFont typeface="Noto Sans Symbols"/>
              <a:buChar char="·"/>
            </a:pPr>
            <a:r>
              <a:rPr lang="pt-BR" sz="2400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Gastos em produtos e serviços </a:t>
            </a:r>
            <a:r>
              <a:rPr b="0" i="0" lang="pt-BR" sz="2400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conforme necessário</a:t>
            </a:r>
            <a:r>
              <a:rPr lang="pt-BR" sz="2400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pagamento conforme o uso 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71717"/>
              </a:buClr>
              <a:buSzPts val="2160"/>
              <a:buFont typeface="Noto Sans Symbols"/>
              <a:buChar char="·"/>
            </a:pPr>
            <a:r>
              <a:rPr lang="pt-BR" sz="2400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Receber a conta imediatamente</a:t>
            </a:r>
            <a:endParaRPr/>
          </a:p>
        </p:txBody>
      </p:sp>
      <p:pic>
        <p:nvPicPr>
          <p:cNvPr descr="Gráfico com dois lados para mostrar uma conta maior em dólares à esquerda e várias contas menores em dólares à direita.  Isso representa que CapEx (esquerda) geralmente resulta em despesas grandes em massa; enquanto OpEx (direita) resulta em economia e muitas despesas menores." id="682" name="Google Shape;68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387" y="3915756"/>
            <a:ext cx="8837225" cy="1826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7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</a:pPr>
            <a:r>
              <a:rPr lang="pt-BR"/>
              <a:t>Modelo baseado em consumo</a:t>
            </a:r>
            <a:endParaRPr/>
          </a:p>
        </p:txBody>
      </p:sp>
      <p:sp>
        <p:nvSpPr>
          <p:cNvPr id="692" name="Google Shape;692;p67"/>
          <p:cNvSpPr txBox="1"/>
          <p:nvPr>
            <p:ph idx="1" type="body"/>
          </p:nvPr>
        </p:nvSpPr>
        <p:spPr>
          <a:xfrm>
            <a:off x="418643" y="1388802"/>
            <a:ext cx="10616929" cy="3129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160"/>
              <a:buNone/>
            </a:pPr>
            <a:r>
              <a:rPr b="0" i="0" lang="pt-BR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Os provedores de serviços de nuvem operam em um</a:t>
            </a:r>
            <a:r>
              <a:rPr i="0" lang="pt-BR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modelo baseado em consumo, </a:t>
            </a:r>
            <a:r>
              <a:rPr b="0" i="0" lang="pt-BR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que significa que os usuários finais só pagam pelos recursos que usam. O que for usado é o que eles pagam.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i="0" sz="1000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171717"/>
              </a:buClr>
              <a:buSzPts val="2160"/>
              <a:buFont typeface="Arial"/>
              <a:buChar char="•"/>
            </a:pPr>
            <a:r>
              <a:rPr lang="pt-BR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</a:t>
            </a:r>
            <a:r>
              <a:rPr b="0" i="0" lang="pt-BR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elhor previsão de custos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171717"/>
              </a:buClr>
              <a:buSzPts val="2160"/>
              <a:buFont typeface="Arial"/>
              <a:buChar char="•"/>
            </a:pPr>
            <a:r>
              <a:rPr b="0" i="0" lang="pt-BR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São fornecidos os preços para serviços e recursos individuais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171717"/>
              </a:buClr>
              <a:buSzPts val="2160"/>
              <a:buFont typeface="Arial"/>
              <a:buChar char="•"/>
            </a:pPr>
            <a:r>
              <a:rPr lang="pt-BR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cobrança é baseada no uso real</a:t>
            </a:r>
            <a:endParaRPr/>
          </a:p>
        </p:txBody>
      </p:sp>
      <p:pic>
        <p:nvPicPr>
          <p:cNvPr descr="Medidor" id="693" name="Google Shape;69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0754" y="2144345"/>
            <a:ext cx="3019063" cy="3019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8"/>
          <p:cNvSpPr txBox="1"/>
          <p:nvPr>
            <p:ph type="title"/>
          </p:nvPr>
        </p:nvSpPr>
        <p:spPr>
          <a:xfrm>
            <a:off x="418644" y="2526646"/>
            <a:ext cx="9189910" cy="17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pt-BR"/>
              <a:t>Serviços de Nuvem</a:t>
            </a:r>
            <a:endParaRPr/>
          </a:p>
        </p:txBody>
      </p:sp>
      <p:pic>
        <p:nvPicPr>
          <p:cNvPr descr="Servidor" id="703" name="Google Shape;70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1530" y="2692918"/>
            <a:ext cx="1451504" cy="1451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9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</a:pPr>
            <a:r>
              <a:rPr lang="pt-BR"/>
              <a:t>Serviços de Nuvem - Domínio de Objetivo</a:t>
            </a:r>
            <a:endParaRPr/>
          </a:p>
        </p:txBody>
      </p:sp>
      <p:sp>
        <p:nvSpPr>
          <p:cNvPr id="713" name="Google Shape;713;p69"/>
          <p:cNvSpPr txBox="1"/>
          <p:nvPr>
            <p:ph idx="1" type="body"/>
          </p:nvPr>
        </p:nvSpPr>
        <p:spPr>
          <a:xfrm>
            <a:off x="419100" y="1417141"/>
            <a:ext cx="11340811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Descrever Infraestrutura como Serviço (IaaS)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Descrever Plataforma como Serviço (PaaS)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Descrever Software como Serviço (SaaS)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Identificar um tipo de serviço baseado em um caso de uso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Descrever o modelo de responsabilidade compartilhada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Descrever a computação sem servidor</a:t>
            </a:r>
            <a:endParaRPr/>
          </a:p>
          <a:p>
            <a:pPr indent="-20574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0"/>
          <p:cNvSpPr txBox="1"/>
          <p:nvPr>
            <p:ph type="title"/>
          </p:nvPr>
        </p:nvSpPr>
        <p:spPr>
          <a:xfrm>
            <a:off x="418643" y="203818"/>
            <a:ext cx="11341268" cy="6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attrocento Sans"/>
              <a:buNone/>
            </a:pPr>
            <a:r>
              <a:rPr lang="pt-BR" sz="3600">
                <a:latin typeface="Quattrocento Sans"/>
                <a:ea typeface="Quattrocento Sans"/>
                <a:cs typeface="Quattrocento Sans"/>
                <a:sym typeface="Quattrocento Sans"/>
              </a:rPr>
              <a:t>Infraestrutura como serviço (IaaS)</a:t>
            </a:r>
            <a:endParaRPr/>
          </a:p>
        </p:txBody>
      </p:sp>
      <p:sp>
        <p:nvSpPr>
          <p:cNvPr id="723" name="Google Shape;723;p70"/>
          <p:cNvSpPr txBox="1"/>
          <p:nvPr>
            <p:ph idx="1" type="body"/>
          </p:nvPr>
        </p:nvSpPr>
        <p:spPr>
          <a:xfrm>
            <a:off x="418643" y="1421383"/>
            <a:ext cx="11573852" cy="1288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pt-BR" sz="2400">
                <a:latin typeface="Quattrocento Sans"/>
                <a:ea typeface="Quattrocento Sans"/>
                <a:cs typeface="Quattrocento Sans"/>
                <a:sym typeface="Quattrocento Sans"/>
              </a:rPr>
              <a:t>Criar uma infraestrutura de TI de pagamento conforme o uso alugando servidores, máquinas virtuais, armazenamento, redes e sistemas operacionais de um provedor </a:t>
            </a:r>
            <a:br>
              <a:rPr lang="pt-BR" sz="240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pt-BR" sz="2400">
                <a:latin typeface="Quattrocento Sans"/>
                <a:ea typeface="Quattrocento Sans"/>
                <a:cs typeface="Quattrocento Sans"/>
                <a:sym typeface="Quattrocento Sans"/>
              </a:rPr>
              <a:t>de nuvem.</a:t>
            </a:r>
            <a:endParaRPr/>
          </a:p>
        </p:txBody>
      </p:sp>
      <p:pic>
        <p:nvPicPr>
          <p:cNvPr descr="IaaS abrange os três ícones a seguir: Servidores e armazenamento, firewalls e segurança de rede, construção e planta física do datacenter." id="724" name="Google Shape;72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7436" y="2493925"/>
            <a:ext cx="5402086" cy="352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71"/>
          <p:cNvSpPr txBox="1"/>
          <p:nvPr>
            <p:ph type="title"/>
          </p:nvPr>
        </p:nvSpPr>
        <p:spPr>
          <a:xfrm>
            <a:off x="418643" y="440494"/>
            <a:ext cx="11341268" cy="6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attrocento Sans"/>
              <a:buNone/>
            </a:pPr>
            <a:r>
              <a:rPr lang="pt-BR" sz="3600">
                <a:latin typeface="Quattrocento Sans"/>
                <a:ea typeface="Quattrocento Sans"/>
                <a:cs typeface="Quattrocento Sans"/>
                <a:sym typeface="Quattrocento Sans"/>
              </a:rPr>
              <a:t>PaaS (Plataforma como serviço)</a:t>
            </a:r>
            <a:endParaRPr/>
          </a:p>
        </p:txBody>
      </p:sp>
      <p:sp>
        <p:nvSpPr>
          <p:cNvPr id="734" name="Google Shape;734;p71"/>
          <p:cNvSpPr txBox="1"/>
          <p:nvPr>
            <p:ph idx="1" type="body"/>
          </p:nvPr>
        </p:nvSpPr>
        <p:spPr>
          <a:xfrm>
            <a:off x="418643" y="1214843"/>
            <a:ext cx="11341268" cy="1316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pt-BR" sz="2400">
                <a:latin typeface="Quattrocento Sans"/>
                <a:ea typeface="Quattrocento Sans"/>
                <a:cs typeface="Quattrocento Sans"/>
                <a:sym typeface="Quattrocento Sans"/>
              </a:rPr>
              <a:t>Oferece ambiente para criação, teste e implantação de aplicativos de software; sem focar no gerenciamento de infraestrutura subjacente.</a:t>
            </a:r>
            <a:endParaRPr/>
          </a:p>
        </p:txBody>
      </p:sp>
      <p:pic>
        <p:nvPicPr>
          <p:cNvPr descr="PaaS que abrange todas as IaaS do slide anterior e adiciona ferramentas de Sistemas Operacionais e Desenvolvimento." id="735" name="Google Shape;73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976" y="2211456"/>
            <a:ext cx="7906999" cy="3252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4"/>
          <p:cNvSpPr txBox="1"/>
          <p:nvPr>
            <p:ph type="title"/>
          </p:nvPr>
        </p:nvSpPr>
        <p:spPr>
          <a:xfrm>
            <a:off x="418644" y="2526646"/>
            <a:ext cx="9189910" cy="17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Esboço do Módulo</a:t>
            </a:r>
            <a:endParaRPr/>
          </a:p>
        </p:txBody>
      </p:sp>
      <p:pic>
        <p:nvPicPr>
          <p:cNvPr descr="Balão de pensamento" id="522" name="Google Shape;52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2376" y="2771192"/>
            <a:ext cx="1315616" cy="1315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2"/>
          <p:cNvSpPr txBox="1"/>
          <p:nvPr>
            <p:ph type="title"/>
          </p:nvPr>
        </p:nvSpPr>
        <p:spPr>
          <a:xfrm>
            <a:off x="418643" y="27912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Software como serviço (SaaS)</a:t>
            </a:r>
            <a:endParaRPr/>
          </a:p>
        </p:txBody>
      </p:sp>
      <p:pic>
        <p:nvPicPr>
          <p:cNvPr descr="SaaS abrange PaaS, que abrange IaaS. Os ícones de IaaS são Servidores e Armazenamento, Firewalls e segurança de rede, Segurança e planta física do datacenter. Além dos ícones de IaaS, os ícones de PaaS incluem um ícone de sistemas operacionais e um ícone de ferramentas de desenvolvimento, gerenciamento de banco de dados e análise de negócios. O ícone de SaaS inclui todo o ícone de PaaS e um ícone de aplicativos hospedados e aplicativos." id="745" name="Google Shape;74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3861" y="1924359"/>
            <a:ext cx="9404278" cy="3686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aS que abrange todos os recursos de PaaS e IaaS do slide anterior e adiciona a capacidade de usar aplicativos hospedados em qualquer dispositivo." id="746" name="Google Shape;746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4779" y="1687683"/>
            <a:ext cx="9848537" cy="3962868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72"/>
          <p:cNvSpPr txBox="1"/>
          <p:nvPr>
            <p:ph idx="1" type="body"/>
          </p:nvPr>
        </p:nvSpPr>
        <p:spPr>
          <a:xfrm>
            <a:off x="418643" y="1027399"/>
            <a:ext cx="10594673" cy="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Os usuários se conectam e usam aplicativos com base em nuvem pela Internet: </a:t>
            </a:r>
            <a:b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por exemplo, Microsoft Office 365, email e calendários.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3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</a:pPr>
            <a:r>
              <a:rPr lang="pt-BR"/>
              <a:t>Comparação do serviço de nuvem</a:t>
            </a:r>
            <a:endParaRPr/>
          </a:p>
        </p:txBody>
      </p:sp>
      <p:grpSp>
        <p:nvGrpSpPr>
          <p:cNvPr id="757" name="Google Shape;757;p73"/>
          <p:cNvGrpSpPr/>
          <p:nvPr/>
        </p:nvGrpSpPr>
        <p:grpSpPr>
          <a:xfrm>
            <a:off x="295684" y="1457323"/>
            <a:ext cx="3629278" cy="2690702"/>
            <a:chOff x="295684" y="1457323"/>
            <a:chExt cx="3629278" cy="2690702"/>
          </a:xfrm>
        </p:grpSpPr>
        <p:sp>
          <p:nvSpPr>
            <p:cNvPr id="758" name="Google Shape;758;p73"/>
            <p:cNvSpPr txBox="1"/>
            <p:nvPr/>
          </p:nvSpPr>
          <p:spPr>
            <a:xfrm>
              <a:off x="295684" y="3194188"/>
              <a:ext cx="3618381" cy="953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Noto Sans Symbols"/>
                <a:buNone/>
              </a:pPr>
              <a:r>
                <a:rPr lang="pt-BR" sz="2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Você configura e gerencia o hardware para o seu aplicativo.</a:t>
              </a:r>
              <a:endParaRPr/>
            </a:p>
          </p:txBody>
        </p:sp>
        <p:sp>
          <p:nvSpPr>
            <p:cNvPr id="759" name="Google Shape;759;p73"/>
            <p:cNvSpPr txBox="1"/>
            <p:nvPr/>
          </p:nvSpPr>
          <p:spPr>
            <a:xfrm>
              <a:off x="295684" y="1457323"/>
              <a:ext cx="3629278" cy="680197"/>
            </a:xfrm>
            <a:prstGeom prst="rect">
              <a:avLst/>
            </a:prstGeom>
            <a:solidFill>
              <a:srgbClr val="243A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80"/>
                <a:buFont typeface="Noto Sans Symbols"/>
                <a:buNone/>
              </a:pPr>
              <a:r>
                <a:rPr lang="pt-BR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IaaS</a:t>
              </a:r>
              <a:endParaRPr/>
            </a:p>
          </p:txBody>
        </p:sp>
        <p:sp>
          <p:nvSpPr>
            <p:cNvPr id="760" name="Google Shape;760;p73"/>
            <p:cNvSpPr txBox="1"/>
            <p:nvPr/>
          </p:nvSpPr>
          <p:spPr>
            <a:xfrm>
              <a:off x="295684" y="2285654"/>
              <a:ext cx="3618381" cy="772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Noto Sans Symbols"/>
                <a:buNone/>
              </a:pPr>
              <a:r>
                <a:rPr lang="pt-BR" sz="2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 serviço de nuvem mais flexível.</a:t>
              </a:r>
              <a:endParaRPr/>
            </a:p>
          </p:txBody>
        </p:sp>
      </p:grpSp>
      <p:grpSp>
        <p:nvGrpSpPr>
          <p:cNvPr id="761" name="Google Shape;761;p73"/>
          <p:cNvGrpSpPr/>
          <p:nvPr/>
        </p:nvGrpSpPr>
        <p:grpSpPr>
          <a:xfrm>
            <a:off x="4159182" y="1457323"/>
            <a:ext cx="3629278" cy="2600154"/>
            <a:chOff x="4249061" y="1457323"/>
            <a:chExt cx="3629278" cy="2600154"/>
          </a:xfrm>
        </p:grpSpPr>
        <p:sp>
          <p:nvSpPr>
            <p:cNvPr id="762" name="Google Shape;762;p73"/>
            <p:cNvSpPr txBox="1"/>
            <p:nvPr/>
          </p:nvSpPr>
          <p:spPr>
            <a:xfrm>
              <a:off x="4249061" y="1457323"/>
              <a:ext cx="3629278" cy="680197"/>
            </a:xfrm>
            <a:prstGeom prst="rect">
              <a:avLst/>
            </a:prstGeom>
            <a:solidFill>
              <a:srgbClr val="243A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80"/>
                <a:buFont typeface="Noto Sans Symbols"/>
                <a:buNone/>
              </a:pPr>
              <a:r>
                <a:rPr lang="pt-BR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PaaS</a:t>
              </a:r>
              <a:endParaRPr/>
            </a:p>
          </p:txBody>
        </p:sp>
        <p:sp>
          <p:nvSpPr>
            <p:cNvPr id="763" name="Google Shape;763;p73"/>
            <p:cNvSpPr txBox="1"/>
            <p:nvPr/>
          </p:nvSpPr>
          <p:spPr>
            <a:xfrm>
              <a:off x="4249061" y="2285653"/>
              <a:ext cx="3607487" cy="772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Noto Sans Symbols"/>
                <a:buNone/>
              </a:pPr>
              <a:r>
                <a:rPr lang="pt-BR" sz="2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Foco no desenvolvimento de aplicativos.</a:t>
              </a:r>
              <a:endParaRPr/>
            </a:p>
          </p:txBody>
        </p:sp>
        <p:sp>
          <p:nvSpPr>
            <p:cNvPr id="764" name="Google Shape;764;p73"/>
            <p:cNvSpPr txBox="1"/>
            <p:nvPr/>
          </p:nvSpPr>
          <p:spPr>
            <a:xfrm>
              <a:off x="4249061" y="3284734"/>
              <a:ext cx="3607487" cy="772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Noto Sans Symbols"/>
                <a:buNone/>
              </a:pPr>
              <a:r>
                <a:rPr lang="pt-BR" sz="2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 gerenciamento da plataforma é manipulado pelo provedor de nuvem.</a:t>
              </a:r>
              <a:endParaRPr/>
            </a:p>
          </p:txBody>
        </p:sp>
      </p:grpSp>
      <p:grpSp>
        <p:nvGrpSpPr>
          <p:cNvPr id="765" name="Google Shape;765;p73"/>
          <p:cNvGrpSpPr/>
          <p:nvPr/>
        </p:nvGrpSpPr>
        <p:grpSpPr>
          <a:xfrm>
            <a:off x="8022680" y="1457323"/>
            <a:ext cx="3737231" cy="2635874"/>
            <a:chOff x="8022680" y="1457323"/>
            <a:chExt cx="3737231" cy="2635874"/>
          </a:xfrm>
        </p:grpSpPr>
        <p:sp>
          <p:nvSpPr>
            <p:cNvPr id="766" name="Google Shape;766;p73"/>
            <p:cNvSpPr txBox="1"/>
            <p:nvPr/>
          </p:nvSpPr>
          <p:spPr>
            <a:xfrm>
              <a:off x="8022680" y="2285653"/>
              <a:ext cx="3737231" cy="772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Noto Sans Symbols"/>
                <a:buNone/>
              </a:pPr>
              <a:r>
                <a:rPr lang="pt-BR" sz="2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Modelo de preço de pagamento conforme o uso.</a:t>
              </a:r>
              <a:endParaRPr/>
            </a:p>
          </p:txBody>
        </p:sp>
        <p:sp>
          <p:nvSpPr>
            <p:cNvPr id="767" name="Google Shape;767;p73"/>
            <p:cNvSpPr txBox="1"/>
            <p:nvPr/>
          </p:nvSpPr>
          <p:spPr>
            <a:xfrm>
              <a:off x="8022680" y="1457323"/>
              <a:ext cx="3629278" cy="680197"/>
            </a:xfrm>
            <a:prstGeom prst="rect">
              <a:avLst/>
            </a:prstGeom>
            <a:solidFill>
              <a:srgbClr val="243A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80"/>
                <a:buFont typeface="Noto Sans Symbols"/>
                <a:buNone/>
              </a:pPr>
              <a:r>
                <a:rPr lang="pt-BR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SaaS</a:t>
              </a:r>
              <a:endParaRPr/>
            </a:p>
          </p:txBody>
        </p:sp>
        <p:sp>
          <p:nvSpPr>
            <p:cNvPr id="768" name="Google Shape;768;p73"/>
            <p:cNvSpPr txBox="1"/>
            <p:nvPr/>
          </p:nvSpPr>
          <p:spPr>
            <a:xfrm>
              <a:off x="8022680" y="3320454"/>
              <a:ext cx="3607487" cy="772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Noto Sans Symbols"/>
                <a:buNone/>
              </a:pPr>
              <a:r>
                <a:rPr lang="pt-BR" sz="2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Os usuários pagam pelo software que usam em </a:t>
              </a:r>
              <a:br>
                <a:rPr lang="pt-BR" sz="2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pt-BR" sz="2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um modelo de assinatura.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4"/>
          <p:cNvSpPr txBox="1"/>
          <p:nvPr>
            <p:ph type="title"/>
          </p:nvPr>
        </p:nvSpPr>
        <p:spPr>
          <a:xfrm>
            <a:off x="418643" y="440494"/>
            <a:ext cx="11341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</a:pPr>
            <a:r>
              <a:rPr lang="pt-BR"/>
              <a:t>Exemplos de Cada um dos modelos</a:t>
            </a:r>
            <a:endParaRPr/>
          </a:p>
        </p:txBody>
      </p:sp>
      <p:grpSp>
        <p:nvGrpSpPr>
          <p:cNvPr id="778" name="Google Shape;778;p74"/>
          <p:cNvGrpSpPr/>
          <p:nvPr/>
        </p:nvGrpSpPr>
        <p:grpSpPr>
          <a:xfrm>
            <a:off x="265534" y="2355848"/>
            <a:ext cx="3629400" cy="2690565"/>
            <a:chOff x="295684" y="1457323"/>
            <a:chExt cx="3629400" cy="2690565"/>
          </a:xfrm>
        </p:grpSpPr>
        <p:sp>
          <p:nvSpPr>
            <p:cNvPr id="779" name="Google Shape;779;p74"/>
            <p:cNvSpPr txBox="1"/>
            <p:nvPr/>
          </p:nvSpPr>
          <p:spPr>
            <a:xfrm>
              <a:off x="295684" y="3194188"/>
              <a:ext cx="3618300" cy="9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Noto Sans Symbols"/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74"/>
            <p:cNvSpPr txBox="1"/>
            <p:nvPr/>
          </p:nvSpPr>
          <p:spPr>
            <a:xfrm>
              <a:off x="295684" y="1457323"/>
              <a:ext cx="3629400" cy="680100"/>
            </a:xfrm>
            <a:prstGeom prst="rect">
              <a:avLst/>
            </a:prstGeom>
            <a:solidFill>
              <a:srgbClr val="243A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80"/>
                <a:buFont typeface="Noto Sans Symbols"/>
                <a:buNone/>
              </a:pPr>
              <a:r>
                <a:rPr lang="pt-BR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IaaS</a:t>
              </a:r>
              <a:endParaRPr/>
            </a:p>
          </p:txBody>
        </p:sp>
        <p:sp>
          <p:nvSpPr>
            <p:cNvPr id="781" name="Google Shape;781;p74"/>
            <p:cNvSpPr txBox="1"/>
            <p:nvPr/>
          </p:nvSpPr>
          <p:spPr>
            <a:xfrm>
              <a:off x="295684" y="2285654"/>
              <a:ext cx="3618300" cy="7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810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Quattrocento Sans"/>
                <a:buChar char="-"/>
              </a:pPr>
              <a:r>
                <a:rPr lang="pt-BR" sz="2400">
                  <a:latin typeface="Quattrocento Sans"/>
                  <a:ea typeface="Quattrocento Sans"/>
                  <a:cs typeface="Quattrocento Sans"/>
                  <a:sym typeface="Quattrocento Sans"/>
                </a:rPr>
                <a:t>Máquinas Virtuais</a:t>
              </a:r>
              <a:endParaRPr/>
            </a:p>
          </p:txBody>
        </p:sp>
      </p:grpSp>
      <p:grpSp>
        <p:nvGrpSpPr>
          <p:cNvPr id="782" name="Google Shape;782;p74"/>
          <p:cNvGrpSpPr/>
          <p:nvPr/>
        </p:nvGrpSpPr>
        <p:grpSpPr>
          <a:xfrm>
            <a:off x="4129032" y="2355848"/>
            <a:ext cx="3629400" cy="2600211"/>
            <a:chOff x="4249061" y="1457323"/>
            <a:chExt cx="3629400" cy="2600211"/>
          </a:xfrm>
        </p:grpSpPr>
        <p:sp>
          <p:nvSpPr>
            <p:cNvPr id="783" name="Google Shape;783;p74"/>
            <p:cNvSpPr txBox="1"/>
            <p:nvPr/>
          </p:nvSpPr>
          <p:spPr>
            <a:xfrm>
              <a:off x="4249061" y="1457323"/>
              <a:ext cx="3629400" cy="680100"/>
            </a:xfrm>
            <a:prstGeom prst="rect">
              <a:avLst/>
            </a:prstGeom>
            <a:solidFill>
              <a:srgbClr val="243A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80"/>
                <a:buFont typeface="Noto Sans Symbols"/>
                <a:buNone/>
              </a:pPr>
              <a:r>
                <a:rPr lang="pt-BR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PaaS</a:t>
              </a:r>
              <a:endParaRPr/>
            </a:p>
          </p:txBody>
        </p:sp>
        <p:sp>
          <p:nvSpPr>
            <p:cNvPr id="784" name="Google Shape;784;p74"/>
            <p:cNvSpPr txBox="1"/>
            <p:nvPr/>
          </p:nvSpPr>
          <p:spPr>
            <a:xfrm>
              <a:off x="4249061" y="2285653"/>
              <a:ext cx="3607500" cy="7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810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Quattrocento Sans"/>
                <a:buChar char="-"/>
              </a:pPr>
              <a:r>
                <a:rPr lang="pt-BR" sz="2400">
                  <a:latin typeface="Quattrocento Sans"/>
                  <a:ea typeface="Quattrocento Sans"/>
                  <a:cs typeface="Quattrocento Sans"/>
                  <a:sym typeface="Quattrocento Sans"/>
                </a:rPr>
                <a:t>Banco de Dados</a:t>
              </a:r>
              <a:endParaRPr sz="24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-3810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Quattrocento Sans"/>
                <a:buChar char="-"/>
              </a:pPr>
              <a:r>
                <a:rPr lang="pt-BR" sz="2400">
                  <a:latin typeface="Quattrocento Sans"/>
                  <a:ea typeface="Quattrocento Sans"/>
                  <a:cs typeface="Quattrocento Sans"/>
                  <a:sym typeface="Quattrocento Sans"/>
                </a:rPr>
                <a:t>Aplicativos Web (Web Apps)</a:t>
              </a:r>
              <a:endParaRPr sz="24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5" name="Google Shape;785;p74"/>
            <p:cNvSpPr txBox="1"/>
            <p:nvPr/>
          </p:nvSpPr>
          <p:spPr>
            <a:xfrm>
              <a:off x="4249061" y="3284734"/>
              <a:ext cx="3607500" cy="7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Noto Sans Symbols"/>
                <a:buNone/>
              </a:pPr>
              <a:r>
                <a:rPr lang="pt-BR" sz="2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.</a:t>
              </a:r>
              <a:endParaRPr/>
            </a:p>
          </p:txBody>
        </p:sp>
      </p:grpSp>
      <p:grpSp>
        <p:nvGrpSpPr>
          <p:cNvPr id="786" name="Google Shape;786;p74"/>
          <p:cNvGrpSpPr/>
          <p:nvPr/>
        </p:nvGrpSpPr>
        <p:grpSpPr>
          <a:xfrm>
            <a:off x="7992530" y="2355848"/>
            <a:ext cx="3737100" cy="2635931"/>
            <a:chOff x="8022680" y="1457323"/>
            <a:chExt cx="3737100" cy="2635931"/>
          </a:xfrm>
        </p:grpSpPr>
        <p:sp>
          <p:nvSpPr>
            <p:cNvPr id="787" name="Google Shape;787;p74"/>
            <p:cNvSpPr txBox="1"/>
            <p:nvPr/>
          </p:nvSpPr>
          <p:spPr>
            <a:xfrm>
              <a:off x="8022680" y="1457323"/>
              <a:ext cx="3629400" cy="680100"/>
            </a:xfrm>
            <a:prstGeom prst="rect">
              <a:avLst/>
            </a:prstGeom>
            <a:solidFill>
              <a:srgbClr val="243A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80"/>
                <a:buFont typeface="Noto Sans Symbols"/>
                <a:buNone/>
              </a:pPr>
              <a:r>
                <a:rPr lang="pt-BR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SaaS</a:t>
              </a:r>
              <a:endParaRPr/>
            </a:p>
          </p:txBody>
        </p:sp>
        <p:sp>
          <p:nvSpPr>
            <p:cNvPr id="788" name="Google Shape;788;p74"/>
            <p:cNvSpPr txBox="1"/>
            <p:nvPr/>
          </p:nvSpPr>
          <p:spPr>
            <a:xfrm>
              <a:off x="8022680" y="3320454"/>
              <a:ext cx="3607500" cy="7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Noto Sans Symbols"/>
                <a:buNone/>
              </a:pPr>
              <a:r>
                <a:rPr lang="pt-BR" sz="2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.</a:t>
              </a:r>
              <a:endParaRPr/>
            </a:p>
          </p:txBody>
        </p:sp>
        <p:sp>
          <p:nvSpPr>
            <p:cNvPr id="789" name="Google Shape;789;p74"/>
            <p:cNvSpPr txBox="1"/>
            <p:nvPr/>
          </p:nvSpPr>
          <p:spPr>
            <a:xfrm>
              <a:off x="8022680" y="2285653"/>
              <a:ext cx="3737100" cy="7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pt-BR" sz="2400">
                  <a:latin typeface="Quattrocento Sans"/>
                  <a:ea typeface="Quattrocento Sans"/>
                  <a:cs typeface="Quattrocento Sans"/>
                  <a:sym typeface="Quattrocento Sans"/>
                </a:rPr>
                <a:t>Office 365</a:t>
              </a:r>
              <a:endParaRPr sz="24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-3810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Quattrocento Sans"/>
                <a:buChar char="-"/>
              </a:pPr>
              <a:r>
                <a:rPr lang="pt-BR" sz="2400">
                  <a:latin typeface="Quattrocento Sans"/>
                  <a:ea typeface="Quattrocento Sans"/>
                  <a:cs typeface="Quattrocento Sans"/>
                  <a:sym typeface="Quattrocento Sans"/>
                </a:rPr>
                <a:t>Power BI</a:t>
              </a:r>
              <a:endParaRPr sz="24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5"/>
          <p:cNvSpPr txBox="1"/>
          <p:nvPr>
            <p:ph type="title"/>
          </p:nvPr>
        </p:nvSpPr>
        <p:spPr>
          <a:xfrm>
            <a:off x="425366" y="268380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</a:pPr>
            <a:r>
              <a:rPr lang="pt-BR"/>
              <a:t>Modelo de responsabilidade compartilhada</a:t>
            </a:r>
            <a:endParaRPr/>
          </a:p>
        </p:txBody>
      </p:sp>
      <p:grpSp>
        <p:nvGrpSpPr>
          <p:cNvPr descr="Local, IaaS, PaaS e SaaS são mostrados do cliente gerenciado para o provedor de nuvem gerenciado. " id="799" name="Google Shape;799;p75"/>
          <p:cNvGrpSpPr/>
          <p:nvPr/>
        </p:nvGrpSpPr>
        <p:grpSpPr>
          <a:xfrm>
            <a:off x="880153" y="954010"/>
            <a:ext cx="10431694" cy="4560250"/>
            <a:chOff x="1029060" y="1244462"/>
            <a:chExt cx="10978618" cy="4902338"/>
          </a:xfrm>
        </p:grpSpPr>
        <p:sp>
          <p:nvSpPr>
            <p:cNvPr id="800" name="Google Shape;800;p75"/>
            <p:cNvSpPr/>
            <p:nvPr/>
          </p:nvSpPr>
          <p:spPr>
            <a:xfrm>
              <a:off x="1248036" y="1494810"/>
              <a:ext cx="1866772" cy="640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20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No local</a:t>
              </a:r>
              <a:endParaRPr/>
            </a:p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6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(Nuvem Privada)</a:t>
              </a:r>
              <a:endParaRPr/>
            </a:p>
          </p:txBody>
        </p:sp>
        <p:sp>
          <p:nvSpPr>
            <p:cNvPr id="801" name="Google Shape;801;p75"/>
            <p:cNvSpPr/>
            <p:nvPr/>
          </p:nvSpPr>
          <p:spPr>
            <a:xfrm>
              <a:off x="1337759" y="5048331"/>
              <a:ext cx="1638241" cy="381000"/>
            </a:xfrm>
            <a:prstGeom prst="rect">
              <a:avLst/>
            </a:prstGeom>
            <a:solidFill>
              <a:srgbClr val="008575"/>
            </a:solidFill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Quattrocento Sans"/>
                <a:buNone/>
              </a:pPr>
              <a:r>
                <a:rPr b="0" i="0" lang="pt-BR" sz="13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Rede</a:t>
              </a:r>
              <a:endParaRPr/>
            </a:p>
          </p:txBody>
        </p:sp>
        <p:sp>
          <p:nvSpPr>
            <p:cNvPr id="802" name="Google Shape;802;p75"/>
            <p:cNvSpPr/>
            <p:nvPr/>
          </p:nvSpPr>
          <p:spPr>
            <a:xfrm>
              <a:off x="1337759" y="4593512"/>
              <a:ext cx="1638241" cy="381000"/>
            </a:xfrm>
            <a:prstGeom prst="rect">
              <a:avLst/>
            </a:prstGeom>
            <a:solidFill>
              <a:srgbClr val="008575"/>
            </a:solidFill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Quattrocento Sans"/>
                <a:buNone/>
              </a:pPr>
              <a:r>
                <a:rPr b="0" i="0" lang="pt-BR" sz="13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Computação</a:t>
              </a:r>
              <a:endParaRPr/>
            </a:p>
          </p:txBody>
        </p:sp>
        <p:sp>
          <p:nvSpPr>
            <p:cNvPr id="803" name="Google Shape;803;p75"/>
            <p:cNvSpPr/>
            <p:nvPr/>
          </p:nvSpPr>
          <p:spPr>
            <a:xfrm>
              <a:off x="1337759" y="5503148"/>
              <a:ext cx="1638241" cy="381000"/>
            </a:xfrm>
            <a:prstGeom prst="rect">
              <a:avLst/>
            </a:prstGeom>
            <a:solidFill>
              <a:srgbClr val="008575"/>
            </a:solidFill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Quattrocento Sans"/>
                <a:buNone/>
              </a:pPr>
              <a:r>
                <a:rPr b="0" i="0" lang="pt-BR" sz="13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Armazenamento</a:t>
              </a:r>
              <a:endParaRPr/>
            </a:p>
          </p:txBody>
        </p:sp>
        <p:sp>
          <p:nvSpPr>
            <p:cNvPr id="804" name="Google Shape;804;p75"/>
            <p:cNvSpPr/>
            <p:nvPr/>
          </p:nvSpPr>
          <p:spPr>
            <a:xfrm>
              <a:off x="1337759" y="4127625"/>
              <a:ext cx="1638241" cy="381000"/>
            </a:xfrm>
            <a:prstGeom prst="rect">
              <a:avLst/>
            </a:prstGeom>
            <a:solidFill>
              <a:srgbClr val="008575"/>
            </a:solidFill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Quattrocento Sans"/>
                <a:buNone/>
              </a:pPr>
              <a:r>
                <a:rPr b="0" i="0" lang="pt-BR" sz="13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Máquina Virtual</a:t>
              </a:r>
              <a:endParaRPr/>
            </a:p>
          </p:txBody>
        </p:sp>
        <p:sp>
          <p:nvSpPr>
            <p:cNvPr id="805" name="Google Shape;805;p75"/>
            <p:cNvSpPr/>
            <p:nvPr/>
          </p:nvSpPr>
          <p:spPr>
            <a:xfrm>
              <a:off x="1337759" y="3672806"/>
              <a:ext cx="1638241" cy="381000"/>
            </a:xfrm>
            <a:prstGeom prst="rect">
              <a:avLst/>
            </a:prstGeom>
            <a:solidFill>
              <a:srgbClr val="008575"/>
            </a:solidFill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Quattrocento Sans"/>
                <a:buNone/>
              </a:pPr>
              <a:r>
                <a:rPr b="0" i="0" lang="pt-BR" sz="13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Sistema Operacional</a:t>
              </a:r>
              <a:endParaRPr/>
            </a:p>
          </p:txBody>
        </p:sp>
        <p:sp>
          <p:nvSpPr>
            <p:cNvPr id="806" name="Google Shape;806;p75"/>
            <p:cNvSpPr/>
            <p:nvPr/>
          </p:nvSpPr>
          <p:spPr>
            <a:xfrm>
              <a:off x="1337759" y="2763168"/>
              <a:ext cx="1638241" cy="381000"/>
            </a:xfrm>
            <a:prstGeom prst="rect">
              <a:avLst/>
            </a:prstGeom>
            <a:solidFill>
              <a:srgbClr val="008575"/>
            </a:solidFill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Quattrocento Sans"/>
                <a:buNone/>
              </a:pPr>
              <a:r>
                <a:rPr b="0" i="0" lang="pt-BR" sz="13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Aplicativos</a:t>
              </a:r>
              <a:endParaRPr/>
            </a:p>
          </p:txBody>
        </p:sp>
        <p:sp>
          <p:nvSpPr>
            <p:cNvPr id="807" name="Google Shape;807;p75"/>
            <p:cNvSpPr/>
            <p:nvPr/>
          </p:nvSpPr>
          <p:spPr>
            <a:xfrm>
              <a:off x="1337759" y="2308349"/>
              <a:ext cx="1638241" cy="381000"/>
            </a:xfrm>
            <a:prstGeom prst="rect">
              <a:avLst/>
            </a:prstGeom>
            <a:solidFill>
              <a:srgbClr val="008575"/>
            </a:solidFill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Quattrocento Sans"/>
                <a:buNone/>
              </a:pPr>
              <a:r>
                <a:rPr b="0" i="0" lang="pt-BR" sz="13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Dados e Acesso -</a:t>
              </a:r>
              <a:endParaRPr/>
            </a:p>
          </p:txBody>
        </p:sp>
        <p:sp>
          <p:nvSpPr>
            <p:cNvPr id="808" name="Google Shape;808;p75"/>
            <p:cNvSpPr/>
            <p:nvPr/>
          </p:nvSpPr>
          <p:spPr>
            <a:xfrm>
              <a:off x="1337759" y="3217987"/>
              <a:ext cx="1638241" cy="381000"/>
            </a:xfrm>
            <a:prstGeom prst="rect">
              <a:avLst/>
            </a:prstGeom>
            <a:solidFill>
              <a:srgbClr val="008575"/>
            </a:solidFill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Quattrocento Sans"/>
                <a:buNone/>
              </a:pPr>
              <a:r>
                <a:rPr b="0" i="0" lang="pt-BR" sz="13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Runtime</a:t>
              </a:r>
              <a:endParaRPr/>
            </a:p>
          </p:txBody>
        </p:sp>
        <p:sp>
          <p:nvSpPr>
            <p:cNvPr id="809" name="Google Shape;809;p75"/>
            <p:cNvSpPr/>
            <p:nvPr/>
          </p:nvSpPr>
          <p:spPr>
            <a:xfrm>
              <a:off x="3336505" y="1494810"/>
              <a:ext cx="2179231" cy="640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20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Infraestrutura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highlight>
                    <a:srgbClr val="FFFFFF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(Como Serviço)</a:t>
              </a:r>
              <a:endParaRPr/>
            </a:p>
          </p:txBody>
        </p:sp>
        <p:grpSp>
          <p:nvGrpSpPr>
            <p:cNvPr id="810" name="Google Shape;810;p75"/>
            <p:cNvGrpSpPr/>
            <p:nvPr/>
          </p:nvGrpSpPr>
          <p:grpSpPr>
            <a:xfrm>
              <a:off x="3547135" y="2266020"/>
              <a:ext cx="1645145" cy="3575799"/>
              <a:chOff x="4410447" y="2460753"/>
              <a:chExt cx="1645145" cy="3575799"/>
            </a:xfrm>
          </p:grpSpPr>
          <p:sp>
            <p:nvSpPr>
              <p:cNvPr id="811" name="Google Shape;811;p75"/>
              <p:cNvSpPr/>
              <p:nvPr/>
            </p:nvSpPr>
            <p:spPr>
              <a:xfrm>
                <a:off x="4410447" y="5200735"/>
                <a:ext cx="1638241" cy="38100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Rede</a:t>
                </a:r>
                <a:endParaRPr/>
              </a:p>
            </p:txBody>
          </p:sp>
          <p:sp>
            <p:nvSpPr>
              <p:cNvPr id="812" name="Google Shape;812;p75"/>
              <p:cNvSpPr/>
              <p:nvPr/>
            </p:nvSpPr>
            <p:spPr>
              <a:xfrm>
                <a:off x="4410447" y="4745916"/>
                <a:ext cx="1638241" cy="38100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Computação</a:t>
                </a:r>
                <a:endParaRPr/>
              </a:p>
            </p:txBody>
          </p:sp>
          <p:sp>
            <p:nvSpPr>
              <p:cNvPr id="813" name="Google Shape;813;p75"/>
              <p:cNvSpPr/>
              <p:nvPr/>
            </p:nvSpPr>
            <p:spPr>
              <a:xfrm>
                <a:off x="4410447" y="5655552"/>
                <a:ext cx="1638241" cy="38100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Armazenamento</a:t>
                </a:r>
                <a:endParaRPr/>
              </a:p>
            </p:txBody>
          </p:sp>
          <p:sp>
            <p:nvSpPr>
              <p:cNvPr id="814" name="Google Shape;814;p75"/>
              <p:cNvSpPr/>
              <p:nvPr/>
            </p:nvSpPr>
            <p:spPr>
              <a:xfrm>
                <a:off x="4410447" y="4280029"/>
                <a:ext cx="1638241" cy="381000"/>
              </a:xfrm>
              <a:prstGeom prst="rect">
                <a:avLst/>
              </a:prstGeom>
              <a:solidFill>
                <a:srgbClr val="008575"/>
              </a:solidFill>
              <a:ln cap="flat" cmpd="sng" w="9525">
                <a:solidFill>
                  <a:srgbClr val="FFBE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Máquina Virtual</a:t>
                </a:r>
                <a:endParaRPr/>
              </a:p>
            </p:txBody>
          </p:sp>
          <p:sp>
            <p:nvSpPr>
              <p:cNvPr id="815" name="Google Shape;815;p75"/>
              <p:cNvSpPr/>
              <p:nvPr/>
            </p:nvSpPr>
            <p:spPr>
              <a:xfrm>
                <a:off x="4410447" y="3825210"/>
                <a:ext cx="1645145" cy="381000"/>
              </a:xfrm>
              <a:prstGeom prst="rect">
                <a:avLst/>
              </a:prstGeom>
              <a:solidFill>
                <a:srgbClr val="008575"/>
              </a:solidFill>
              <a:ln cap="flat" cmpd="sng" w="9525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Sistema Operacional</a:t>
                </a:r>
                <a:endParaRPr/>
              </a:p>
            </p:txBody>
          </p:sp>
          <p:sp>
            <p:nvSpPr>
              <p:cNvPr id="816" name="Google Shape;816;p75"/>
              <p:cNvSpPr/>
              <p:nvPr/>
            </p:nvSpPr>
            <p:spPr>
              <a:xfrm>
                <a:off x="4410447" y="2915572"/>
                <a:ext cx="1638241" cy="381000"/>
              </a:xfrm>
              <a:prstGeom prst="rect">
                <a:avLst/>
              </a:prstGeom>
              <a:solidFill>
                <a:srgbClr val="008575"/>
              </a:solidFill>
              <a:ln cap="flat" cmpd="sng" w="9525">
                <a:solidFill>
                  <a:srgbClr val="FFBE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Aplicativos</a:t>
                </a:r>
                <a:endParaRPr/>
              </a:p>
            </p:txBody>
          </p:sp>
          <p:sp>
            <p:nvSpPr>
              <p:cNvPr id="817" name="Google Shape;817;p75"/>
              <p:cNvSpPr/>
              <p:nvPr/>
            </p:nvSpPr>
            <p:spPr>
              <a:xfrm>
                <a:off x="4410447" y="2460753"/>
                <a:ext cx="1638241" cy="381000"/>
              </a:xfrm>
              <a:prstGeom prst="rect">
                <a:avLst/>
              </a:prstGeom>
              <a:solidFill>
                <a:srgbClr val="008575"/>
              </a:solidFill>
              <a:ln cap="flat" cmpd="sng" w="9525">
                <a:solidFill>
                  <a:srgbClr val="FFBE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Dados e Acesso -</a:t>
                </a:r>
                <a:endParaRPr/>
              </a:p>
            </p:txBody>
          </p:sp>
          <p:sp>
            <p:nvSpPr>
              <p:cNvPr id="818" name="Google Shape;818;p75"/>
              <p:cNvSpPr/>
              <p:nvPr/>
            </p:nvSpPr>
            <p:spPr>
              <a:xfrm>
                <a:off x="4410447" y="3370391"/>
                <a:ext cx="1638241" cy="381000"/>
              </a:xfrm>
              <a:prstGeom prst="rect">
                <a:avLst/>
              </a:prstGeom>
              <a:solidFill>
                <a:srgbClr val="008575"/>
              </a:solidFill>
              <a:ln cap="flat" cmpd="sng" w="9525">
                <a:solidFill>
                  <a:srgbClr val="FFBE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Runtime</a:t>
                </a:r>
                <a:endParaRPr/>
              </a:p>
            </p:txBody>
          </p:sp>
        </p:grpSp>
        <p:sp>
          <p:nvSpPr>
            <p:cNvPr id="819" name="Google Shape;819;p75"/>
            <p:cNvSpPr/>
            <p:nvPr/>
          </p:nvSpPr>
          <p:spPr>
            <a:xfrm>
              <a:off x="5378940" y="1494810"/>
              <a:ext cx="2179140" cy="640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20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Plataforma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highlight>
                    <a:srgbClr val="FFFFFF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(Como Serviço)</a:t>
              </a:r>
              <a:endParaRPr/>
            </a:p>
          </p:txBody>
        </p:sp>
        <p:grpSp>
          <p:nvGrpSpPr>
            <p:cNvPr id="820" name="Google Shape;820;p75"/>
            <p:cNvGrpSpPr/>
            <p:nvPr/>
          </p:nvGrpSpPr>
          <p:grpSpPr>
            <a:xfrm>
              <a:off x="5602718" y="2282956"/>
              <a:ext cx="1638240" cy="3575799"/>
              <a:chOff x="6966542" y="2460752"/>
              <a:chExt cx="1638240" cy="3575799"/>
            </a:xfrm>
          </p:grpSpPr>
          <p:sp>
            <p:nvSpPr>
              <p:cNvPr id="821" name="Google Shape;821;p75"/>
              <p:cNvSpPr/>
              <p:nvPr/>
            </p:nvSpPr>
            <p:spPr>
              <a:xfrm>
                <a:off x="6966542" y="5200734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Rede</a:t>
                </a:r>
                <a:endParaRPr/>
              </a:p>
            </p:txBody>
          </p:sp>
          <p:sp>
            <p:nvSpPr>
              <p:cNvPr id="822" name="Google Shape;822;p75"/>
              <p:cNvSpPr/>
              <p:nvPr/>
            </p:nvSpPr>
            <p:spPr>
              <a:xfrm>
                <a:off x="6966542" y="4745915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Computação</a:t>
                </a:r>
                <a:endParaRPr/>
              </a:p>
            </p:txBody>
          </p:sp>
          <p:sp>
            <p:nvSpPr>
              <p:cNvPr id="823" name="Google Shape;823;p75"/>
              <p:cNvSpPr/>
              <p:nvPr/>
            </p:nvSpPr>
            <p:spPr>
              <a:xfrm>
                <a:off x="6966542" y="5655551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Armazenamento</a:t>
                </a:r>
                <a:endParaRPr/>
              </a:p>
            </p:txBody>
          </p:sp>
          <p:sp>
            <p:nvSpPr>
              <p:cNvPr id="824" name="Google Shape;824;p75"/>
              <p:cNvSpPr/>
              <p:nvPr/>
            </p:nvSpPr>
            <p:spPr>
              <a:xfrm>
                <a:off x="6966542" y="4280028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Máquina Virtual</a:t>
                </a:r>
                <a:endParaRPr/>
              </a:p>
            </p:txBody>
          </p:sp>
          <p:sp>
            <p:nvSpPr>
              <p:cNvPr id="825" name="Google Shape;825;p75"/>
              <p:cNvSpPr/>
              <p:nvPr/>
            </p:nvSpPr>
            <p:spPr>
              <a:xfrm>
                <a:off x="6966542" y="3825209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Sistema Operacional</a:t>
                </a:r>
                <a:endParaRPr/>
              </a:p>
            </p:txBody>
          </p:sp>
          <p:sp>
            <p:nvSpPr>
              <p:cNvPr id="826" name="Google Shape;826;p75"/>
              <p:cNvSpPr/>
              <p:nvPr/>
            </p:nvSpPr>
            <p:spPr>
              <a:xfrm>
                <a:off x="6966542" y="2460752"/>
                <a:ext cx="1638240" cy="381000"/>
              </a:xfrm>
              <a:prstGeom prst="rect">
                <a:avLst/>
              </a:prstGeom>
              <a:solidFill>
                <a:srgbClr val="008575"/>
              </a:solidFill>
              <a:ln cap="flat" cmpd="sng" w="9525">
                <a:solidFill>
                  <a:srgbClr val="FFBE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Dados e Acesso -</a:t>
                </a:r>
                <a:endParaRPr/>
              </a:p>
            </p:txBody>
          </p:sp>
          <p:sp>
            <p:nvSpPr>
              <p:cNvPr id="827" name="Google Shape;827;p75"/>
              <p:cNvSpPr/>
              <p:nvPr/>
            </p:nvSpPr>
            <p:spPr>
              <a:xfrm>
                <a:off x="6966542" y="3370390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Runtime</a:t>
                </a:r>
                <a:endParaRPr/>
              </a:p>
            </p:txBody>
          </p:sp>
          <p:sp>
            <p:nvSpPr>
              <p:cNvPr id="828" name="Google Shape;828;p75"/>
              <p:cNvSpPr/>
              <p:nvPr/>
            </p:nvSpPr>
            <p:spPr>
              <a:xfrm>
                <a:off x="6966542" y="2915571"/>
                <a:ext cx="1638240" cy="381000"/>
              </a:xfrm>
              <a:prstGeom prst="rect">
                <a:avLst/>
              </a:prstGeom>
              <a:solidFill>
                <a:srgbClr val="008575"/>
              </a:solidFill>
              <a:ln cap="flat" cmpd="sng" w="9525">
                <a:solidFill>
                  <a:srgbClr val="FFBE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Aplicativos</a:t>
                </a:r>
                <a:endParaRPr/>
              </a:p>
            </p:txBody>
          </p:sp>
        </p:grpSp>
        <p:sp>
          <p:nvSpPr>
            <p:cNvPr id="829" name="Google Shape;829;p75"/>
            <p:cNvSpPr/>
            <p:nvPr/>
          </p:nvSpPr>
          <p:spPr>
            <a:xfrm>
              <a:off x="7399770" y="1494810"/>
              <a:ext cx="2177273" cy="640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20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Software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highlight>
                    <a:srgbClr val="FFFFFF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(Como Serviço)</a:t>
              </a:r>
              <a:endParaRPr/>
            </a:p>
          </p:txBody>
        </p:sp>
        <p:grpSp>
          <p:nvGrpSpPr>
            <p:cNvPr id="830" name="Google Shape;830;p75"/>
            <p:cNvGrpSpPr/>
            <p:nvPr/>
          </p:nvGrpSpPr>
          <p:grpSpPr>
            <a:xfrm>
              <a:off x="7593286" y="2257552"/>
              <a:ext cx="1638240" cy="3575799"/>
              <a:chOff x="9523110" y="2460749"/>
              <a:chExt cx="1638240" cy="3575799"/>
            </a:xfrm>
          </p:grpSpPr>
          <p:sp>
            <p:nvSpPr>
              <p:cNvPr id="831" name="Google Shape;831;p75"/>
              <p:cNvSpPr/>
              <p:nvPr/>
            </p:nvSpPr>
            <p:spPr>
              <a:xfrm>
                <a:off x="9523110" y="5200731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Rede</a:t>
                </a:r>
                <a:endParaRPr/>
              </a:p>
            </p:txBody>
          </p:sp>
          <p:sp>
            <p:nvSpPr>
              <p:cNvPr id="832" name="Google Shape;832;p75"/>
              <p:cNvSpPr/>
              <p:nvPr/>
            </p:nvSpPr>
            <p:spPr>
              <a:xfrm>
                <a:off x="9523110" y="4745912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Computação</a:t>
                </a:r>
                <a:endParaRPr/>
              </a:p>
            </p:txBody>
          </p:sp>
          <p:sp>
            <p:nvSpPr>
              <p:cNvPr id="833" name="Google Shape;833;p75"/>
              <p:cNvSpPr/>
              <p:nvPr/>
            </p:nvSpPr>
            <p:spPr>
              <a:xfrm>
                <a:off x="9523110" y="4280025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Máquina Virtual</a:t>
                </a:r>
                <a:endParaRPr/>
              </a:p>
            </p:txBody>
          </p:sp>
          <p:sp>
            <p:nvSpPr>
              <p:cNvPr id="834" name="Google Shape;834;p75"/>
              <p:cNvSpPr/>
              <p:nvPr/>
            </p:nvSpPr>
            <p:spPr>
              <a:xfrm>
                <a:off x="9523110" y="3825206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Sistema Operacional</a:t>
                </a:r>
                <a:endParaRPr/>
              </a:p>
            </p:txBody>
          </p:sp>
          <p:sp>
            <p:nvSpPr>
              <p:cNvPr id="835" name="Google Shape;835;p75"/>
              <p:cNvSpPr/>
              <p:nvPr/>
            </p:nvSpPr>
            <p:spPr>
              <a:xfrm>
                <a:off x="9523110" y="2460749"/>
                <a:ext cx="1638240" cy="381000"/>
              </a:xfrm>
              <a:prstGeom prst="rect">
                <a:avLst/>
              </a:prstGeom>
              <a:solidFill>
                <a:srgbClr val="008575"/>
              </a:solidFill>
              <a:ln cap="flat" cmpd="sng" w="9525">
                <a:solidFill>
                  <a:srgbClr val="FFBE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Dados e Acesso -</a:t>
                </a:r>
                <a:endParaRPr/>
              </a:p>
            </p:txBody>
          </p:sp>
          <p:sp>
            <p:nvSpPr>
              <p:cNvPr id="836" name="Google Shape;836;p75"/>
              <p:cNvSpPr/>
              <p:nvPr/>
            </p:nvSpPr>
            <p:spPr>
              <a:xfrm>
                <a:off x="9523110" y="3370387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Runtime</a:t>
                </a:r>
                <a:endParaRPr/>
              </a:p>
            </p:txBody>
          </p:sp>
          <p:sp>
            <p:nvSpPr>
              <p:cNvPr id="837" name="Google Shape;837;p75"/>
              <p:cNvSpPr/>
              <p:nvPr/>
            </p:nvSpPr>
            <p:spPr>
              <a:xfrm>
                <a:off x="9523110" y="2915568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Aplicativos</a:t>
                </a:r>
                <a:endParaRPr/>
              </a:p>
            </p:txBody>
          </p:sp>
          <p:sp>
            <p:nvSpPr>
              <p:cNvPr id="838" name="Google Shape;838;p75"/>
              <p:cNvSpPr/>
              <p:nvPr/>
            </p:nvSpPr>
            <p:spPr>
              <a:xfrm>
                <a:off x="9523110" y="5655548"/>
                <a:ext cx="1638240" cy="38100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Quattrocento Sans"/>
                  <a:buNone/>
                </a:pPr>
                <a:r>
                  <a:rPr b="0" i="0" lang="pt-BR" sz="1300" u="none" cap="none" strike="noStrik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Armazenamento</a:t>
                </a:r>
                <a:endParaRPr/>
              </a:p>
            </p:txBody>
          </p:sp>
        </p:grpSp>
        <p:sp>
          <p:nvSpPr>
            <p:cNvPr id="839" name="Google Shape;839;p75"/>
            <p:cNvSpPr/>
            <p:nvPr/>
          </p:nvSpPr>
          <p:spPr>
            <a:xfrm flipH="1">
              <a:off x="1029060" y="1244462"/>
              <a:ext cx="2179231" cy="4902338"/>
            </a:xfrm>
            <a:prstGeom prst="rect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Quattrocento Sans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0" name="Google Shape;840;p75"/>
            <p:cNvSpPr/>
            <p:nvPr/>
          </p:nvSpPr>
          <p:spPr>
            <a:xfrm>
              <a:off x="9708339" y="3444110"/>
              <a:ext cx="2299339" cy="38100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Quattrocento Sans"/>
                <a:buNone/>
              </a:pPr>
              <a:r>
                <a:rPr b="0" i="0" lang="pt-BR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 Provedor de Nuvem Gerencia</a:t>
              </a:r>
              <a:endParaRPr sz="1300"/>
            </a:p>
          </p:txBody>
        </p:sp>
        <p:sp>
          <p:nvSpPr>
            <p:cNvPr id="841" name="Google Shape;841;p75"/>
            <p:cNvSpPr/>
            <p:nvPr/>
          </p:nvSpPr>
          <p:spPr>
            <a:xfrm>
              <a:off x="9700803" y="2911339"/>
              <a:ext cx="2306875" cy="381000"/>
            </a:xfrm>
            <a:prstGeom prst="rect">
              <a:avLst/>
            </a:prstGeom>
            <a:solidFill>
              <a:srgbClr val="008575"/>
            </a:solidFill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Quattrocento Sans"/>
                <a:buNone/>
              </a:pPr>
              <a:r>
                <a:rPr b="0" i="0" lang="pt-BR" sz="13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Você Gerencia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6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</a:pPr>
            <a:r>
              <a:rPr lang="pt-BR"/>
              <a:t>Computação sem Servidor</a:t>
            </a:r>
            <a:endParaRPr/>
          </a:p>
        </p:txBody>
      </p:sp>
      <p:sp>
        <p:nvSpPr>
          <p:cNvPr id="851" name="Google Shape;851;p76"/>
          <p:cNvSpPr txBox="1"/>
          <p:nvPr/>
        </p:nvSpPr>
        <p:spPr>
          <a:xfrm>
            <a:off x="926196" y="1071132"/>
            <a:ext cx="10247243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>
                <a:solidFill>
                  <a:srgbClr val="4C4C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 aplicativos de computação sem servidor, o provedor de serviços de nuvem provisiona, escala e gerencia automaticamente a infraestrutura necessária para executar o código.</a:t>
            </a:r>
            <a:endParaRPr/>
          </a:p>
        </p:txBody>
      </p:sp>
      <p:graphicFrame>
        <p:nvGraphicFramePr>
          <p:cNvPr id="852" name="Google Shape;852;p76"/>
          <p:cNvGraphicFramePr/>
          <p:nvPr/>
        </p:nvGraphicFramePr>
        <p:xfrm>
          <a:off x="474464" y="24090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{75CA08B8-D2CB-4774-83E8-DFB909E0E97A}</a:tableStyleId>
              </a:tblPr>
              <a:tblGrid>
                <a:gridCol w="2926325"/>
                <a:gridCol w="8316750"/>
              </a:tblGrid>
              <a:tr h="145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65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Quattrocento Sans"/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</a:rPr>
                        <a:t>O </a:t>
                      </a:r>
                      <a:r>
                        <a:rPr b="1" lang="pt-BR" sz="2400">
                          <a:solidFill>
                            <a:schemeClr val="dk1"/>
                          </a:solidFill>
                        </a:rPr>
                        <a:t>Azure Functions </a:t>
                      </a:r>
                      <a:r>
                        <a:rPr b="0" lang="pt-BR" sz="2400">
                          <a:solidFill>
                            <a:schemeClr val="dk1"/>
                          </a:solidFill>
                        </a:rPr>
                        <a:t>é um código que está executando seu serviço e não a infraestrutura ou plataforma subjacente. </a:t>
                      </a:r>
                      <a:br>
                        <a:rPr b="0" lang="pt-BR" sz="2400">
                          <a:solidFill>
                            <a:schemeClr val="dk1"/>
                          </a:solidFill>
                        </a:rPr>
                      </a:br>
                      <a:r>
                        <a:rPr b="0" lang="pt-BR" sz="2400">
                          <a:solidFill>
                            <a:schemeClr val="dk1"/>
                          </a:solidFill>
                        </a:rPr>
                        <a:t>Ele cria a infraestrutura com base em um evento.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</a:tr>
              <a:tr h="134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Quattrocento Sans"/>
                        <a:buNone/>
                      </a:pPr>
                      <a:r>
                        <a:rPr lang="pt-BR" sz="2300">
                          <a:solidFill>
                            <a:schemeClr val="dk1"/>
                          </a:solidFill>
                        </a:rPr>
                        <a:t>Os </a:t>
                      </a:r>
                      <a:r>
                        <a:rPr b="1" lang="pt-BR" sz="2300">
                          <a:solidFill>
                            <a:schemeClr val="dk1"/>
                          </a:solidFill>
                        </a:rPr>
                        <a:t>Aplicativos Lógicos do Azure</a:t>
                      </a:r>
                      <a:r>
                        <a:rPr lang="pt-BR" sz="2300">
                          <a:solidFill>
                            <a:schemeClr val="dk1"/>
                          </a:solidFill>
                        </a:rPr>
                        <a:t> são um serviço de nuvem que ajuda na automatização e na orquestração de tarefas, processos empresariais e fluxos de trabalho quando</a:t>
                      </a:r>
                      <a:r>
                        <a:rPr lang="pt-BR" sz="2300"/>
                        <a:t> </a:t>
                      </a:r>
                      <a:r>
                        <a:rPr lang="pt-BR" sz="2300">
                          <a:solidFill>
                            <a:schemeClr val="dk1"/>
                          </a:solidFill>
                        </a:rPr>
                        <a:t>é preciso integrar aplicativos, dados, sistemas e serviços.</a:t>
                      </a:r>
                      <a:endParaRPr sz="1300"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descr="Ícone do Functions" id="853" name="Google Shape;853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541" y="2409017"/>
            <a:ext cx="1117303" cy="1254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 da Grade de Eventos" id="854" name="Google Shape;854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277" y="3858919"/>
            <a:ext cx="1298061" cy="1285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7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</a:pPr>
            <a:r>
              <a:rPr lang="pt-BR"/>
              <a:t>Verificação de conhecimento</a:t>
            </a:r>
            <a:endParaRPr/>
          </a:p>
        </p:txBody>
      </p:sp>
      <p:pic>
        <p:nvPicPr>
          <p:cNvPr descr="Ícone de um monitor de computador com pseudotexto e teste de amostra exibidos." id="863" name="Google Shape;863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2519" y="1530496"/>
            <a:ext cx="4657986" cy="4285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página com linhas exibida na tela de um computador, uma delas tem uma marca de verificação.  Isso representa a necessidade de fazer a verificação de conhecimentos." id="864" name="Google Shape;864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5279" y="2105796"/>
            <a:ext cx="1583442" cy="2302848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77"/>
          <p:cNvSpPr txBox="1"/>
          <p:nvPr/>
        </p:nvSpPr>
        <p:spPr>
          <a:xfrm>
            <a:off x="5551231" y="2105796"/>
            <a:ext cx="2608200" cy="26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425" lIns="179275" spcFirstLastPara="1" rIns="179275" wrap="square" tIns="143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53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Qual?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sz="2353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rPr lang="pt-BR" sz="225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A). Portal do Azure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88"/>
              </a:spcBef>
              <a:spcAft>
                <a:spcPts val="0"/>
              </a:spcAft>
              <a:buNone/>
            </a:pPr>
            <a:r>
              <a:rPr lang="pt-BR" sz="225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B). PowerShell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88"/>
              </a:spcBef>
              <a:spcAft>
                <a:spcPts val="0"/>
              </a:spcAft>
              <a:buNone/>
            </a:pPr>
            <a:r>
              <a:rPr lang="pt-BR" sz="225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C). Ferramenta local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8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</a:pPr>
            <a:r>
              <a:rPr lang="pt-BR"/>
              <a:t>Módulo 01 – Revisão</a:t>
            </a:r>
            <a:endParaRPr/>
          </a:p>
        </p:txBody>
      </p:sp>
      <p:sp>
        <p:nvSpPr>
          <p:cNvPr id="875" name="Google Shape;875;p78"/>
          <p:cNvSpPr txBox="1"/>
          <p:nvPr>
            <p:ph idx="1" type="body"/>
          </p:nvPr>
        </p:nvSpPr>
        <p:spPr>
          <a:xfrm>
            <a:off x="4118382" y="1413746"/>
            <a:ext cx="7752247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160"/>
              <a:buFont typeface="Arial"/>
              <a:buChar char="•"/>
            </a:pPr>
            <a:r>
              <a:rPr b="0" i="0" lang="pt-BR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Microsoft oferece modelos de nuvem Pública, Privada e Híbrida para que você possa criar com base nas suas necessidades.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171717"/>
              </a:buClr>
              <a:buSzPts val="2160"/>
              <a:buFont typeface="Arial"/>
              <a:buChar char="•"/>
            </a:pPr>
            <a:r>
              <a:rPr b="0" i="0" lang="pt-BR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 alta disponibilidade da elasticidade à recuperação de desastre para pagar conforme o uso, há muitos benefícios da nuvem do Azure.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171717"/>
              </a:buClr>
              <a:buSzPts val="2160"/>
              <a:buFont typeface="Arial"/>
              <a:buChar char="•"/>
            </a:pPr>
            <a:r>
              <a:rPr b="0" i="0" lang="pt-BR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IaaS, PaaS, SaaS e sem servidor ou uma combinação.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171717"/>
              </a:buClr>
              <a:buSzPts val="2160"/>
              <a:buFont typeface="Arial"/>
              <a:buChar char="•"/>
            </a:pPr>
            <a:r>
              <a:rPr lang="pt-BR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Responsabilidade compartilhada</a:t>
            </a:r>
            <a:r>
              <a:rPr b="0" i="0" lang="pt-BR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</p:txBody>
      </p:sp>
      <p:grpSp>
        <p:nvGrpSpPr>
          <p:cNvPr id="876" name="Google Shape;876;p78"/>
          <p:cNvGrpSpPr/>
          <p:nvPr/>
        </p:nvGrpSpPr>
        <p:grpSpPr>
          <a:xfrm>
            <a:off x="-96777" y="2403834"/>
            <a:ext cx="4320000" cy="2751795"/>
            <a:chOff x="1378631" y="3579049"/>
            <a:chExt cx="4320000" cy="2751795"/>
          </a:xfrm>
        </p:grpSpPr>
        <p:sp>
          <p:nvSpPr>
            <p:cNvPr descr="Livros" id="877" name="Google Shape;877;p78"/>
            <p:cNvSpPr/>
            <p:nvPr/>
          </p:nvSpPr>
          <p:spPr>
            <a:xfrm>
              <a:off x="2436389" y="3579049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78"/>
            <p:cNvSpPr/>
            <p:nvPr/>
          </p:nvSpPr>
          <p:spPr>
            <a:xfrm>
              <a:off x="1378631" y="5610844"/>
              <a:ext cx="4320000" cy="720000"/>
            </a:xfrm>
            <a:custGeom>
              <a:rect b="b" l="l" r="r" t="t"/>
              <a:pathLst>
                <a:path extrusionOk="0" h="720000" w="4320000">
                  <a:moveTo>
                    <a:pt x="0" y="0"/>
                  </a:moveTo>
                  <a:lnTo>
                    <a:pt x="4320000" y="0"/>
                  </a:lnTo>
                  <a:lnTo>
                    <a:pt x="43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Quattrocento Sans"/>
                <a:buNone/>
              </a:pPr>
              <a:r>
                <a:rPr lang="pt-BR" sz="21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Módulos do Microsoft Learn (docs.microsoft.com/Learn)</a:t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5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</a:pPr>
            <a:r>
              <a:rPr lang="pt-BR"/>
              <a:t>Módulo 01 - Esboço</a:t>
            </a:r>
            <a:endParaRPr/>
          </a:p>
        </p:txBody>
      </p:sp>
      <p:pic>
        <p:nvPicPr>
          <p:cNvPr id="532" name="Google Shape;532;p55"/>
          <p:cNvPicPr preferRelativeResize="0"/>
          <p:nvPr/>
        </p:nvPicPr>
        <p:blipFill rotWithShape="1">
          <a:blip r:embed="rId3">
            <a:alphaModFix/>
          </a:blip>
          <a:srcRect b="11010" l="28110" r="26571" t="25760"/>
          <a:stretch/>
        </p:blipFill>
        <p:spPr>
          <a:xfrm>
            <a:off x="6679097" y="1496619"/>
            <a:ext cx="4718458" cy="3922741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5"/>
          <p:cNvSpPr/>
          <p:nvPr/>
        </p:nvSpPr>
        <p:spPr>
          <a:xfrm>
            <a:off x="485428" y="1378281"/>
            <a:ext cx="5525508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pt-BR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Você vai aprender os seguintes conceitos: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145" lvl="0" marL="3361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Noto Sans Symbols"/>
              <a:buChar char="▪"/>
            </a:pPr>
            <a:r>
              <a:rPr b="1" lang="pt-BR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Modelos de Nuvem</a:t>
            </a:r>
            <a:endParaRPr/>
          </a:p>
          <a:p>
            <a:pPr indent="-336145" lvl="1" marL="5602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Nuvem pública, privada e híbrida</a:t>
            </a:r>
            <a:endParaRPr/>
          </a:p>
          <a:p>
            <a:pPr indent="-336145" lvl="1" marL="5602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Escolhendo o melhor para você</a:t>
            </a:r>
            <a:endParaRPr/>
          </a:p>
          <a:p>
            <a:pPr indent="-336145" lvl="0" marL="3361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Noto Sans Symbols"/>
              <a:buChar char="▪"/>
            </a:pPr>
            <a:r>
              <a:rPr b="1" lang="pt-BR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Considerações e Benefícios da Nuvem</a:t>
            </a:r>
            <a:endParaRPr/>
          </a:p>
          <a:p>
            <a:pPr indent="-336145" lvl="1" marL="5602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Benefícios da nuvem</a:t>
            </a:r>
            <a:endParaRPr/>
          </a:p>
          <a:p>
            <a:pPr indent="-336145" lvl="1" marL="5602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Considerações sobre a nuvem</a:t>
            </a:r>
            <a:endParaRPr/>
          </a:p>
          <a:p>
            <a:pPr indent="-336145" lvl="0" marL="3361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Noto Sans Symbols"/>
              <a:buChar char="▪"/>
            </a:pPr>
            <a:r>
              <a:rPr b="1" lang="pt-BR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Serviços de Nuvem</a:t>
            </a:r>
            <a:endParaRPr/>
          </a:p>
          <a:p>
            <a:pPr indent="-336145" lvl="1" marL="5602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IaaS, PaaS e SaaS</a:t>
            </a:r>
            <a:endParaRPr/>
          </a:p>
          <a:p>
            <a:pPr indent="-336145" lvl="1" marL="5602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Compartilhando responsabilidade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6"/>
          <p:cNvSpPr txBox="1"/>
          <p:nvPr>
            <p:ph type="title"/>
          </p:nvPr>
        </p:nvSpPr>
        <p:spPr>
          <a:xfrm>
            <a:off x="418644" y="2526646"/>
            <a:ext cx="9189910" cy="17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Modelos de Nuvem</a:t>
            </a:r>
            <a:endParaRPr/>
          </a:p>
        </p:txBody>
      </p:sp>
      <p:pic>
        <p:nvPicPr>
          <p:cNvPr descr="Blockchain" id="543" name="Google Shape;54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1834" y="2749826"/>
            <a:ext cx="1358347" cy="1358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</a:pPr>
            <a:r>
              <a:rPr lang="pt-BR"/>
              <a:t>Modelos de Nuvem - Domínio de Objetivo </a:t>
            </a:r>
            <a:endParaRPr/>
          </a:p>
        </p:txBody>
      </p:sp>
      <p:sp>
        <p:nvSpPr>
          <p:cNvPr id="553" name="Google Shape;553;p57"/>
          <p:cNvSpPr txBox="1"/>
          <p:nvPr>
            <p:ph idx="1" type="body"/>
          </p:nvPr>
        </p:nvSpPr>
        <p:spPr>
          <a:xfrm>
            <a:off x="419100" y="1456897"/>
            <a:ext cx="11340811" cy="2359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Definir computação em nuvem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Descrever Nuvem pública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Descrever Nuvem privada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Descrever Nuvem híbrida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Comparar e contrastar os três modelos de nuvem diferentes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8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</a:pPr>
            <a:r>
              <a:rPr lang="pt-BR"/>
              <a:t>O que é computação em nuvem?</a:t>
            </a:r>
            <a:endParaRPr/>
          </a:p>
        </p:txBody>
      </p:sp>
      <p:grpSp>
        <p:nvGrpSpPr>
          <p:cNvPr descr="Grupo de quatro ícones que representam os serviços primários de computação em nuvem de Computação, Rede, Armazenamento e Análise." id="563" name="Google Shape;563;p58"/>
          <p:cNvGrpSpPr/>
          <p:nvPr/>
        </p:nvGrpSpPr>
        <p:grpSpPr>
          <a:xfrm>
            <a:off x="479044" y="2916926"/>
            <a:ext cx="11220466" cy="2391444"/>
            <a:chOff x="539445" y="3228212"/>
            <a:chExt cx="11220466" cy="2391444"/>
          </a:xfrm>
        </p:grpSpPr>
        <p:grpSp>
          <p:nvGrpSpPr>
            <p:cNvPr id="564" name="Google Shape;564;p58"/>
            <p:cNvGrpSpPr/>
            <p:nvPr/>
          </p:nvGrpSpPr>
          <p:grpSpPr>
            <a:xfrm>
              <a:off x="539445" y="3269921"/>
              <a:ext cx="2224207" cy="2308027"/>
              <a:chOff x="399296" y="1585661"/>
              <a:chExt cx="2224207" cy="2308027"/>
            </a:xfrm>
          </p:grpSpPr>
          <p:pic>
            <p:nvPicPr>
              <p:cNvPr descr="Ícone que representa racks de servidores para computação." id="565" name="Google Shape;565;p5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81236" y="1585661"/>
                <a:ext cx="1660327" cy="166032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6" name="Google Shape;566;p58"/>
              <p:cNvSpPr txBox="1"/>
              <p:nvPr/>
            </p:nvSpPr>
            <p:spPr>
              <a:xfrm>
                <a:off x="399296" y="3265824"/>
                <a:ext cx="2224207" cy="627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46300" lIns="182875" spcFirstLastPara="1" rIns="182875" wrap="square" tIns="146300">
                <a:sp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Computação</a:t>
                </a:r>
                <a:endParaRPr/>
              </a:p>
            </p:txBody>
          </p:sp>
        </p:grpSp>
        <p:grpSp>
          <p:nvGrpSpPr>
            <p:cNvPr id="567" name="Google Shape;567;p58"/>
            <p:cNvGrpSpPr/>
            <p:nvPr/>
          </p:nvGrpSpPr>
          <p:grpSpPr>
            <a:xfrm>
              <a:off x="6590675" y="3260162"/>
              <a:ext cx="2610616" cy="2327544"/>
              <a:chOff x="3236406" y="1555011"/>
              <a:chExt cx="2610616" cy="2327544"/>
            </a:xfrm>
          </p:grpSpPr>
          <p:pic>
            <p:nvPicPr>
              <p:cNvPr descr="Gráfico de barras que representa dados sendo armazenados nos servidores em nuvem" id="568" name="Google Shape;568;p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647753" y="1555011"/>
                <a:ext cx="1660328" cy="16634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9" name="Google Shape;569;p58"/>
              <p:cNvSpPr txBox="1"/>
              <p:nvPr/>
            </p:nvSpPr>
            <p:spPr>
              <a:xfrm>
                <a:off x="3236406" y="3254691"/>
                <a:ext cx="2610616" cy="627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46300" lIns="182875" spcFirstLastPara="1" rIns="182875" wrap="square" tIns="146300">
                <a:sp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Armazenamento</a:t>
                </a:r>
                <a:endParaRPr/>
              </a:p>
            </p:txBody>
          </p:sp>
        </p:grpSp>
        <p:grpSp>
          <p:nvGrpSpPr>
            <p:cNvPr id="570" name="Google Shape;570;p58"/>
            <p:cNvGrpSpPr/>
            <p:nvPr/>
          </p:nvGrpSpPr>
          <p:grpSpPr>
            <a:xfrm>
              <a:off x="3406209" y="3228212"/>
              <a:ext cx="2683067" cy="2391444"/>
              <a:chOff x="169865" y="3944174"/>
              <a:chExt cx="2683067" cy="2391444"/>
            </a:xfrm>
          </p:grpSpPr>
          <p:pic>
            <p:nvPicPr>
              <p:cNvPr descr="Imagem de duas setas mostrando dados fluindo em uma rede." id="571" name="Google Shape;571;p5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1235" y="3944174"/>
                <a:ext cx="1660327" cy="166032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2" name="Google Shape;572;p58"/>
              <p:cNvSpPr txBox="1"/>
              <p:nvPr/>
            </p:nvSpPr>
            <p:spPr>
              <a:xfrm>
                <a:off x="169865" y="5707754"/>
                <a:ext cx="2683067" cy="627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46300" lIns="182875" spcFirstLastPara="1" rIns="182875" wrap="square" tIns="146300">
                <a:sp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Rede</a:t>
                </a:r>
                <a:endParaRPr/>
              </a:p>
            </p:txBody>
          </p:sp>
        </p:grpSp>
        <p:grpSp>
          <p:nvGrpSpPr>
            <p:cNvPr id="573" name="Google Shape;573;p58"/>
            <p:cNvGrpSpPr/>
            <p:nvPr/>
          </p:nvGrpSpPr>
          <p:grpSpPr>
            <a:xfrm>
              <a:off x="9599210" y="3250636"/>
              <a:ext cx="2160701" cy="2346596"/>
              <a:chOff x="3397568" y="3999970"/>
              <a:chExt cx="2160701" cy="2346596"/>
            </a:xfrm>
          </p:grpSpPr>
          <p:pic>
            <p:nvPicPr>
              <p:cNvPr descr="Imagem de uma ampulheta que representa a análise de dados." id="574" name="Google Shape;574;p5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646199" y="3999970"/>
                <a:ext cx="1663438" cy="16634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5" name="Google Shape;575;p58"/>
              <p:cNvSpPr txBox="1"/>
              <p:nvPr/>
            </p:nvSpPr>
            <p:spPr>
              <a:xfrm>
                <a:off x="3397568" y="5718702"/>
                <a:ext cx="2160701" cy="627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46300" lIns="182875" spcFirstLastPara="1" rIns="182875" wrap="square" tIns="146300">
                <a:sp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Análise</a:t>
                </a:r>
                <a:endParaRPr/>
              </a:p>
            </p:txBody>
          </p:sp>
        </p:grpSp>
      </p:grpSp>
      <p:sp>
        <p:nvSpPr>
          <p:cNvPr id="576" name="Google Shape;576;p58"/>
          <p:cNvSpPr txBox="1"/>
          <p:nvPr/>
        </p:nvSpPr>
        <p:spPr>
          <a:xfrm>
            <a:off x="418643" y="1459942"/>
            <a:ext cx="10442645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Computação em Nuvem é a entrega de serviços de computação por meio </a:t>
            </a:r>
            <a:b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 Internet, possibilitando uma inovação mais rápida, recursos flexíveis </a:t>
            </a:r>
            <a:b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 economia de escala. 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9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</a:pPr>
            <a:r>
              <a:rPr lang="pt-BR"/>
              <a:t>Nuvem pública</a:t>
            </a:r>
            <a:endParaRPr/>
          </a:p>
        </p:txBody>
      </p:sp>
      <p:sp>
        <p:nvSpPr>
          <p:cNvPr id="586" name="Google Shape;586;p59"/>
          <p:cNvSpPr txBox="1"/>
          <p:nvPr>
            <p:ph idx="1" type="body"/>
          </p:nvPr>
        </p:nvSpPr>
        <p:spPr>
          <a:xfrm>
            <a:off x="418642" y="1456897"/>
            <a:ext cx="5394960" cy="4734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Pertencente a serviços de nuvem </a:t>
            </a:r>
            <a:b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ou provedor de hosting.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Fornece recursos e serviços a várias organizações e usuários.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Acessado via conexão de rede segura (geralmente pela Internet).</a:t>
            </a:r>
            <a:endParaRPr/>
          </a:p>
        </p:txBody>
      </p:sp>
      <p:pic>
        <p:nvPicPr>
          <p:cNvPr descr="Várias mãos levam os dados até os servidores nas nuvens." id="587" name="Google Shape;587;p59"/>
          <p:cNvPicPr preferRelativeResize="0"/>
          <p:nvPr/>
        </p:nvPicPr>
        <p:blipFill rotWithShape="1">
          <a:blip r:embed="rId3">
            <a:alphaModFix/>
          </a:blip>
          <a:srcRect b="-2" l="0" r="0" t="0"/>
          <a:stretch/>
        </p:blipFill>
        <p:spPr>
          <a:xfrm>
            <a:off x="6463731" y="2159001"/>
            <a:ext cx="5394960" cy="313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0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None/>
            </a:pPr>
            <a:r>
              <a:rPr lang="pt-BR"/>
              <a:t>Nuvem privada</a:t>
            </a:r>
            <a:endParaRPr/>
          </a:p>
        </p:txBody>
      </p:sp>
      <p:pic>
        <p:nvPicPr>
          <p:cNvPr id="597" name="Google Shape;59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8987" y="699222"/>
            <a:ext cx="2580372" cy="4734629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60"/>
          <p:cNvSpPr txBox="1"/>
          <p:nvPr>
            <p:ph idx="2" type="body"/>
          </p:nvPr>
        </p:nvSpPr>
        <p:spPr>
          <a:xfrm>
            <a:off x="307744" y="1682877"/>
            <a:ext cx="5394960" cy="4734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As organizações criam um ambiente em nuvem em seu datacenter.</a:t>
            </a:r>
            <a:endParaRPr/>
          </a:p>
          <a:p>
            <a:pPr indent="-28575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A organização é responsável por operar os serviços que fornece.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t/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Char char="•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Não fornece acesso aos usuários </a:t>
            </a:r>
            <a:b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fora da organização.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1"/>
          <p:cNvSpPr txBox="1"/>
          <p:nvPr>
            <p:ph type="title"/>
          </p:nvPr>
        </p:nvSpPr>
        <p:spPr>
          <a:xfrm>
            <a:off x="418643" y="440494"/>
            <a:ext cx="11341268" cy="680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3200"/>
              <a:buFont typeface="Quattrocento Sans"/>
              <a:buNone/>
            </a:pPr>
            <a:r>
              <a:rPr lang="pt-BR">
                <a:solidFill>
                  <a:srgbClr val="3030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Nuvem híbrida</a:t>
            </a:r>
            <a:endParaRPr/>
          </a:p>
        </p:txBody>
      </p:sp>
      <p:pic>
        <p:nvPicPr>
          <p:cNvPr descr="A imagem de nuvem pública e a imagem de nuvem privada são conectadas com um sinal de mais, demonstrando que uma nuvem híbrida é uma combinação das duas." id="608" name="Google Shape;60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9428" y="538900"/>
            <a:ext cx="7180711" cy="3984128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61"/>
          <p:cNvSpPr txBox="1"/>
          <p:nvPr>
            <p:ph idx="1" type="body"/>
          </p:nvPr>
        </p:nvSpPr>
        <p:spPr>
          <a:xfrm>
            <a:off x="551480" y="4488577"/>
            <a:ext cx="1134081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146300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Combina as nuvens </a:t>
            </a:r>
            <a:r>
              <a:rPr b="1" lang="pt-BR">
                <a:latin typeface="Quattrocento Sans"/>
                <a:ea typeface="Quattrocento Sans"/>
                <a:cs typeface="Quattrocento Sans"/>
                <a:sym typeface="Quattrocento Sans"/>
              </a:rPr>
              <a:t>Pública</a:t>
            </a: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 e </a:t>
            </a:r>
            <a:r>
              <a:rPr b="1" lang="pt-BR">
                <a:latin typeface="Quattrocento Sans"/>
                <a:ea typeface="Quattrocento Sans"/>
                <a:cs typeface="Quattrocento Sans"/>
                <a:sym typeface="Quattrocento Sans"/>
              </a:rPr>
              <a:t>Privada</a:t>
            </a: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 para permitir que os </a:t>
            </a:r>
            <a:b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aplicativos sejam executados no local mais apropriado.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icrosoft Power Platform Template">
  <a:themeElements>
    <a:clrScheme name="Azure">
      <a:dk1>
        <a:srgbClr val="000000"/>
      </a:dk1>
      <a:lt1>
        <a:srgbClr val="FFFFFF"/>
      </a:lt1>
      <a:dk2>
        <a:srgbClr val="0078D4"/>
      </a:dk2>
      <a:lt2>
        <a:srgbClr val="FFFFFF"/>
      </a:lt2>
      <a:accent1>
        <a:srgbClr val="243A5E"/>
      </a:accent1>
      <a:accent2>
        <a:srgbClr val="75757A"/>
      </a:accent2>
      <a:accent3>
        <a:srgbClr val="000041"/>
      </a:accent3>
      <a:accent4>
        <a:srgbClr val="0078D4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