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6858000" cx="12192000"/>
  <p:notesSz cx="6858000" cy="1381125"/>
  <p:embeddedFontLst>
    <p:embeddedFont>
      <p:font typeface="Quattrocento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93EB15-8B73-47EF-A1C9-738844210F58}">
  <a:tblStyle styleId="{8893EB15-8B73-47EF-A1C9-738844210F58}" styleName="Table_0">
    <a:wholeTbl>
      <a:tcTxStyle b="off" i="off">
        <a:font>
          <a:latin typeface="Segoe UI"/>
          <a:ea typeface="Segoe UI"/>
          <a:cs typeface="Segoe U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304464E-E05A-4779-9C5E-14C9A2A8E683}" styleName="Table_1">
    <a:wholeTbl>
      <a:tcTxStyle b="off" i="off">
        <a:font>
          <a:latin typeface="Segoe UI"/>
          <a:ea typeface="Segoe UI"/>
          <a:cs typeface="Segoe UI"/>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D3B26087-F9B4-46CA-9475-AE079326B069}" styleName="Table_2">
    <a:wholeTbl>
      <a:tcTxStyle b="off" i="off">
        <a:font>
          <a:latin typeface="Segoe UI"/>
          <a:ea typeface="Segoe UI"/>
          <a:cs typeface="Segoe U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7E9"/>
          </a:solidFill>
        </a:fill>
      </a:tcStyle>
    </a:wholeTbl>
    <a:band1H>
      <a:tcTxStyle/>
      <a:tcStyle>
        <a:fill>
          <a:solidFill>
            <a:srgbClr val="CBCDD1"/>
          </a:solidFill>
        </a:fill>
      </a:tcStyle>
    </a:band1H>
    <a:band2H>
      <a:tcTxStyle/>
    </a:band2H>
    <a:band1V>
      <a:tcTxStyle/>
      <a:tcStyle>
        <a:fill>
          <a:solidFill>
            <a:srgbClr val="CBCDD1"/>
          </a:solidFill>
        </a:fill>
      </a:tcStyle>
    </a:band1V>
    <a:band2V>
      <a:tcTxStyle/>
    </a:band2V>
    <a:lastCol>
      <a:tcTxStyle b="on" i="off">
        <a:font>
          <a:latin typeface="Segoe UI"/>
          <a:ea typeface="Segoe UI"/>
          <a:cs typeface="Segoe UI"/>
        </a:font>
        <a:schemeClr val="lt1"/>
      </a:tcTxStyle>
      <a:tcStyle>
        <a:fill>
          <a:solidFill>
            <a:schemeClr val="accent1"/>
          </a:solidFill>
        </a:fill>
      </a:tcStyle>
    </a:lastCol>
    <a:firstCol>
      <a:tcTxStyle b="on" i="off">
        <a:font>
          <a:latin typeface="Segoe UI"/>
          <a:ea typeface="Segoe UI"/>
          <a:cs typeface="Segoe UI"/>
        </a:font>
        <a:schemeClr val="lt1"/>
      </a:tcTxStyle>
      <a:tcStyle>
        <a:fill>
          <a:solidFill>
            <a:schemeClr val="accent1"/>
          </a:solidFill>
        </a:fill>
      </a:tcStyle>
    </a:firstCol>
    <a:lastRow>
      <a:tcTxStyle b="on" i="off">
        <a:font>
          <a:latin typeface="Segoe UI"/>
          <a:ea typeface="Segoe UI"/>
          <a:cs typeface="Segoe U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Segoe UI"/>
          <a:ea typeface="Segoe UI"/>
          <a:cs typeface="Segoe U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QuattrocentoSans-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QuattrocentoSans-italic.fntdata"/><Relationship Id="rId47" Type="http://schemas.openxmlformats.org/officeDocument/2006/relationships/font" Target="fonts/QuattrocentoSans-bold.fntdata"/><Relationship Id="rId49" Type="http://schemas.openxmlformats.org/officeDocument/2006/relationships/font" Target="fonts/Quattrocento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9pPr>
          </a:lstStyle>
          <a:p/>
        </p:txBody>
      </p:sp>
      <p:sp>
        <p:nvSpPr>
          <p:cNvPr id="4" name="Google Shape;4;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9pPr>
          </a:lstStyle>
          <a:p/>
        </p:txBody>
      </p:sp>
      <p:sp>
        <p:nvSpPr>
          <p:cNvPr id="6" name="Google Shape;6;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9pPr>
          </a:lstStyle>
          <a:p/>
        </p:txBody>
      </p:sp>
      <p:sp>
        <p:nvSpPr>
          <p:cNvPr id="7" name="Google Shape;7;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SzPts val="1400"/>
              <a:buNone/>
              <a:defRPr b="0" i="0" sz="882" u="none" cap="none" strike="noStrike">
                <a:solidFill>
                  <a:schemeClr val="dk1"/>
                </a:solidFill>
                <a:latin typeface="Quattrocento Sans"/>
                <a:ea typeface="Quattrocento Sans"/>
                <a:cs typeface="Quattrocento Sans"/>
                <a:sym typeface="Quattrocento Sans"/>
              </a:defRPr>
            </a:lvl1pPr>
            <a:lvl2pPr indent="-284607" lvl="1" marL="914400" marR="0" rtl="0" algn="l">
              <a:lnSpc>
                <a:spcPct val="90000"/>
              </a:lnSpc>
              <a:spcBef>
                <a:spcPts val="333"/>
              </a:spcBef>
              <a:spcAft>
                <a:spcPts val="0"/>
              </a:spcAft>
              <a:buClr>
                <a:schemeClr val="dk1"/>
              </a:buClr>
              <a:buSzPts val="882"/>
              <a:buFont typeface="Arial"/>
              <a:buChar char="•"/>
              <a:defRPr b="0" i="0" sz="882" u="none" cap="none" strike="noStrike">
                <a:solidFill>
                  <a:schemeClr val="dk1"/>
                </a:solidFill>
                <a:latin typeface="Quattrocento Sans"/>
                <a:ea typeface="Quattrocento Sans"/>
                <a:cs typeface="Quattrocento Sans"/>
                <a:sym typeface="Quattrocento Sans"/>
              </a:defRPr>
            </a:lvl2pPr>
            <a:lvl3pPr indent="-284607" lvl="2" marL="1371600" marR="0" rtl="0" algn="l">
              <a:lnSpc>
                <a:spcPct val="90000"/>
              </a:lnSpc>
              <a:spcBef>
                <a:spcPts val="333"/>
              </a:spcBef>
              <a:spcAft>
                <a:spcPts val="0"/>
              </a:spcAft>
              <a:buClr>
                <a:schemeClr val="dk1"/>
              </a:buClr>
              <a:buSzPts val="882"/>
              <a:buFont typeface="Arial"/>
              <a:buChar char="•"/>
              <a:defRPr b="0" i="0" sz="882" u="none" cap="none" strike="noStrike">
                <a:solidFill>
                  <a:schemeClr val="dk1"/>
                </a:solidFill>
                <a:latin typeface="Quattrocento Sans"/>
                <a:ea typeface="Quattrocento Sans"/>
                <a:cs typeface="Quattrocento Sans"/>
                <a:sym typeface="Quattrocento Sans"/>
              </a:defRPr>
            </a:lvl3pPr>
            <a:lvl4pPr indent="-284607" lvl="3" marL="1828800" marR="0" rtl="0" algn="l">
              <a:lnSpc>
                <a:spcPct val="90000"/>
              </a:lnSpc>
              <a:spcBef>
                <a:spcPts val="333"/>
              </a:spcBef>
              <a:spcAft>
                <a:spcPts val="0"/>
              </a:spcAft>
              <a:buClr>
                <a:schemeClr val="dk1"/>
              </a:buClr>
              <a:buSzPts val="882"/>
              <a:buFont typeface="Arial"/>
              <a:buChar char="•"/>
              <a:defRPr b="0" i="0" sz="882" u="none" cap="none" strike="noStrike">
                <a:solidFill>
                  <a:schemeClr val="dk1"/>
                </a:solidFill>
                <a:latin typeface="Quattrocento Sans"/>
                <a:ea typeface="Quattrocento Sans"/>
                <a:cs typeface="Quattrocento Sans"/>
                <a:sym typeface="Quattrocento Sans"/>
              </a:defRPr>
            </a:lvl4pPr>
            <a:lvl5pPr indent="-284607" lvl="4" marL="2286000" marR="0" rtl="0" algn="l">
              <a:lnSpc>
                <a:spcPct val="90000"/>
              </a:lnSpc>
              <a:spcBef>
                <a:spcPts val="333"/>
              </a:spcBef>
              <a:spcAft>
                <a:spcPts val="0"/>
              </a:spcAft>
              <a:buClr>
                <a:schemeClr val="dk1"/>
              </a:buClr>
              <a:buSzPts val="882"/>
              <a:buFont typeface="Arial"/>
              <a:buChar char="•"/>
              <a:defRPr b="0" i="0" sz="882" u="none" cap="none" strike="noStrike">
                <a:solidFill>
                  <a:schemeClr val="dk1"/>
                </a:solidFill>
                <a:latin typeface="Quattrocento Sans"/>
                <a:ea typeface="Quattrocento Sans"/>
                <a:cs typeface="Quattrocento Sans"/>
                <a:sym typeface="Quattrocento Sans"/>
              </a:defRPr>
            </a:lvl5pPr>
            <a:lvl6pPr indent="-228600" lvl="5" marL="2743200" marR="0" rtl="0" algn="l">
              <a:spcBef>
                <a:spcPts val="333"/>
              </a:spcBef>
              <a:spcAft>
                <a:spcPts val="0"/>
              </a:spcAft>
              <a:buSzPts val="1400"/>
              <a:buNone/>
              <a:defRPr b="0" i="0" sz="1176"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176"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176"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176"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microsoft.com/pt-br/azure/governance/management-groups/" TargetMode="External"/><Relationship Id="rId3" Type="http://schemas.openxmlformats.org/officeDocument/2006/relationships/hyperlink" Target="https://docs.microsoft.com/pt-br/azure/governance/management-groups/" TargetMode="External"/><Relationship Id="rId4" Type="http://schemas.openxmlformats.org/officeDocument/2006/relationships/hyperlink" Target="https://docs.microsoft.com/pt-br/azure/governance/management-groups/"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zure.microsoft.com/services/kubernetes-service"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zure.microsoft.com/pt-br/services/app-service/#product-overview"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microsoft.com/pt-br/azure/virtual-network/virtual-networks-overview" TargetMode="External"/><Relationship Id="rId3" Type="http://schemas.openxmlformats.org/officeDocument/2006/relationships/hyperlink" Target="https://azure.microsoft.com/pricing/details/sql-database/" TargetMode="External"/><Relationship Id="rId4" Type="http://schemas.openxmlformats.org/officeDocument/2006/relationships/hyperlink" Target="https://docs.microsoft.com/pt-br/azure/azure-sql/database/automated-backups-overview" TargetMode="External"/><Relationship Id="rId5" Type="http://schemas.openxmlformats.org/officeDocument/2006/relationships/hyperlink" Target="https://docs.microsoft.com/pt-br/azure/azure-sql/database/high-availability-sla"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zuremarketplace.microsoft.com/pt-br/"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7" name="Google Shape;49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pt-BR"/>
              <a:t>Ajuste a capa para AZ-900T00 ou AZ-900T0.</a:t>
            </a:r>
            <a:endParaRPr/>
          </a:p>
          <a:p>
            <a:pPr indent="0" lvl="0" marL="0" rtl="0" algn="l">
              <a:lnSpc>
                <a:spcPct val="90000"/>
              </a:lnSpc>
              <a:spcBef>
                <a:spcPts val="333"/>
              </a:spcBef>
              <a:spcAft>
                <a:spcPts val="0"/>
              </a:spcAft>
              <a:buNone/>
            </a:pPr>
            <a:r>
              <a:t/>
            </a:r>
            <a:endParaRPr/>
          </a:p>
          <a:p>
            <a:pPr indent="0" lvl="0" marL="0" marR="0" rtl="0" algn="l">
              <a:lnSpc>
                <a:spcPct val="90000"/>
              </a:lnSpc>
              <a:spcBef>
                <a:spcPts val="333"/>
              </a:spcBef>
              <a:spcAft>
                <a:spcPts val="0"/>
              </a:spcAft>
              <a:buClr>
                <a:schemeClr val="dk1"/>
              </a:buClr>
              <a:buSzPts val="800"/>
              <a:buFont typeface="Quattrocento Sans"/>
              <a:buNone/>
            </a:pPr>
            <a:r>
              <a:rPr lang="pt-BR"/>
              <a:t>Agora, este conteúdo no SkillPipe está alinhado ao conteúdo no Learn. A seção de anotações do PPT vai reunir exercícios gratuitos da área restrita do Learn disponíveis e fornecer links diretos que podem ser compartilhados com os alunos (caso eles não consigam criar uma conta gratuita do Azure e não estejam acompanhando no Learn).</a:t>
            </a:r>
            <a:endParaRPr/>
          </a:p>
          <a:p>
            <a:pPr indent="0" lvl="0" marL="0" rtl="0" algn="l">
              <a:lnSpc>
                <a:spcPct val="90000"/>
              </a:lnSpc>
              <a:spcBef>
                <a:spcPts val="333"/>
              </a:spcBef>
              <a:spcAft>
                <a:spcPts val="0"/>
              </a:spcAft>
              <a:buNone/>
            </a:pPr>
            <a:r>
              <a:t/>
            </a:r>
            <a:endParaRPr/>
          </a:p>
          <a:p>
            <a:pPr indent="0" lvl="0" marL="0" rtl="0" algn="l">
              <a:lnSpc>
                <a:spcPct val="90000"/>
              </a:lnSpc>
              <a:spcBef>
                <a:spcPts val="333"/>
              </a:spcBef>
              <a:spcAft>
                <a:spcPts val="0"/>
              </a:spcAft>
              <a:buNone/>
            </a:pPr>
            <a:r>
              <a:rPr lang="pt-BR"/>
              <a:t>Roteiro de aprendizagem do Learn: https://docs.microsoft.com/pt-br/learn/paths/az-900-describe-core-azure-services/ </a:t>
            </a:r>
            <a:endParaRPr/>
          </a:p>
        </p:txBody>
      </p:sp>
      <p:sp>
        <p:nvSpPr>
          <p:cNvPr id="498" name="Google Shape;498;p1: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1: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500" name="Google Shape;500;p1: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pt-BR"/>
              <a:t>9/28/2021 9:28 PM</a:t>
            </a:r>
            <a:endParaRPr/>
          </a:p>
        </p:txBody>
      </p:sp>
      <p:sp>
        <p:nvSpPr>
          <p:cNvPr id="501" name="Google Shape;501;p1: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15d849ab7df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15d849ab7df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33"/>
              </a:spcAft>
              <a:buNone/>
            </a:pPr>
            <a:r>
              <a:t/>
            </a:r>
            <a:endParaRPr/>
          </a:p>
        </p:txBody>
      </p:sp>
      <p:sp>
        <p:nvSpPr>
          <p:cNvPr id="638" name="Google Shape;638;g15d849ab7df_1_0:notes"/>
          <p:cNvSpPr txBox="1"/>
          <p:nvPr>
            <p:ph idx="12" type="sldNum"/>
          </p:nvPr>
        </p:nvSpPr>
        <p:spPr>
          <a:xfrm>
            <a:off x="5909309" y="8685213"/>
            <a:ext cx="9471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4" name="Google Shape;64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Clr>
                <a:schemeClr val="dk1"/>
              </a:buClr>
              <a:buSzPts val="2800"/>
              <a:buFont typeface="Arial"/>
              <a:buChar char="•"/>
            </a:pPr>
            <a:r>
              <a:rPr lang="pt-BR" sz="2800"/>
              <a:t>Separar fisicamente os locais dentro de uma região do Azure.</a:t>
            </a:r>
            <a:endParaRPr/>
          </a:p>
          <a:p>
            <a:pPr indent="-457200" lvl="0" marL="457200" rtl="0" algn="l">
              <a:lnSpc>
                <a:spcPct val="90000"/>
              </a:lnSpc>
              <a:spcBef>
                <a:spcPts val="333"/>
              </a:spcBef>
              <a:spcAft>
                <a:spcPts val="0"/>
              </a:spcAft>
              <a:buClr>
                <a:schemeClr val="dk1"/>
              </a:buClr>
              <a:buSzPts val="2800"/>
              <a:buFont typeface="Arial"/>
              <a:buChar char="•"/>
            </a:pPr>
            <a:r>
              <a:rPr lang="pt-BR" sz="2800"/>
              <a:t>Leva os conjuntos de disponibilidade para o próximo nível</a:t>
            </a:r>
            <a:endParaRPr/>
          </a:p>
          <a:p>
            <a:pPr indent="-457200" lvl="0" marL="457200" rtl="0" algn="l">
              <a:lnSpc>
                <a:spcPct val="90000"/>
              </a:lnSpc>
              <a:spcBef>
                <a:spcPts val="333"/>
              </a:spcBef>
              <a:spcAft>
                <a:spcPts val="0"/>
              </a:spcAft>
              <a:buClr>
                <a:schemeClr val="dk1"/>
              </a:buClr>
              <a:buSzPts val="2800"/>
              <a:buFont typeface="Arial"/>
              <a:buChar char="•"/>
            </a:pPr>
            <a:r>
              <a:rPr lang="pt-BR" sz="2800"/>
              <a:t>Inclui um ou mais datacenters, equipados com alimentação, resfriamento e rede independentes. </a:t>
            </a:r>
            <a:endParaRPr/>
          </a:p>
          <a:p>
            <a:pPr indent="-457200" lvl="0" marL="457200" rtl="0" algn="l">
              <a:lnSpc>
                <a:spcPct val="90000"/>
              </a:lnSpc>
              <a:spcBef>
                <a:spcPts val="333"/>
              </a:spcBef>
              <a:spcAft>
                <a:spcPts val="0"/>
              </a:spcAft>
              <a:buClr>
                <a:schemeClr val="dk1"/>
              </a:buClr>
              <a:buSzPts val="2800"/>
              <a:buFont typeface="Arial"/>
              <a:buChar char="•"/>
            </a:pPr>
            <a:r>
              <a:rPr lang="pt-BR" sz="2800"/>
              <a:t>Funciona como um limite de isolamento.</a:t>
            </a:r>
            <a:endParaRPr/>
          </a:p>
          <a:p>
            <a:pPr indent="-457200" lvl="0" marL="457200" rtl="0" algn="l">
              <a:lnSpc>
                <a:spcPct val="90000"/>
              </a:lnSpc>
              <a:spcBef>
                <a:spcPts val="333"/>
              </a:spcBef>
              <a:spcAft>
                <a:spcPts val="0"/>
              </a:spcAft>
              <a:buClr>
                <a:schemeClr val="dk1"/>
              </a:buClr>
              <a:buSzPts val="2800"/>
              <a:buFont typeface="Arial"/>
              <a:buChar char="•"/>
            </a:pPr>
            <a:r>
              <a:rPr lang="pt-BR" sz="2800"/>
              <a:t>Se uma zona de disponibilidade ficar inativa, as outras continuarão funcionando.</a:t>
            </a:r>
            <a:endParaRPr/>
          </a:p>
          <a:p>
            <a:pPr indent="0" lvl="0" marL="0" rtl="0" algn="l">
              <a:lnSpc>
                <a:spcPct val="90000"/>
              </a:lnSpc>
              <a:spcBef>
                <a:spcPts val="333"/>
              </a:spcBef>
              <a:spcAft>
                <a:spcPts val="0"/>
              </a:spcAft>
              <a:buNone/>
            </a:pPr>
            <a:r>
              <a:t/>
            </a:r>
            <a:endParaRPr b="0" i="0" sz="900" u="none" strike="noStrike">
              <a:solidFill>
                <a:schemeClr val="dk1"/>
              </a:solidFill>
              <a:latin typeface="Quattrocento Sans"/>
              <a:ea typeface="Quattrocento Sans"/>
              <a:cs typeface="Quattrocento Sans"/>
              <a:sym typeface="Quattrocento Sans"/>
            </a:endParaRPr>
          </a:p>
          <a:p>
            <a:pPr indent="0" lvl="0" marL="0" rtl="0" algn="l">
              <a:lnSpc>
                <a:spcPct val="90000"/>
              </a:lnSpc>
              <a:spcBef>
                <a:spcPts val="333"/>
              </a:spcBef>
              <a:spcAft>
                <a:spcPts val="0"/>
              </a:spcAft>
              <a:buNone/>
            </a:pPr>
            <a:r>
              <a:t/>
            </a:r>
            <a:endParaRPr b="0" i="0" sz="900" u="none" strike="noStrike">
              <a:solidFill>
                <a:schemeClr val="dk1"/>
              </a:solidFill>
              <a:latin typeface="Quattrocento Sans"/>
              <a:ea typeface="Quattrocento Sans"/>
              <a:cs typeface="Quattrocento Sans"/>
              <a:sym typeface="Quattrocento Sans"/>
            </a:endParaRPr>
          </a:p>
          <a:p>
            <a:pPr indent="0" lvl="0" marL="0" rtl="0" algn="l">
              <a:lnSpc>
                <a:spcPct val="90000"/>
              </a:lnSpc>
              <a:spcBef>
                <a:spcPts val="333"/>
              </a:spcBef>
              <a:spcAft>
                <a:spcPts val="0"/>
              </a:spcAft>
              <a:buNone/>
            </a:pPr>
            <a:r>
              <a:rPr lang="pt-BR" sz="900"/>
              <a:t>Mais detalhes sobre Zonas de Disponibilidade no Azure estão disponíveis em</a:t>
            </a:r>
            <a:r>
              <a:rPr b="0" i="0" lang="pt-BR" sz="900" u="none" strike="noStrike">
                <a:solidFill>
                  <a:schemeClr val="dk1"/>
                </a:solidFill>
                <a:latin typeface="Quattrocento Sans"/>
                <a:ea typeface="Quattrocento Sans"/>
                <a:cs typeface="Quattrocento Sans"/>
                <a:sym typeface="Quattrocento Sans"/>
              </a:rPr>
              <a:t> </a:t>
            </a:r>
            <a:r>
              <a:rPr lang="pt-BR" sz="900" u="sng"/>
              <a:t>https://docs.microsoft.com/pt-br/azure/availability-zones/az-overview </a:t>
            </a:r>
            <a:endParaRPr/>
          </a:p>
          <a:p>
            <a:pPr indent="0" lvl="0" marL="0" rtl="0" algn="l">
              <a:lnSpc>
                <a:spcPct val="90000"/>
              </a:lnSpc>
              <a:spcBef>
                <a:spcPts val="333"/>
              </a:spcBef>
              <a:spcAft>
                <a:spcPts val="0"/>
              </a:spcAft>
              <a:buNone/>
            </a:pPr>
            <a:r>
              <a:t/>
            </a:r>
            <a:endParaRPr sz="900" u="sng"/>
          </a:p>
          <a:p>
            <a:pPr indent="0" lvl="0" marL="0" rtl="0" algn="l">
              <a:lnSpc>
                <a:spcPct val="90000"/>
              </a:lnSpc>
              <a:spcBef>
                <a:spcPts val="333"/>
              </a:spcBef>
              <a:spcAft>
                <a:spcPts val="0"/>
              </a:spcAft>
              <a:buNone/>
            </a:pPr>
            <a:r>
              <a:rPr b="1" i="0" lang="pt-BR" sz="900" u="none" strike="noStrike">
                <a:solidFill>
                  <a:schemeClr val="dk1"/>
                </a:solidFill>
                <a:latin typeface="Quattrocento Sans"/>
                <a:ea typeface="Quattrocento Sans"/>
                <a:cs typeface="Quattrocento Sans"/>
                <a:sym typeface="Quattrocento Sans"/>
              </a:rPr>
              <a:t>Observação sobre ordem de conteúdo no Learn e SkillPipe: </a:t>
            </a:r>
            <a:endParaRPr/>
          </a:p>
          <a:p>
            <a:pPr indent="-171450" lvl="0" marL="171450" rtl="0" algn="l">
              <a:lnSpc>
                <a:spcPct val="90000"/>
              </a:lnSpc>
              <a:spcBef>
                <a:spcPts val="333"/>
              </a:spcBef>
              <a:spcAft>
                <a:spcPts val="0"/>
              </a:spcAft>
              <a:buClr>
                <a:schemeClr val="dk1"/>
              </a:buClr>
              <a:buSzPts val="900"/>
              <a:buFont typeface="Arial"/>
              <a:buChar char="•"/>
            </a:pPr>
            <a:r>
              <a:rPr b="0" i="0" lang="pt-BR" sz="900" u="none" strike="noStrike">
                <a:solidFill>
                  <a:schemeClr val="dk1"/>
                </a:solidFill>
                <a:latin typeface="Quattrocento Sans"/>
                <a:ea typeface="Quattrocento Sans"/>
                <a:cs typeface="Quattrocento Sans"/>
                <a:sym typeface="Quattrocento Sans"/>
              </a:rPr>
              <a:t>Slides 6-10</a:t>
            </a:r>
            <a:endParaRPr/>
          </a:p>
          <a:p>
            <a:pPr indent="0" lvl="0" marL="0" rtl="0" algn="l">
              <a:lnSpc>
                <a:spcPct val="90000"/>
              </a:lnSpc>
              <a:spcBef>
                <a:spcPts val="333"/>
              </a:spcBef>
              <a:spcAft>
                <a:spcPts val="0"/>
              </a:spcAft>
              <a:buClr>
                <a:schemeClr val="dk1"/>
              </a:buClr>
              <a:buSzPts val="900"/>
              <a:buFont typeface="Arial"/>
              <a:buNone/>
            </a:pPr>
            <a:r>
              <a:rPr b="0" i="0" lang="pt-BR" sz="900" u="none" strike="noStrike">
                <a:solidFill>
                  <a:schemeClr val="dk1"/>
                </a:solidFill>
                <a:latin typeface="Quattrocento Sans"/>
                <a:ea typeface="Quattrocento Sans"/>
                <a:cs typeface="Quattrocento Sans"/>
                <a:sym typeface="Quattrocento Sans"/>
              </a:rPr>
              <a:t>https://docs.microsoft.com/pt-br/learn/modules/azure-architecture-fundamentals/regions-availability-zones</a:t>
            </a:r>
            <a:endParaRPr/>
          </a:p>
          <a:p>
            <a:pPr indent="0" lvl="0" marL="0" rtl="0" algn="l">
              <a:lnSpc>
                <a:spcPct val="90000"/>
              </a:lnSpc>
              <a:spcBef>
                <a:spcPts val="333"/>
              </a:spcBef>
              <a:spcAft>
                <a:spcPts val="0"/>
              </a:spcAft>
              <a:buNone/>
            </a:pPr>
            <a:r>
              <a:t/>
            </a:r>
            <a:endParaRPr sz="900"/>
          </a:p>
          <a:p>
            <a:pPr indent="0" lvl="0" marL="0" rtl="0" algn="l">
              <a:lnSpc>
                <a:spcPct val="90000"/>
              </a:lnSpc>
              <a:spcBef>
                <a:spcPts val="333"/>
              </a:spcBef>
              <a:spcAft>
                <a:spcPts val="0"/>
              </a:spcAft>
              <a:buNone/>
            </a:pPr>
            <a:r>
              <a:t/>
            </a:r>
            <a:endParaRPr/>
          </a:p>
        </p:txBody>
      </p:sp>
      <p:sp>
        <p:nvSpPr>
          <p:cNvPr id="645" name="Google Shape;645;p10: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p10: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647" name="Google Shape;647;p10: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pt-BR"/>
              <a:t>9/28/2021 9:28 PM</a:t>
            </a:r>
            <a:endParaRPr/>
          </a:p>
        </p:txBody>
      </p:sp>
      <p:sp>
        <p:nvSpPr>
          <p:cNvPr id="648" name="Google Shape;648;p10: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3" name="Google Shape;673;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i="0" lang="pt-BR" sz="800" u="none" strike="noStrike">
                <a:solidFill>
                  <a:schemeClr val="dk1"/>
                </a:solidFill>
                <a:latin typeface="Quattrocento Sans"/>
                <a:ea typeface="Quattrocento Sans"/>
                <a:cs typeface="Quattrocento Sans"/>
                <a:sym typeface="Quattrocento Sans"/>
              </a:rPr>
              <a:t>Observação sobre ordem de conteúdo no Learn e SkillPipe: </a:t>
            </a:r>
            <a:endParaRPr/>
          </a:p>
          <a:p>
            <a:pPr indent="-171450" lvl="0" marL="171450" rtl="0" algn="l">
              <a:lnSpc>
                <a:spcPct val="90000"/>
              </a:lnSpc>
              <a:spcBef>
                <a:spcPts val="333"/>
              </a:spcBef>
              <a:spcAft>
                <a:spcPts val="0"/>
              </a:spcAft>
              <a:buClr>
                <a:schemeClr val="dk1"/>
              </a:buClr>
              <a:buSzPts val="800"/>
              <a:buFont typeface="Arial"/>
              <a:buChar char="•"/>
            </a:pPr>
            <a:r>
              <a:rPr b="0" i="0" lang="pt-BR" sz="800" u="none" strike="noStrike">
                <a:solidFill>
                  <a:schemeClr val="dk1"/>
                </a:solidFill>
                <a:latin typeface="Quattrocento Sans"/>
                <a:ea typeface="Quattrocento Sans"/>
                <a:cs typeface="Quattrocento Sans"/>
                <a:sym typeface="Quattrocento Sans"/>
              </a:rPr>
              <a:t>Slides 11-13</a:t>
            </a:r>
            <a:endParaRPr/>
          </a:p>
          <a:p>
            <a:pPr indent="0" lvl="0" marL="0" rtl="0" algn="l">
              <a:lnSpc>
                <a:spcPct val="90000"/>
              </a:lnSpc>
              <a:spcBef>
                <a:spcPts val="333"/>
              </a:spcBef>
              <a:spcAft>
                <a:spcPts val="0"/>
              </a:spcAft>
              <a:buClr>
                <a:schemeClr val="dk1"/>
              </a:buClr>
              <a:buSzPts val="800"/>
              <a:buFont typeface="Arial"/>
              <a:buNone/>
            </a:pPr>
            <a:r>
              <a:rPr b="0" i="0" lang="pt-BR" sz="800" u="none" strike="noStrike">
                <a:solidFill>
                  <a:schemeClr val="dk1"/>
                </a:solidFill>
                <a:latin typeface="Quattrocento Sans"/>
                <a:ea typeface="Quattrocento Sans"/>
                <a:cs typeface="Quattrocento Sans"/>
                <a:sym typeface="Quattrocento Sans"/>
              </a:rPr>
              <a:t>https://docs.microsoft.com/pt-br/learn/modules/azure-architecture-fundamentals/resources-resource-manager</a:t>
            </a:r>
            <a:endParaRPr/>
          </a:p>
          <a:p>
            <a:pPr indent="0" lvl="0" marL="0" rtl="0" algn="l">
              <a:lnSpc>
                <a:spcPct val="90000"/>
              </a:lnSpc>
              <a:spcBef>
                <a:spcPts val="333"/>
              </a:spcBef>
              <a:spcAft>
                <a:spcPts val="0"/>
              </a:spcAft>
              <a:buClr>
                <a:schemeClr val="dk1"/>
              </a:buClr>
              <a:buSzPts val="882"/>
              <a:buFont typeface="Arial"/>
              <a:buNone/>
            </a:pPr>
            <a:r>
              <a:t/>
            </a:r>
            <a:endParaRPr/>
          </a:p>
        </p:txBody>
      </p:sp>
      <p:sp>
        <p:nvSpPr>
          <p:cNvPr id="674" name="Google Shape;674;p11: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p11: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676" name="Google Shape;676;p11: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pt-BR"/>
              <a:t>9/28/2021 9:28 PM</a:t>
            </a:r>
            <a:endParaRPr/>
          </a:p>
        </p:txBody>
      </p:sp>
      <p:sp>
        <p:nvSpPr>
          <p:cNvPr id="677" name="Google Shape;677;p11: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2" name="Google Shape;70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87338" lvl="0" marL="287338" rtl="0" algn="l">
              <a:lnSpc>
                <a:spcPct val="90000"/>
              </a:lnSpc>
              <a:spcBef>
                <a:spcPts val="0"/>
              </a:spcBef>
              <a:spcAft>
                <a:spcPts val="0"/>
              </a:spcAft>
              <a:buClr>
                <a:schemeClr val="dk1"/>
              </a:buClr>
              <a:buSzPts val="1800"/>
              <a:buFont typeface="Arial"/>
              <a:buChar char="•"/>
            </a:pPr>
            <a:r>
              <a:rPr lang="pt-BR" sz="1800"/>
              <a:t>Contêineres para vários recursos que compartilham o mesmo ciclo de vida. </a:t>
            </a:r>
            <a:endParaRPr/>
          </a:p>
          <a:p>
            <a:pPr indent="-287338" lvl="0" marL="287338" rtl="0" algn="l">
              <a:lnSpc>
                <a:spcPct val="90000"/>
              </a:lnSpc>
              <a:spcBef>
                <a:spcPts val="333"/>
              </a:spcBef>
              <a:spcAft>
                <a:spcPts val="0"/>
              </a:spcAft>
              <a:buClr>
                <a:schemeClr val="dk1"/>
              </a:buClr>
              <a:buSzPts val="1800"/>
              <a:buFont typeface="Arial"/>
              <a:buChar char="•"/>
            </a:pPr>
            <a:r>
              <a:rPr lang="pt-BR" sz="1800"/>
              <a:t>Agrega recursos em uma única unidade gerenciável.</a:t>
            </a:r>
            <a:endParaRPr/>
          </a:p>
          <a:p>
            <a:pPr indent="-287338" lvl="0" marL="287338" rtl="0" algn="l">
              <a:lnSpc>
                <a:spcPct val="90000"/>
              </a:lnSpc>
              <a:spcBef>
                <a:spcPts val="333"/>
              </a:spcBef>
              <a:spcAft>
                <a:spcPts val="0"/>
              </a:spcAft>
              <a:buClr>
                <a:schemeClr val="dk1"/>
              </a:buClr>
              <a:buSzPts val="1800"/>
              <a:buFont typeface="Arial"/>
              <a:buChar char="•"/>
            </a:pPr>
            <a:r>
              <a:rPr lang="pt-BR" sz="1800"/>
              <a:t>Cada recurso do Azure deve existir em um (e apenas um) grupo de recursos.</a:t>
            </a:r>
            <a:endParaRPr/>
          </a:p>
          <a:p>
            <a:pPr indent="-287338" lvl="0" marL="287338" rtl="0" algn="l">
              <a:lnSpc>
                <a:spcPct val="90000"/>
              </a:lnSpc>
              <a:spcBef>
                <a:spcPts val="333"/>
              </a:spcBef>
              <a:spcAft>
                <a:spcPts val="0"/>
              </a:spcAft>
              <a:buClr>
                <a:schemeClr val="dk1"/>
              </a:buClr>
              <a:buSzPts val="1800"/>
              <a:buFont typeface="Arial"/>
              <a:buChar char="•"/>
            </a:pPr>
            <a:r>
              <a:rPr lang="pt-BR" sz="1800"/>
              <a:t>Proteger no nível do grupo de recursos </a:t>
            </a:r>
            <a:br>
              <a:rPr lang="pt-BR" sz="1800"/>
            </a:br>
            <a:r>
              <a:rPr lang="pt-BR" sz="1800"/>
              <a:t>(ou recurso) - usando o controle de acesso baseado em função (RBAC).</a:t>
            </a:r>
            <a:endParaRPr/>
          </a:p>
          <a:p>
            <a:pPr indent="0" lvl="0" marL="0" marR="0" rtl="0" algn="l">
              <a:lnSpc>
                <a:spcPct val="90000"/>
              </a:lnSpc>
              <a:spcBef>
                <a:spcPts val="333"/>
              </a:spcBef>
              <a:spcAft>
                <a:spcPts val="0"/>
              </a:spcAft>
              <a:buClr>
                <a:schemeClr val="dk1"/>
              </a:buClr>
              <a:buSzPts val="900"/>
              <a:buFont typeface="Quattrocento Sans"/>
              <a:buNone/>
            </a:pPr>
            <a:r>
              <a:t/>
            </a:r>
            <a:endParaRPr sz="900"/>
          </a:p>
          <a:p>
            <a:pPr indent="0" lvl="0" marL="0" rtl="0" algn="l">
              <a:lnSpc>
                <a:spcPct val="90000"/>
              </a:lnSpc>
              <a:spcBef>
                <a:spcPts val="333"/>
              </a:spcBef>
              <a:spcAft>
                <a:spcPts val="0"/>
              </a:spcAft>
              <a:buNone/>
            </a:pPr>
            <a:r>
              <a:rPr b="1" i="0" lang="pt-BR" sz="900" u="none" strike="noStrike">
                <a:solidFill>
                  <a:schemeClr val="dk1"/>
                </a:solidFill>
                <a:latin typeface="Quattrocento Sans"/>
                <a:ea typeface="Quattrocento Sans"/>
                <a:cs typeface="Quattrocento Sans"/>
                <a:sym typeface="Quattrocento Sans"/>
              </a:rPr>
              <a:t>Observação sobre ordem de conteúdo no Learn e SkillPipe: </a:t>
            </a:r>
            <a:endParaRPr/>
          </a:p>
          <a:p>
            <a:pPr indent="-171450" lvl="0" marL="171450" rtl="0" algn="l">
              <a:lnSpc>
                <a:spcPct val="90000"/>
              </a:lnSpc>
              <a:spcBef>
                <a:spcPts val="333"/>
              </a:spcBef>
              <a:spcAft>
                <a:spcPts val="0"/>
              </a:spcAft>
              <a:buClr>
                <a:schemeClr val="dk1"/>
              </a:buClr>
              <a:buSzPts val="900"/>
              <a:buFont typeface="Arial"/>
              <a:buChar char="•"/>
            </a:pPr>
            <a:r>
              <a:rPr b="0" i="0" lang="pt-BR" sz="900" u="none" strike="noStrike">
                <a:solidFill>
                  <a:schemeClr val="dk1"/>
                </a:solidFill>
                <a:latin typeface="Quattrocento Sans"/>
                <a:ea typeface="Quattrocento Sans"/>
                <a:cs typeface="Quattrocento Sans"/>
                <a:sym typeface="Quattrocento Sans"/>
              </a:rPr>
              <a:t>Slides 11-13</a:t>
            </a:r>
            <a:endParaRPr/>
          </a:p>
          <a:p>
            <a:pPr indent="0" lvl="0" marL="0" rtl="0" algn="l">
              <a:lnSpc>
                <a:spcPct val="90000"/>
              </a:lnSpc>
              <a:spcBef>
                <a:spcPts val="333"/>
              </a:spcBef>
              <a:spcAft>
                <a:spcPts val="0"/>
              </a:spcAft>
              <a:buClr>
                <a:schemeClr val="dk1"/>
              </a:buClr>
              <a:buSzPts val="900"/>
              <a:buFont typeface="Arial"/>
              <a:buNone/>
            </a:pPr>
            <a:r>
              <a:rPr b="0" i="0" lang="pt-BR" sz="900" u="none" strike="noStrike">
                <a:solidFill>
                  <a:schemeClr val="dk1"/>
                </a:solidFill>
                <a:latin typeface="Quattrocento Sans"/>
                <a:ea typeface="Quattrocento Sans"/>
                <a:cs typeface="Quattrocento Sans"/>
                <a:sym typeface="Quattrocento Sans"/>
              </a:rPr>
              <a:t>https://docs.microsoft.com/pt-br/learn/modules/azure-architecture-fundamentals/resources-resource-manager</a:t>
            </a:r>
            <a:endParaRPr/>
          </a:p>
          <a:p>
            <a:pPr indent="0" lvl="0" marL="0" rtl="0" algn="l">
              <a:lnSpc>
                <a:spcPct val="90000"/>
              </a:lnSpc>
              <a:spcBef>
                <a:spcPts val="333"/>
              </a:spcBef>
              <a:spcAft>
                <a:spcPts val="0"/>
              </a:spcAft>
              <a:buClr>
                <a:schemeClr val="dk1"/>
              </a:buClr>
              <a:buSzPts val="900"/>
              <a:buFont typeface="Arial"/>
              <a:buNone/>
            </a:pPr>
            <a:r>
              <a:t/>
            </a:r>
            <a:endParaRPr sz="900"/>
          </a:p>
          <a:p>
            <a:pPr indent="0" lvl="0" marL="0" marR="0" rtl="0" algn="l">
              <a:lnSpc>
                <a:spcPct val="90000"/>
              </a:lnSpc>
              <a:spcBef>
                <a:spcPts val="333"/>
              </a:spcBef>
              <a:spcAft>
                <a:spcPts val="0"/>
              </a:spcAft>
              <a:buClr>
                <a:schemeClr val="dk1"/>
              </a:buClr>
              <a:buSzPts val="900"/>
              <a:buFont typeface="Quattrocento Sans"/>
              <a:buNone/>
            </a:pPr>
            <a:r>
              <a:t/>
            </a:r>
            <a:endParaRPr sz="900"/>
          </a:p>
        </p:txBody>
      </p:sp>
      <p:sp>
        <p:nvSpPr>
          <p:cNvPr id="703" name="Google Shape;703;p12: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4" name="Google Shape;704;p12: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705" name="Google Shape;705;p12: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pt-BR"/>
              <a:t>9/28/2021 9:28 PM</a:t>
            </a:r>
            <a:endParaRPr/>
          </a:p>
        </p:txBody>
      </p:sp>
      <p:sp>
        <p:nvSpPr>
          <p:cNvPr id="706" name="Google Shape;706;p12: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3" name="Google Shape;743;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Clr>
                <a:schemeClr val="dk1"/>
              </a:buClr>
              <a:buSzPts val="800"/>
              <a:buFont typeface="Arial"/>
              <a:buChar char="•"/>
            </a:pPr>
            <a:r>
              <a:rPr lang="pt-BR"/>
              <a:t>Oferece uma camada de gerenciamento que permite que você crie, atualize e exclua recursos na sua assinatura do Azure.</a:t>
            </a:r>
            <a:endParaRPr/>
          </a:p>
          <a:p>
            <a:pPr indent="-457200" lvl="0" marL="457200" rtl="0" algn="l">
              <a:lnSpc>
                <a:spcPct val="90000"/>
              </a:lnSpc>
              <a:spcBef>
                <a:spcPts val="333"/>
              </a:spcBef>
              <a:spcAft>
                <a:spcPts val="0"/>
              </a:spcAft>
              <a:buClr>
                <a:schemeClr val="dk1"/>
              </a:buClr>
              <a:buSzPts val="800"/>
              <a:buFont typeface="Arial"/>
              <a:buChar char="•"/>
            </a:pPr>
            <a:r>
              <a:rPr lang="pt-BR"/>
              <a:t>Criar, configurar, gerenciar e excluir recursos e grupos de recursos.</a:t>
            </a:r>
            <a:endParaRPr/>
          </a:p>
          <a:p>
            <a:pPr indent="-457200" lvl="0" marL="457200" rtl="0" algn="l">
              <a:lnSpc>
                <a:spcPct val="90000"/>
              </a:lnSpc>
              <a:spcBef>
                <a:spcPts val="333"/>
              </a:spcBef>
              <a:spcAft>
                <a:spcPts val="0"/>
              </a:spcAft>
              <a:buClr>
                <a:schemeClr val="dk1"/>
              </a:buClr>
              <a:buSzPts val="800"/>
              <a:buFont typeface="Arial"/>
              <a:buChar char="•"/>
            </a:pPr>
            <a:r>
              <a:rPr lang="pt-BR"/>
              <a:t>Organiza recursos.</a:t>
            </a:r>
            <a:endParaRPr/>
          </a:p>
          <a:p>
            <a:pPr indent="-457200" lvl="0" marL="457200" rtl="0" algn="l">
              <a:lnSpc>
                <a:spcPct val="90000"/>
              </a:lnSpc>
              <a:spcBef>
                <a:spcPts val="333"/>
              </a:spcBef>
              <a:spcAft>
                <a:spcPts val="0"/>
              </a:spcAft>
              <a:buClr>
                <a:schemeClr val="dk1"/>
              </a:buClr>
              <a:buSzPts val="800"/>
              <a:buFont typeface="Arial"/>
              <a:buChar char="•"/>
            </a:pPr>
            <a:r>
              <a:rPr lang="pt-BR"/>
              <a:t>Controla o acesso e os recursos.</a:t>
            </a:r>
            <a:endParaRPr/>
          </a:p>
          <a:p>
            <a:pPr indent="-457200" lvl="0" marL="457200" rtl="0" algn="l">
              <a:lnSpc>
                <a:spcPct val="90000"/>
              </a:lnSpc>
              <a:spcBef>
                <a:spcPts val="333"/>
              </a:spcBef>
              <a:spcAft>
                <a:spcPts val="0"/>
              </a:spcAft>
              <a:buClr>
                <a:schemeClr val="dk1"/>
              </a:buClr>
              <a:buSzPts val="800"/>
              <a:buFont typeface="Arial"/>
              <a:buChar char="•"/>
            </a:pPr>
            <a:r>
              <a:rPr lang="pt-BR"/>
              <a:t>Automatiza usando diferentes ferramentas e SDKs.</a:t>
            </a:r>
            <a:endParaRPr/>
          </a:p>
          <a:p>
            <a:pPr indent="-457200" lvl="0" marL="457200" rtl="0" algn="l">
              <a:lnSpc>
                <a:spcPct val="90000"/>
              </a:lnSpc>
              <a:spcBef>
                <a:spcPts val="333"/>
              </a:spcBef>
              <a:spcAft>
                <a:spcPts val="0"/>
              </a:spcAft>
              <a:buClr>
                <a:schemeClr val="dk1"/>
              </a:buClr>
              <a:buSzPts val="1000"/>
              <a:buFont typeface="Arial"/>
              <a:buChar char="•"/>
            </a:pPr>
            <a:r>
              <a:rPr lang="pt-BR" sz="1000"/>
              <a:t>Armazena layouts em arquivos JSON.</a:t>
            </a:r>
            <a:endParaRPr/>
          </a:p>
          <a:p>
            <a:pPr indent="0" lvl="0" marL="0" rtl="0" algn="l">
              <a:lnSpc>
                <a:spcPct val="90000"/>
              </a:lnSpc>
              <a:spcBef>
                <a:spcPts val="333"/>
              </a:spcBef>
              <a:spcAft>
                <a:spcPts val="0"/>
              </a:spcAft>
              <a:buNone/>
            </a:pPr>
            <a:r>
              <a:t/>
            </a:r>
            <a:endParaRPr/>
          </a:p>
          <a:p>
            <a:pPr indent="0" lvl="0" marL="0" rtl="0" algn="l">
              <a:lnSpc>
                <a:spcPct val="90000"/>
              </a:lnSpc>
              <a:spcBef>
                <a:spcPts val="333"/>
              </a:spcBef>
              <a:spcAft>
                <a:spcPts val="0"/>
              </a:spcAft>
              <a:buNone/>
            </a:pPr>
            <a:r>
              <a:rPr lang="pt-BR"/>
              <a:t>Veja mais detalhes sobre o Azure Resource Manager em </a:t>
            </a:r>
            <a:r>
              <a:rPr lang="pt-BR" u="sng"/>
              <a:t>https://docs.microsoft.com/pt-br/azure/azure-resource-manager</a:t>
            </a:r>
            <a:endParaRPr/>
          </a:p>
          <a:p>
            <a:pPr indent="0" lvl="0" marL="0" rtl="0" algn="l">
              <a:lnSpc>
                <a:spcPct val="90000"/>
              </a:lnSpc>
              <a:spcBef>
                <a:spcPts val="333"/>
              </a:spcBef>
              <a:spcAft>
                <a:spcPts val="0"/>
              </a:spcAft>
              <a:buNone/>
            </a:pPr>
            <a:r>
              <a:t/>
            </a:r>
            <a:endParaRPr u="sng"/>
          </a:p>
          <a:p>
            <a:pPr indent="0" lvl="0" marL="0" rtl="0" algn="l">
              <a:lnSpc>
                <a:spcPct val="90000"/>
              </a:lnSpc>
              <a:spcBef>
                <a:spcPts val="333"/>
              </a:spcBef>
              <a:spcAft>
                <a:spcPts val="0"/>
              </a:spcAft>
              <a:buNone/>
            </a:pPr>
            <a:r>
              <a:rPr b="1" i="0" lang="pt-BR" sz="900" u="none" strike="noStrike">
                <a:solidFill>
                  <a:schemeClr val="dk1"/>
                </a:solidFill>
                <a:latin typeface="Quattrocento Sans"/>
                <a:ea typeface="Quattrocento Sans"/>
                <a:cs typeface="Quattrocento Sans"/>
                <a:sym typeface="Quattrocento Sans"/>
              </a:rPr>
              <a:t>Observação sobre ordem de conteúdo no Learn e SkillPipe: </a:t>
            </a:r>
            <a:endParaRPr/>
          </a:p>
          <a:p>
            <a:pPr indent="-171450" lvl="0" marL="171450" rtl="0" algn="l">
              <a:lnSpc>
                <a:spcPct val="90000"/>
              </a:lnSpc>
              <a:spcBef>
                <a:spcPts val="333"/>
              </a:spcBef>
              <a:spcAft>
                <a:spcPts val="0"/>
              </a:spcAft>
              <a:buClr>
                <a:schemeClr val="dk1"/>
              </a:buClr>
              <a:buSzPts val="900"/>
              <a:buFont typeface="Arial"/>
              <a:buChar char="•"/>
            </a:pPr>
            <a:r>
              <a:rPr b="0" i="0" lang="pt-BR" sz="900" u="none" strike="noStrike">
                <a:solidFill>
                  <a:schemeClr val="dk1"/>
                </a:solidFill>
                <a:latin typeface="Quattrocento Sans"/>
                <a:ea typeface="Quattrocento Sans"/>
                <a:cs typeface="Quattrocento Sans"/>
                <a:sym typeface="Quattrocento Sans"/>
              </a:rPr>
              <a:t>Slides 11-13</a:t>
            </a:r>
            <a:endParaRPr/>
          </a:p>
          <a:p>
            <a:pPr indent="0" lvl="0" marL="0" rtl="0" algn="l">
              <a:lnSpc>
                <a:spcPct val="90000"/>
              </a:lnSpc>
              <a:spcBef>
                <a:spcPts val="333"/>
              </a:spcBef>
              <a:spcAft>
                <a:spcPts val="0"/>
              </a:spcAft>
              <a:buClr>
                <a:schemeClr val="dk1"/>
              </a:buClr>
              <a:buSzPts val="900"/>
              <a:buFont typeface="Arial"/>
              <a:buNone/>
            </a:pPr>
            <a:r>
              <a:rPr b="0" i="0" lang="pt-BR" sz="900" u="none" strike="noStrike">
                <a:solidFill>
                  <a:schemeClr val="dk1"/>
                </a:solidFill>
                <a:latin typeface="Quattrocento Sans"/>
                <a:ea typeface="Quattrocento Sans"/>
                <a:cs typeface="Quattrocento Sans"/>
                <a:sym typeface="Quattrocento Sans"/>
              </a:rPr>
              <a:t>https://docs.microsoft.com/pt-br/learn/modules/azure-architecture-fundamentals/resources-resource-manager</a:t>
            </a:r>
            <a:endParaRPr/>
          </a:p>
          <a:p>
            <a:pPr indent="0" lvl="0" marL="0" rtl="0" algn="l">
              <a:lnSpc>
                <a:spcPct val="90000"/>
              </a:lnSpc>
              <a:spcBef>
                <a:spcPts val="333"/>
              </a:spcBef>
              <a:spcAft>
                <a:spcPts val="0"/>
              </a:spcAft>
              <a:buClr>
                <a:schemeClr val="dk1"/>
              </a:buClr>
              <a:buSzPts val="882"/>
              <a:buFont typeface="Arial"/>
              <a:buNone/>
            </a:pPr>
            <a:r>
              <a:t/>
            </a:r>
            <a:endParaRPr/>
          </a:p>
          <a:p>
            <a:pPr indent="0" lvl="0" marL="0" rtl="0" algn="l">
              <a:lnSpc>
                <a:spcPct val="90000"/>
              </a:lnSpc>
              <a:spcBef>
                <a:spcPts val="333"/>
              </a:spcBef>
              <a:spcAft>
                <a:spcPts val="0"/>
              </a:spcAft>
              <a:buNone/>
            </a:pPr>
            <a:r>
              <a:t/>
            </a:r>
            <a:endParaRPr/>
          </a:p>
        </p:txBody>
      </p:sp>
      <p:sp>
        <p:nvSpPr>
          <p:cNvPr id="744" name="Google Shape;744;p13: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5" name="Google Shape;745;p13: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746" name="Google Shape;746;p13: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pt-BR"/>
              <a:t>9/28/2021 9:28 PM</a:t>
            </a:r>
            <a:endParaRPr/>
          </a:p>
        </p:txBody>
      </p:sp>
      <p:sp>
        <p:nvSpPr>
          <p:cNvPr id="747" name="Google Shape;747;p13: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5" name="Google Shape;75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900"/>
              <a:buFont typeface="Quattrocento Sans"/>
              <a:buNone/>
            </a:pPr>
            <a:r>
              <a:rPr lang="pt-BR" sz="900"/>
              <a:t>Uma conta pode ter uma ou várias assinaturas.</a:t>
            </a:r>
            <a:endParaRPr/>
          </a:p>
          <a:p>
            <a:pPr indent="0" lvl="0" marL="0" marR="0" rtl="0" algn="l">
              <a:lnSpc>
                <a:spcPct val="90000"/>
              </a:lnSpc>
              <a:spcBef>
                <a:spcPts val="333"/>
              </a:spcBef>
              <a:spcAft>
                <a:spcPts val="0"/>
              </a:spcAft>
              <a:buClr>
                <a:schemeClr val="dk1"/>
              </a:buClr>
              <a:buSzPts val="900"/>
              <a:buFont typeface="Quattrocento Sans"/>
              <a:buNone/>
            </a:pPr>
            <a:r>
              <a:t/>
            </a:r>
            <a:endParaRPr sz="900">
              <a:solidFill>
                <a:schemeClr val="dk1"/>
              </a:solidFill>
              <a:latin typeface="Quattrocento Sans"/>
              <a:ea typeface="Quattrocento Sans"/>
              <a:cs typeface="Quattrocento Sans"/>
              <a:sym typeface="Quattrocento Sans"/>
            </a:endParaRPr>
          </a:p>
          <a:p>
            <a:pPr indent="0" lvl="0" marL="0" marR="0" rtl="0" algn="l">
              <a:lnSpc>
                <a:spcPct val="90000"/>
              </a:lnSpc>
              <a:spcBef>
                <a:spcPts val="333"/>
              </a:spcBef>
              <a:spcAft>
                <a:spcPts val="0"/>
              </a:spcAft>
              <a:buClr>
                <a:schemeClr val="dk1"/>
              </a:buClr>
              <a:buSzPts val="800"/>
              <a:buFont typeface="Quattrocento Sans"/>
              <a:buNone/>
            </a:pPr>
            <a:r>
              <a:rPr lang="pt-BR"/>
              <a:t>A assinatura do </a:t>
            </a:r>
            <a:r>
              <a:rPr lang="pt-BR" sz="900">
                <a:solidFill>
                  <a:schemeClr val="dk1"/>
                </a:solidFill>
                <a:latin typeface="Quattrocento Sans"/>
                <a:ea typeface="Quattrocento Sans"/>
                <a:cs typeface="Quattrocento Sans"/>
                <a:sym typeface="Quattrocento Sans"/>
              </a:rPr>
              <a:t>Azure oferece - </a:t>
            </a:r>
            <a:r>
              <a:rPr lang="pt-BR" u="sng"/>
              <a:t>https://azure.microsoft.com/pt-br/support/legal/offer-details/ </a:t>
            </a:r>
            <a:endParaRPr/>
          </a:p>
          <a:p>
            <a:pPr indent="0" lvl="0" marL="0" marR="0" rtl="0" algn="l">
              <a:lnSpc>
                <a:spcPct val="90000"/>
              </a:lnSpc>
              <a:spcBef>
                <a:spcPts val="333"/>
              </a:spcBef>
              <a:spcAft>
                <a:spcPts val="0"/>
              </a:spcAft>
              <a:buClr>
                <a:schemeClr val="dk1"/>
              </a:buClr>
              <a:buSzPts val="882"/>
              <a:buFont typeface="Quattrocento Sans"/>
              <a:buNone/>
            </a:pPr>
            <a:r>
              <a:t/>
            </a:r>
            <a:endParaRPr u="sng"/>
          </a:p>
          <a:p>
            <a:pPr indent="0" lvl="0" marL="0" rtl="0" algn="l">
              <a:lnSpc>
                <a:spcPct val="90000"/>
              </a:lnSpc>
              <a:spcBef>
                <a:spcPts val="333"/>
              </a:spcBef>
              <a:spcAft>
                <a:spcPts val="0"/>
              </a:spcAft>
              <a:buNone/>
            </a:pPr>
            <a:r>
              <a:t/>
            </a:r>
            <a:endParaRPr u="sng"/>
          </a:p>
          <a:p>
            <a:pPr indent="0" lvl="0" marL="0" rtl="0" algn="l">
              <a:lnSpc>
                <a:spcPct val="90000"/>
              </a:lnSpc>
              <a:spcBef>
                <a:spcPts val="333"/>
              </a:spcBef>
              <a:spcAft>
                <a:spcPts val="0"/>
              </a:spcAft>
              <a:buNone/>
            </a:pPr>
            <a:r>
              <a:rPr b="1" i="0" lang="pt-BR" sz="800" u="none" strike="noStrike">
                <a:solidFill>
                  <a:schemeClr val="dk1"/>
                </a:solidFill>
                <a:latin typeface="Quattrocento Sans"/>
                <a:ea typeface="Quattrocento Sans"/>
                <a:cs typeface="Quattrocento Sans"/>
                <a:sym typeface="Quattrocento Sans"/>
              </a:rPr>
              <a:t>Observação sobre ordem de conteúdo no Learn e SkillPipe: </a:t>
            </a:r>
            <a:endParaRPr/>
          </a:p>
          <a:p>
            <a:pPr indent="-171450" lvl="0" marL="171450" rtl="0" algn="l">
              <a:lnSpc>
                <a:spcPct val="90000"/>
              </a:lnSpc>
              <a:spcBef>
                <a:spcPts val="333"/>
              </a:spcBef>
              <a:spcAft>
                <a:spcPts val="0"/>
              </a:spcAft>
              <a:buClr>
                <a:schemeClr val="dk1"/>
              </a:buClr>
              <a:buSzPts val="800"/>
              <a:buFont typeface="Arial"/>
              <a:buChar char="•"/>
            </a:pPr>
            <a:r>
              <a:rPr b="0" i="0" lang="pt-BR" sz="800" u="none" strike="noStrike">
                <a:solidFill>
                  <a:schemeClr val="dk1"/>
                </a:solidFill>
                <a:latin typeface="Quattrocento Sans"/>
                <a:ea typeface="Quattrocento Sans"/>
                <a:cs typeface="Quattrocento Sans"/>
                <a:sym typeface="Quattrocento Sans"/>
              </a:rPr>
              <a:t>Slides 14 e 16</a:t>
            </a:r>
            <a:endParaRPr/>
          </a:p>
          <a:p>
            <a:pPr indent="0" lvl="0" marL="0" marR="0" rtl="0" algn="l">
              <a:lnSpc>
                <a:spcPct val="90000"/>
              </a:lnSpc>
              <a:spcBef>
                <a:spcPts val="333"/>
              </a:spcBef>
              <a:spcAft>
                <a:spcPts val="0"/>
              </a:spcAft>
              <a:buClr>
                <a:schemeClr val="dk1"/>
              </a:buClr>
              <a:buSzPts val="900"/>
              <a:buFont typeface="Quattrocento Sans"/>
              <a:buNone/>
            </a:pPr>
            <a:r>
              <a:rPr b="0" i="0" lang="pt-BR" sz="900" u="none" strike="noStrike">
                <a:solidFill>
                  <a:schemeClr val="dk1"/>
                </a:solidFill>
                <a:latin typeface="Quattrocento Sans"/>
                <a:ea typeface="Quattrocento Sans"/>
                <a:cs typeface="Quattrocento Sans"/>
                <a:sym typeface="Quattrocento Sans"/>
              </a:rPr>
              <a:t>https://docs.microsoft.com/pt-br/learn/modules/azure-architecture-fundamentals/management-groups-subscriptions</a:t>
            </a:r>
            <a:endParaRPr/>
          </a:p>
          <a:p>
            <a:pPr indent="0" lvl="0" marL="0" rtl="0" algn="l">
              <a:lnSpc>
                <a:spcPct val="90000"/>
              </a:lnSpc>
              <a:spcBef>
                <a:spcPts val="333"/>
              </a:spcBef>
              <a:spcAft>
                <a:spcPts val="0"/>
              </a:spcAft>
              <a:buNone/>
            </a:pPr>
            <a:r>
              <a:t/>
            </a:r>
            <a:endParaRPr/>
          </a:p>
        </p:txBody>
      </p:sp>
      <p:sp>
        <p:nvSpPr>
          <p:cNvPr id="756" name="Google Shape;756;p1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7" name="Google Shape;757;p14: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758" name="Google Shape;758;p14: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pt-BR"/>
              <a:t>9/28/2021 9:28 PM</a:t>
            </a:r>
            <a:endParaRPr/>
          </a:p>
        </p:txBody>
      </p:sp>
      <p:sp>
        <p:nvSpPr>
          <p:cNvPr id="759" name="Google Shape;759;p14: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8" name="Google Shape;76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i="0" lang="pt-BR" sz="700" u="none" strike="noStrike">
                <a:solidFill>
                  <a:schemeClr val="dk1"/>
                </a:solidFill>
                <a:latin typeface="Quattrocento Sans"/>
                <a:ea typeface="Quattrocento Sans"/>
                <a:cs typeface="Quattrocento Sans"/>
                <a:sym typeface="Quattrocento Sans"/>
              </a:rPr>
              <a:t>Observação sobre ordem de conteúdo no Learn e SkillPipe: </a:t>
            </a:r>
            <a:endParaRPr/>
          </a:p>
          <a:p>
            <a:pPr indent="0" lvl="0" marL="0" rtl="0" algn="l">
              <a:lnSpc>
                <a:spcPct val="90000"/>
              </a:lnSpc>
              <a:spcBef>
                <a:spcPts val="333"/>
              </a:spcBef>
              <a:spcAft>
                <a:spcPts val="0"/>
              </a:spcAft>
              <a:buNone/>
            </a:pPr>
            <a:r>
              <a:rPr lang="pt-BR"/>
              <a:t>O Learn tem um exercício da área restrita praticamente no mesmo lugar que esse. Ele não é especificamente alinhado a esse, mas traz um pouco de experiência no Portal do Azure – </a:t>
            </a:r>
            <a:r>
              <a:rPr b="1" i="0" lang="pt-BR">
                <a:solidFill>
                  <a:srgbClr val="171717"/>
                </a:solidFill>
                <a:latin typeface="Quattrocento Sans"/>
                <a:ea typeface="Quattrocento Sans"/>
                <a:cs typeface="Quattrocento Sans"/>
                <a:sym typeface="Quattrocento Sans"/>
              </a:rPr>
              <a:t>Exercício – Criar um site hospedado no Azure</a:t>
            </a:r>
            <a:endParaRPr/>
          </a:p>
          <a:p>
            <a:pPr indent="0" lvl="0" marL="0" rtl="0" algn="l">
              <a:lnSpc>
                <a:spcPct val="90000"/>
              </a:lnSpc>
              <a:spcBef>
                <a:spcPts val="333"/>
              </a:spcBef>
              <a:spcAft>
                <a:spcPts val="0"/>
              </a:spcAft>
              <a:buNone/>
            </a:pPr>
            <a:r>
              <a:rPr b="0" i="0" lang="pt-BR">
                <a:solidFill>
                  <a:srgbClr val="171717"/>
                </a:solidFill>
                <a:latin typeface="Quattrocento Sans"/>
                <a:ea typeface="Quattrocento Sans"/>
                <a:cs typeface="Quattrocento Sans"/>
                <a:sym typeface="Quattrocento Sans"/>
              </a:rPr>
              <a:t>https://docs.microsoft.com/pt-br/learn/modules/azure-architecture-fundamentals/exercise-create-website</a:t>
            </a:r>
            <a:endParaRPr/>
          </a:p>
          <a:p>
            <a:pPr indent="0" lvl="0" marL="0" rtl="0" algn="l">
              <a:lnSpc>
                <a:spcPct val="90000"/>
              </a:lnSpc>
              <a:spcBef>
                <a:spcPts val="333"/>
              </a:spcBef>
              <a:spcAft>
                <a:spcPts val="0"/>
              </a:spcAft>
              <a:buNone/>
            </a:pPr>
            <a:r>
              <a:t/>
            </a:r>
            <a:endParaRPr/>
          </a:p>
        </p:txBody>
      </p:sp>
      <p:sp>
        <p:nvSpPr>
          <p:cNvPr id="769" name="Google Shape;769;p15: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0" name="Google Shape;770;p15: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771" name="Google Shape;771;p15: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pt-BR"/>
              <a:t>9/28/2021 9:28 PM</a:t>
            </a:r>
            <a:endParaRPr/>
          </a:p>
        </p:txBody>
      </p:sp>
      <p:sp>
        <p:nvSpPr>
          <p:cNvPr id="772" name="Google Shape;772;p15: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9" name="Google Shape;779;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pt-BR" sz="2000"/>
              <a:t>Os grupos de gerenciamento podem incluir várias assinaturas do Azure.</a:t>
            </a:r>
            <a:endParaRPr/>
          </a:p>
          <a:p>
            <a:pPr indent="0" lvl="0" marL="0" rtl="0" algn="l">
              <a:lnSpc>
                <a:spcPct val="90000"/>
              </a:lnSpc>
              <a:spcBef>
                <a:spcPts val="333"/>
              </a:spcBef>
              <a:spcAft>
                <a:spcPts val="0"/>
              </a:spcAft>
              <a:buNone/>
            </a:pPr>
            <a:r>
              <a:rPr lang="pt-BR" sz="2000"/>
              <a:t>As assinaturas herdam as condições aplicadas ao grupo de gerenciamento.</a:t>
            </a:r>
            <a:endParaRPr/>
          </a:p>
          <a:p>
            <a:pPr indent="0" lvl="0" marL="0" rtl="0" algn="l">
              <a:lnSpc>
                <a:spcPct val="90000"/>
              </a:lnSpc>
              <a:spcBef>
                <a:spcPts val="333"/>
              </a:spcBef>
              <a:spcAft>
                <a:spcPts val="0"/>
              </a:spcAft>
              <a:buNone/>
            </a:pPr>
            <a:r>
              <a:rPr lang="pt-BR" sz="2000"/>
              <a:t>É possível oferecer suporte a 10.000 grupos de gerenciamento em um único diretório.</a:t>
            </a:r>
            <a:endParaRPr/>
          </a:p>
          <a:p>
            <a:pPr indent="0" lvl="0" marL="0" rtl="0" algn="l">
              <a:lnSpc>
                <a:spcPct val="90000"/>
              </a:lnSpc>
              <a:spcBef>
                <a:spcPts val="333"/>
              </a:spcBef>
              <a:spcAft>
                <a:spcPts val="0"/>
              </a:spcAft>
              <a:buNone/>
            </a:pPr>
            <a:r>
              <a:rPr lang="pt-BR" sz="2000"/>
              <a:t>Uma árvore de grupos de gerenciamento pode oferecer suporte a até seis níveis de profundidade.</a:t>
            </a:r>
            <a:endParaRPr/>
          </a:p>
          <a:p>
            <a:pPr indent="0" lvl="0" marL="0" marR="0" rtl="0" algn="l">
              <a:lnSpc>
                <a:spcPct val="90000"/>
              </a:lnSpc>
              <a:spcBef>
                <a:spcPts val="333"/>
              </a:spcBef>
              <a:spcAft>
                <a:spcPts val="0"/>
              </a:spcAft>
              <a:buClr>
                <a:schemeClr val="dk1"/>
              </a:buClr>
              <a:buSzPts val="800"/>
              <a:buFont typeface="Quattrocento Sans"/>
              <a:buNone/>
            </a:pPr>
            <a:r>
              <a:t/>
            </a:r>
            <a:endParaRPr b="1" sz="800">
              <a:solidFill>
                <a:schemeClr val="dk1"/>
              </a:solidFill>
              <a:latin typeface="Quattrocento Sans"/>
              <a:ea typeface="Quattrocento Sans"/>
              <a:cs typeface="Quattrocento Sans"/>
              <a:sym typeface="Quattrocento Sans"/>
            </a:endParaRPr>
          </a:p>
          <a:p>
            <a:pPr indent="0" lvl="0" marL="0" marR="0" rtl="0" algn="l">
              <a:lnSpc>
                <a:spcPct val="90000"/>
              </a:lnSpc>
              <a:spcBef>
                <a:spcPts val="333"/>
              </a:spcBef>
              <a:spcAft>
                <a:spcPts val="0"/>
              </a:spcAft>
              <a:buClr>
                <a:schemeClr val="dk1"/>
              </a:buClr>
              <a:buSzPts val="800"/>
              <a:buFont typeface="Quattrocento Sans"/>
              <a:buNone/>
            </a:pPr>
            <a:r>
              <a:rPr b="1" lang="pt-BR" sz="800">
                <a:solidFill>
                  <a:schemeClr val="dk1"/>
                </a:solidFill>
                <a:latin typeface="Quattrocento Sans"/>
                <a:ea typeface="Quattrocento Sans"/>
                <a:cs typeface="Quattrocento Sans"/>
                <a:sym typeface="Quattrocento Sans"/>
              </a:rPr>
              <a:t>Grupos de gerenciamento </a:t>
            </a:r>
            <a:r>
              <a:rPr lang="pt-BR" sz="800">
                <a:solidFill>
                  <a:schemeClr val="dk1"/>
                </a:solidFill>
                <a:latin typeface="Quattrocento Sans"/>
                <a:ea typeface="Quattrocento Sans"/>
                <a:cs typeface="Quattrocento Sans"/>
                <a:sym typeface="Quattrocento Sans"/>
              </a:rPr>
              <a:t>- </a:t>
            </a:r>
            <a:r>
              <a:rPr b="0" i="0" lang="pt-BR" sz="800" u="sng" strike="noStrike">
                <a:solidFill>
                  <a:schemeClr val="hlink"/>
                </a:solidFill>
                <a:latin typeface="Quattrocento Sans"/>
                <a:ea typeface="Quattrocento Sans"/>
                <a:cs typeface="Quattrocento Sans"/>
                <a:sym typeface="Quattrocento Sans"/>
                <a:hlinkClick r:id="rId2"/>
              </a:rPr>
              <a:t>https://docs.microsoft.com/pt-br/azure/governance/management-groups/</a:t>
            </a:r>
            <a:endParaRPr/>
          </a:p>
          <a:p>
            <a:pPr indent="0" lvl="0" marL="0" marR="0" rtl="0" algn="l">
              <a:lnSpc>
                <a:spcPct val="90000"/>
              </a:lnSpc>
              <a:spcBef>
                <a:spcPts val="333"/>
              </a:spcBef>
              <a:spcAft>
                <a:spcPts val="0"/>
              </a:spcAft>
              <a:buClr>
                <a:schemeClr val="dk1"/>
              </a:buClr>
              <a:buSzPts val="800"/>
              <a:buFont typeface="Quattrocento Sans"/>
              <a:buNone/>
            </a:pPr>
            <a:r>
              <a:t/>
            </a:r>
            <a:endParaRPr b="0" i="0" sz="800" u="sng" strike="noStrike">
              <a:solidFill>
                <a:schemeClr val="hlink"/>
              </a:solidFill>
              <a:latin typeface="Quattrocento Sans"/>
              <a:ea typeface="Quattrocento Sans"/>
              <a:cs typeface="Quattrocento Sans"/>
              <a:sym typeface="Quattrocento Sans"/>
              <a:hlinkClick r:id="rId3"/>
            </a:endParaRPr>
          </a:p>
          <a:p>
            <a:pPr indent="0" lvl="0" marL="0" rtl="0" algn="l">
              <a:lnSpc>
                <a:spcPct val="90000"/>
              </a:lnSpc>
              <a:spcBef>
                <a:spcPts val="333"/>
              </a:spcBef>
              <a:spcAft>
                <a:spcPts val="0"/>
              </a:spcAft>
              <a:buNone/>
            </a:pPr>
            <a:r>
              <a:rPr b="1" i="0" lang="pt-BR" sz="700" u="none" strike="noStrike">
                <a:solidFill>
                  <a:schemeClr val="dk1"/>
                </a:solidFill>
                <a:latin typeface="Quattrocento Sans"/>
                <a:ea typeface="Quattrocento Sans"/>
                <a:cs typeface="Quattrocento Sans"/>
                <a:sym typeface="Quattrocento Sans"/>
              </a:rPr>
              <a:t>Observação sobre ordem de conteúdo no Learn e SkillPipe: </a:t>
            </a:r>
            <a:endParaRPr/>
          </a:p>
          <a:p>
            <a:pPr indent="-171450" lvl="0" marL="171450" rtl="0" algn="l">
              <a:lnSpc>
                <a:spcPct val="90000"/>
              </a:lnSpc>
              <a:spcBef>
                <a:spcPts val="333"/>
              </a:spcBef>
              <a:spcAft>
                <a:spcPts val="0"/>
              </a:spcAft>
              <a:buClr>
                <a:schemeClr val="dk1"/>
              </a:buClr>
              <a:buSzPts val="700"/>
              <a:buFont typeface="Arial"/>
              <a:buChar char="•"/>
            </a:pPr>
            <a:r>
              <a:rPr b="0" i="0" lang="pt-BR" sz="700" u="none" strike="noStrike">
                <a:solidFill>
                  <a:schemeClr val="dk1"/>
                </a:solidFill>
                <a:latin typeface="Quattrocento Sans"/>
                <a:ea typeface="Quattrocento Sans"/>
                <a:cs typeface="Quattrocento Sans"/>
                <a:sym typeface="Quattrocento Sans"/>
              </a:rPr>
              <a:t>Slides 14 e 16</a:t>
            </a:r>
            <a:endParaRPr/>
          </a:p>
          <a:p>
            <a:pPr indent="0" lvl="0" marL="0" marR="0" rtl="0" algn="l">
              <a:lnSpc>
                <a:spcPct val="90000"/>
              </a:lnSpc>
              <a:spcBef>
                <a:spcPts val="333"/>
              </a:spcBef>
              <a:spcAft>
                <a:spcPts val="0"/>
              </a:spcAft>
              <a:buClr>
                <a:schemeClr val="dk1"/>
              </a:buClr>
              <a:buSzPts val="800"/>
              <a:buFont typeface="Quattrocento Sans"/>
              <a:buNone/>
            </a:pPr>
            <a:r>
              <a:rPr b="0" i="0" lang="pt-BR" sz="800" u="none" strike="noStrike">
                <a:solidFill>
                  <a:schemeClr val="dk1"/>
                </a:solidFill>
                <a:latin typeface="Quattrocento Sans"/>
                <a:ea typeface="Quattrocento Sans"/>
                <a:cs typeface="Quattrocento Sans"/>
                <a:sym typeface="Quattrocento Sans"/>
              </a:rPr>
              <a:t>https://docs.microsoft.com/pt-br/learn/modules/azure-architecture-fundamentals/management-groups-subscriptions</a:t>
            </a:r>
            <a:endParaRPr/>
          </a:p>
          <a:p>
            <a:pPr indent="0" lvl="0" marL="0" marR="0" rtl="0" algn="l">
              <a:lnSpc>
                <a:spcPct val="90000"/>
              </a:lnSpc>
              <a:spcBef>
                <a:spcPts val="333"/>
              </a:spcBef>
              <a:spcAft>
                <a:spcPts val="0"/>
              </a:spcAft>
              <a:buClr>
                <a:schemeClr val="dk1"/>
              </a:buClr>
              <a:buSzPts val="800"/>
              <a:buFont typeface="Quattrocento Sans"/>
              <a:buNone/>
            </a:pPr>
            <a:r>
              <a:t/>
            </a:r>
            <a:endParaRPr b="0" i="0" sz="800" u="sng" strike="noStrike">
              <a:solidFill>
                <a:schemeClr val="hlink"/>
              </a:solidFill>
              <a:latin typeface="Quattrocento Sans"/>
              <a:ea typeface="Quattrocento Sans"/>
              <a:cs typeface="Quattrocento Sans"/>
              <a:sym typeface="Quattrocento Sans"/>
              <a:hlinkClick r:id="rId4"/>
            </a:endParaRPr>
          </a:p>
          <a:p>
            <a:pPr indent="0" lvl="0" marL="0" rtl="0" algn="l">
              <a:lnSpc>
                <a:spcPct val="90000"/>
              </a:lnSpc>
              <a:spcBef>
                <a:spcPts val="333"/>
              </a:spcBef>
              <a:spcAft>
                <a:spcPts val="0"/>
              </a:spcAft>
              <a:buNone/>
            </a:pPr>
            <a:r>
              <a:t/>
            </a:r>
            <a:endParaRPr/>
          </a:p>
        </p:txBody>
      </p:sp>
      <p:sp>
        <p:nvSpPr>
          <p:cNvPr id="780" name="Google Shape;780;p16: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1" name="Google Shape;781;p16: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782" name="Google Shape;782;p16: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pt-BR"/>
              <a:t>9/28/2021 9:28 PM</a:t>
            </a:r>
            <a:endParaRPr/>
          </a:p>
        </p:txBody>
      </p:sp>
      <p:sp>
        <p:nvSpPr>
          <p:cNvPr id="783" name="Google Shape;783;p16: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0" name="Google Shape;79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pt-BR"/>
              <a:t>Incluir o slide de Ferramentas de Gerenciamento do Azure antes de seguir as orientações. Este slide está na Lição 05.  </a:t>
            </a:r>
            <a:endParaRPr/>
          </a:p>
          <a:p>
            <a:pPr indent="0" lvl="0" marL="0" rtl="0" algn="l">
              <a:lnSpc>
                <a:spcPct val="90000"/>
              </a:lnSpc>
              <a:spcBef>
                <a:spcPts val="333"/>
              </a:spcBef>
              <a:spcAft>
                <a:spcPts val="0"/>
              </a:spcAft>
              <a:buNone/>
            </a:pPr>
            <a:r>
              <a:t/>
            </a:r>
            <a:endParaRPr/>
          </a:p>
          <a:p>
            <a:pPr indent="0" lvl="0" marL="0" marR="0" rtl="0" algn="l">
              <a:lnSpc>
                <a:spcPct val="90000"/>
              </a:lnSpc>
              <a:spcBef>
                <a:spcPts val="333"/>
              </a:spcBef>
              <a:spcAft>
                <a:spcPts val="0"/>
              </a:spcAft>
              <a:buClr>
                <a:schemeClr val="dk1"/>
              </a:buClr>
              <a:buSzPts val="800"/>
              <a:buFont typeface="Quattrocento Sans"/>
              <a:buNone/>
            </a:pPr>
            <a:r>
              <a:rPr b="1" i="0" lang="pt-BR" sz="800" u="none" strike="noStrike">
                <a:solidFill>
                  <a:schemeClr val="dk1"/>
                </a:solidFill>
                <a:latin typeface="Quattrocento Sans"/>
                <a:ea typeface="Quattrocento Sans"/>
                <a:cs typeface="Quattrocento Sans"/>
                <a:sym typeface="Quattrocento Sans"/>
              </a:rPr>
              <a:t>Observação sobre ordem de conteúdo no Learn e SkillPipe: </a:t>
            </a:r>
            <a:endParaRPr/>
          </a:p>
          <a:p>
            <a:pPr indent="0" lvl="0" marL="0" rtl="0" algn="l">
              <a:lnSpc>
                <a:spcPct val="90000"/>
              </a:lnSpc>
              <a:spcBef>
                <a:spcPts val="333"/>
              </a:spcBef>
              <a:spcAft>
                <a:spcPts val="0"/>
              </a:spcAft>
              <a:buNone/>
            </a:pPr>
            <a:r>
              <a:rPr lang="pt-BR"/>
              <a:t>Slides 17-18</a:t>
            </a:r>
            <a:endParaRPr/>
          </a:p>
          <a:p>
            <a:pPr indent="0" lvl="0" marL="0" rtl="0" algn="l">
              <a:lnSpc>
                <a:spcPct val="90000"/>
              </a:lnSpc>
              <a:spcBef>
                <a:spcPts val="333"/>
              </a:spcBef>
              <a:spcAft>
                <a:spcPts val="0"/>
              </a:spcAft>
              <a:buNone/>
            </a:pPr>
            <a:r>
              <a:rPr lang="pt-BR"/>
              <a:t>https://docs.microsoft.com/pt-br/learn/modules/azure-compute-fundamentals/introduction</a:t>
            </a:r>
            <a:endParaRPr/>
          </a:p>
        </p:txBody>
      </p:sp>
      <p:sp>
        <p:nvSpPr>
          <p:cNvPr id="791" name="Google Shape;791;p17: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2" name="Google Shape;792;p17: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793" name="Google Shape;793;p17: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pt-BR"/>
              <a:t>9/28/2021 9:28 PM</a:t>
            </a:r>
            <a:endParaRPr/>
          </a:p>
        </p:txBody>
      </p:sp>
      <p:sp>
        <p:nvSpPr>
          <p:cNvPr id="794" name="Google Shape;794;p17: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0" name="Google Shape;800;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pt-BR" sz="850">
                <a:latin typeface="Quattrocento Sans"/>
                <a:ea typeface="Quattrocento Sans"/>
                <a:cs typeface="Quattrocento Sans"/>
                <a:sym typeface="Quattrocento Sans"/>
              </a:rPr>
              <a:t>A tarefa de automatizar, gerenciar e interagir com um grande número de contêineres é conhecida como orquestração. O </a:t>
            </a:r>
            <a:r>
              <a:rPr lang="pt-BR" sz="850" u="sng">
                <a:solidFill>
                  <a:schemeClr val="hlink"/>
                </a:solidFill>
                <a:latin typeface="Quattrocento Sans"/>
                <a:ea typeface="Quattrocento Sans"/>
                <a:cs typeface="Quattrocento Sans"/>
                <a:sym typeface="Quattrocento Sans"/>
                <a:hlinkClick r:id="rId2"/>
              </a:rPr>
              <a:t>Serviço de Kubernetes do Azure (AKS) </a:t>
            </a:r>
            <a:r>
              <a:rPr lang="pt-BR" sz="850">
                <a:latin typeface="Quattrocento Sans"/>
                <a:ea typeface="Quattrocento Sans"/>
                <a:cs typeface="Quattrocento Sans"/>
                <a:sym typeface="Quattrocento Sans"/>
              </a:rPr>
              <a:t> é um serviço de orquestração completa para contêineres com arquiteturas distribuídas e grandes volumes de contêineres. A orquestração é a tarefa de automatizar e gerenciar um grande número de contêineres e a forma como eles interagem.</a:t>
            </a:r>
            <a:endParaRPr/>
          </a:p>
          <a:p>
            <a:pPr indent="0" lvl="0" marL="0" rtl="0" algn="l">
              <a:lnSpc>
                <a:spcPct val="90000"/>
              </a:lnSpc>
              <a:spcBef>
                <a:spcPts val="333"/>
              </a:spcBef>
              <a:spcAft>
                <a:spcPts val="0"/>
              </a:spcAft>
              <a:buNone/>
            </a:pPr>
            <a:r>
              <a:t/>
            </a:r>
            <a:endParaRPr sz="850">
              <a:latin typeface="Quattrocento Sans"/>
              <a:ea typeface="Quattrocento Sans"/>
              <a:cs typeface="Quattrocento Sans"/>
              <a:sym typeface="Quattrocento Sans"/>
            </a:endParaRPr>
          </a:p>
          <a:p>
            <a:pPr indent="0" lvl="0" marL="0" marR="0" rtl="0" algn="l">
              <a:lnSpc>
                <a:spcPct val="90000"/>
              </a:lnSpc>
              <a:spcBef>
                <a:spcPts val="333"/>
              </a:spcBef>
              <a:spcAft>
                <a:spcPts val="0"/>
              </a:spcAft>
              <a:buClr>
                <a:schemeClr val="dk1"/>
              </a:buClr>
              <a:buSzPts val="700"/>
              <a:buFont typeface="Quattrocento Sans"/>
              <a:buNone/>
            </a:pPr>
            <a:r>
              <a:rPr b="1" i="0" lang="pt-BR" sz="700" u="none" strike="noStrike">
                <a:solidFill>
                  <a:schemeClr val="dk1"/>
                </a:solidFill>
                <a:latin typeface="Quattrocento Sans"/>
                <a:ea typeface="Quattrocento Sans"/>
                <a:cs typeface="Quattrocento Sans"/>
                <a:sym typeface="Quattrocento Sans"/>
              </a:rPr>
              <a:t>Observação sobre ordem de conteúdo no Learn e SkillPipe: </a:t>
            </a:r>
            <a:endParaRPr/>
          </a:p>
          <a:p>
            <a:pPr indent="0" lvl="0" marL="0" rtl="0" algn="l">
              <a:lnSpc>
                <a:spcPct val="90000"/>
              </a:lnSpc>
              <a:spcBef>
                <a:spcPts val="333"/>
              </a:spcBef>
              <a:spcAft>
                <a:spcPts val="0"/>
              </a:spcAft>
              <a:buNone/>
            </a:pPr>
            <a:r>
              <a:rPr lang="pt-BR" sz="800"/>
              <a:t>Slides 17-18</a:t>
            </a:r>
            <a:endParaRPr/>
          </a:p>
          <a:p>
            <a:pPr indent="0" lvl="0" marL="0" rtl="0" algn="l">
              <a:lnSpc>
                <a:spcPct val="90000"/>
              </a:lnSpc>
              <a:spcBef>
                <a:spcPts val="333"/>
              </a:spcBef>
              <a:spcAft>
                <a:spcPts val="0"/>
              </a:spcAft>
              <a:buNone/>
            </a:pPr>
            <a:r>
              <a:rPr lang="pt-BR" sz="800"/>
              <a:t>https://docs.microsoft.com/pt-br/learn/modules/azure-compute-fundamentals/introduction</a:t>
            </a:r>
            <a:endParaRPr/>
          </a:p>
          <a:p>
            <a:pPr indent="0" lvl="0" marL="0" rtl="0" algn="l">
              <a:lnSpc>
                <a:spcPct val="90000"/>
              </a:lnSpc>
              <a:spcBef>
                <a:spcPts val="333"/>
              </a:spcBef>
              <a:spcAft>
                <a:spcPts val="0"/>
              </a:spcAft>
              <a:buNone/>
            </a:pPr>
            <a:r>
              <a:t/>
            </a:r>
            <a:endParaRPr sz="850">
              <a:latin typeface="Quattrocento Sans"/>
              <a:ea typeface="Quattrocento Sans"/>
              <a:cs typeface="Quattrocento Sans"/>
              <a:sym typeface="Quattrocento Sans"/>
            </a:endParaRPr>
          </a:p>
        </p:txBody>
      </p:sp>
      <p:sp>
        <p:nvSpPr>
          <p:cNvPr id="801" name="Google Shape;801;p18: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2" name="Google Shape;802;p18: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803" name="Google Shape;803;p18: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pt-BR"/>
              <a:t>9/28/2021 9:28 PM</a:t>
            </a:r>
            <a:endParaRPr/>
          </a:p>
        </p:txBody>
      </p:sp>
      <p:sp>
        <p:nvSpPr>
          <p:cNvPr id="804" name="Google Shape;804;p18: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6" name="Google Shape;50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i="0" lang="pt-BR" sz="800" u="none" strike="noStrike">
                <a:solidFill>
                  <a:schemeClr val="dk1"/>
                </a:solidFill>
                <a:latin typeface="Quattrocento Sans"/>
                <a:ea typeface="Quattrocento Sans"/>
                <a:cs typeface="Quattrocento Sans"/>
                <a:sym typeface="Quattrocento Sans"/>
              </a:rPr>
              <a:t>Observação sobre ordem de conteúdo no Learn e SkillPipe: </a:t>
            </a:r>
            <a:endParaRPr/>
          </a:p>
          <a:p>
            <a:pPr indent="-171450" lvl="0" marL="171450" rtl="0" algn="l">
              <a:lnSpc>
                <a:spcPct val="90000"/>
              </a:lnSpc>
              <a:spcBef>
                <a:spcPts val="333"/>
              </a:spcBef>
              <a:spcAft>
                <a:spcPts val="0"/>
              </a:spcAft>
              <a:buClr>
                <a:schemeClr val="dk1"/>
              </a:buClr>
              <a:buSzPts val="800"/>
              <a:buFont typeface="Arial"/>
              <a:buChar char="•"/>
            </a:pPr>
            <a:r>
              <a:rPr b="0" i="0" lang="pt-BR" sz="800" u="none" strike="noStrike">
                <a:solidFill>
                  <a:schemeClr val="dk1"/>
                </a:solidFill>
                <a:latin typeface="Quattrocento Sans"/>
                <a:ea typeface="Quattrocento Sans"/>
                <a:cs typeface="Quattrocento Sans"/>
                <a:sym typeface="Quattrocento Sans"/>
              </a:rPr>
              <a:t>Slides 1-5 </a:t>
            </a:r>
            <a:endParaRPr/>
          </a:p>
          <a:p>
            <a:pPr indent="0" lvl="0" marL="0" rtl="0" algn="l">
              <a:lnSpc>
                <a:spcPct val="90000"/>
              </a:lnSpc>
              <a:spcBef>
                <a:spcPts val="333"/>
              </a:spcBef>
              <a:spcAft>
                <a:spcPts val="0"/>
              </a:spcAft>
              <a:buClr>
                <a:schemeClr val="dk1"/>
              </a:buClr>
              <a:buSzPts val="800"/>
              <a:buFont typeface="Arial"/>
              <a:buNone/>
            </a:pPr>
            <a:r>
              <a:rPr b="0" i="0" lang="pt-BR" sz="800" u="none" strike="noStrike">
                <a:solidFill>
                  <a:schemeClr val="dk1"/>
                </a:solidFill>
                <a:latin typeface="Quattrocento Sans"/>
                <a:ea typeface="Quattrocento Sans"/>
                <a:cs typeface="Quattrocento Sans"/>
                <a:sym typeface="Quattrocento Sans"/>
              </a:rPr>
              <a:t>https://docs.microsoft.com/pt-br/learn/modules/azure-architecture-fundamentals/introduction</a:t>
            </a:r>
            <a:endParaRPr/>
          </a:p>
          <a:p>
            <a:pPr indent="0" lvl="0" marL="0" rtl="0" algn="l">
              <a:lnSpc>
                <a:spcPct val="90000"/>
              </a:lnSpc>
              <a:spcBef>
                <a:spcPts val="333"/>
              </a:spcBef>
              <a:spcAft>
                <a:spcPts val="0"/>
              </a:spcAft>
              <a:buClr>
                <a:schemeClr val="dk1"/>
              </a:buClr>
              <a:buSzPts val="800"/>
              <a:buFont typeface="Arial"/>
              <a:buNone/>
            </a:pPr>
            <a:r>
              <a:rPr lang="pt-BR"/>
              <a:t>https://docs.microsoft.com/pt-br/learn/modules/azure-architecture-fundamentals/overview</a:t>
            </a:r>
            <a:endParaRPr/>
          </a:p>
        </p:txBody>
      </p:sp>
      <p:sp>
        <p:nvSpPr>
          <p:cNvPr id="507" name="Google Shape;507;p2: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2: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509" name="Google Shape;509;p2: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pt-BR"/>
              <a:t>9/28/2021 9:28 PM</a:t>
            </a:r>
            <a:endParaRPr/>
          </a:p>
        </p:txBody>
      </p:sp>
      <p:sp>
        <p:nvSpPr>
          <p:cNvPr id="510" name="Google Shape;510;p2: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0" name="Google Shape;81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pt-BR" u="sng">
                <a:solidFill>
                  <a:schemeClr val="hlink"/>
                </a:solidFill>
                <a:hlinkClick r:id="rId2"/>
              </a:rPr>
              <a:t>https://azure.microsoft.com/pt-br/services/app-service/#product-overview</a:t>
            </a:r>
            <a:endParaRPr/>
          </a:p>
          <a:p>
            <a:pPr indent="0" lvl="0" marL="0" rtl="0" algn="l">
              <a:lnSpc>
                <a:spcPct val="90000"/>
              </a:lnSpc>
              <a:spcBef>
                <a:spcPts val="333"/>
              </a:spcBef>
              <a:spcAft>
                <a:spcPts val="0"/>
              </a:spcAft>
              <a:buNone/>
            </a:pPr>
            <a:r>
              <a:t/>
            </a:r>
            <a:endParaRPr/>
          </a:p>
          <a:p>
            <a:pPr indent="0" lvl="0" marL="0" marR="0" rtl="0" algn="l">
              <a:lnSpc>
                <a:spcPct val="90000"/>
              </a:lnSpc>
              <a:spcBef>
                <a:spcPts val="333"/>
              </a:spcBef>
              <a:spcAft>
                <a:spcPts val="0"/>
              </a:spcAft>
              <a:buClr>
                <a:schemeClr val="dk1"/>
              </a:buClr>
              <a:buSzPts val="800"/>
              <a:buFont typeface="Quattrocento Sans"/>
              <a:buNone/>
            </a:pPr>
            <a:r>
              <a:rPr b="1" i="0" lang="pt-BR" sz="800" u="none" strike="noStrike">
                <a:solidFill>
                  <a:schemeClr val="dk1"/>
                </a:solidFill>
                <a:latin typeface="Quattrocento Sans"/>
                <a:ea typeface="Quattrocento Sans"/>
                <a:cs typeface="Quattrocento Sans"/>
                <a:sym typeface="Quattrocento Sans"/>
              </a:rPr>
              <a:t>Observação sobre ordem de conteúdo no Learn e SkillPipe: </a:t>
            </a:r>
            <a:endParaRPr/>
          </a:p>
          <a:p>
            <a:pPr indent="0" lvl="0" marL="0" rtl="0" algn="l">
              <a:lnSpc>
                <a:spcPct val="90000"/>
              </a:lnSpc>
              <a:spcBef>
                <a:spcPts val="333"/>
              </a:spcBef>
              <a:spcAft>
                <a:spcPts val="0"/>
              </a:spcAft>
              <a:buNone/>
            </a:pPr>
            <a:r>
              <a:rPr lang="pt-BR"/>
              <a:t>https://docs.microsoft.com/pt-br/learn/modules/azure-compute-fundamentals/overview</a:t>
            </a:r>
            <a:endParaRPr/>
          </a:p>
        </p:txBody>
      </p:sp>
      <p:sp>
        <p:nvSpPr>
          <p:cNvPr id="811" name="Google Shape;811;p19: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2" name="Google Shape;812;p19: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813" name="Google Shape;813;p19: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pt-BR"/>
              <a:t>9/28/2021 9:28 PM</a:t>
            </a:r>
            <a:endParaRPr/>
          </a:p>
        </p:txBody>
      </p:sp>
      <p:sp>
        <p:nvSpPr>
          <p:cNvPr id="814" name="Google Shape;814;p19: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1" name="Google Shape;831;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800"/>
              <a:buFont typeface="Arial"/>
              <a:buChar char="•"/>
            </a:pPr>
            <a:r>
              <a:rPr lang="pt-BR">
                <a:latin typeface="Calibri"/>
                <a:ea typeface="Calibri"/>
                <a:cs typeface="Calibri"/>
                <a:sym typeface="Calibri"/>
              </a:rPr>
              <a:t>Desenvolvimento e teste – as VMs do Azure oferecem uma maneira rápida e fácil de criar um computador com configurações específicas exigidas para codificar e testar um aplicativo.</a:t>
            </a:r>
            <a:endParaRPr/>
          </a:p>
          <a:p>
            <a:pPr indent="-342900" lvl="0" marL="342900" rtl="0" algn="l">
              <a:lnSpc>
                <a:spcPct val="90000"/>
              </a:lnSpc>
              <a:spcBef>
                <a:spcPts val="1800"/>
              </a:spcBef>
              <a:spcAft>
                <a:spcPts val="0"/>
              </a:spcAft>
              <a:buClr>
                <a:schemeClr val="dk1"/>
              </a:buClr>
              <a:buSzPts val="800"/>
              <a:buFont typeface="Arial"/>
              <a:buChar char="•"/>
            </a:pPr>
            <a:r>
              <a:rPr lang="pt-BR">
                <a:latin typeface="Calibri"/>
                <a:ea typeface="Calibri"/>
                <a:cs typeface="Calibri"/>
                <a:sym typeface="Calibri"/>
              </a:rPr>
              <a:t>Aplicativos na nuvem – Como a demanda do aplicativo pode flutuar, pode ser econômico executá-lo em uma VM no Azure. Você paga por VMs adicionais quando precisa delas e desativa-as quando não precisa.</a:t>
            </a:r>
            <a:endParaRPr/>
          </a:p>
          <a:p>
            <a:pPr indent="-342900" lvl="0" marL="342900" rtl="0" algn="l">
              <a:lnSpc>
                <a:spcPct val="90000"/>
              </a:lnSpc>
              <a:spcBef>
                <a:spcPts val="1800"/>
              </a:spcBef>
              <a:spcAft>
                <a:spcPts val="0"/>
              </a:spcAft>
              <a:buClr>
                <a:schemeClr val="dk1"/>
              </a:buClr>
              <a:buSzPts val="800"/>
              <a:buFont typeface="Arial"/>
              <a:buChar char="•"/>
            </a:pPr>
            <a:r>
              <a:rPr lang="pt-BR">
                <a:latin typeface="Calibri"/>
                <a:ea typeface="Calibri"/>
                <a:cs typeface="Calibri"/>
                <a:sym typeface="Calibri"/>
              </a:rPr>
              <a:t>Datacenter ampliado – As máquinas virtuais em uma rede virtual do Azure podem ser facilmente conectadas à rede da organização.</a:t>
            </a:r>
            <a:endParaRPr/>
          </a:p>
          <a:p>
            <a:pPr indent="0" lvl="0" marL="0" rtl="0" algn="l">
              <a:lnSpc>
                <a:spcPct val="90000"/>
              </a:lnSpc>
              <a:spcBef>
                <a:spcPts val="1800"/>
              </a:spcBef>
              <a:spcAft>
                <a:spcPts val="0"/>
              </a:spcAft>
              <a:buNone/>
            </a:pPr>
            <a:r>
              <a:t/>
            </a:r>
            <a:endParaRPr b="1" sz="882">
              <a:solidFill>
                <a:schemeClr val="dk1"/>
              </a:solidFill>
              <a:latin typeface="Quattrocento Sans"/>
              <a:ea typeface="Quattrocento Sans"/>
              <a:cs typeface="Quattrocento Sans"/>
              <a:sym typeface="Quattrocento Sans"/>
            </a:endParaRPr>
          </a:p>
          <a:p>
            <a:pPr indent="0" lvl="0" marL="0" rtl="0" algn="l">
              <a:lnSpc>
                <a:spcPct val="90000"/>
              </a:lnSpc>
              <a:spcBef>
                <a:spcPts val="333"/>
              </a:spcBef>
              <a:spcAft>
                <a:spcPts val="0"/>
              </a:spcAft>
              <a:buNone/>
            </a:pPr>
            <a:r>
              <a:rPr b="1" lang="pt-BR" sz="882">
                <a:solidFill>
                  <a:schemeClr val="dk1"/>
                </a:solidFill>
                <a:latin typeface="Quattrocento Sans"/>
                <a:ea typeface="Quattrocento Sans"/>
                <a:cs typeface="Quattrocento Sans"/>
                <a:sym typeface="Quattrocento Sans"/>
              </a:rPr>
              <a:t>Máquinas virtuais do Azure </a:t>
            </a:r>
            <a:r>
              <a:rPr b="0" lang="pt-BR" sz="882">
                <a:solidFill>
                  <a:schemeClr val="dk1"/>
                </a:solidFill>
                <a:latin typeface="Quattrocento Sans"/>
                <a:ea typeface="Quattrocento Sans"/>
                <a:cs typeface="Quattrocento Sans"/>
                <a:sym typeface="Quattrocento Sans"/>
              </a:rPr>
              <a:t>- https://azure.microsoft.com/pt-br/services/virtual-machines/</a:t>
            </a:r>
            <a:endParaRPr/>
          </a:p>
          <a:p>
            <a:pPr indent="0" lvl="0" marL="0" marR="0" rtl="0" algn="l">
              <a:lnSpc>
                <a:spcPct val="90000"/>
              </a:lnSpc>
              <a:spcBef>
                <a:spcPts val="333"/>
              </a:spcBef>
              <a:spcAft>
                <a:spcPts val="0"/>
              </a:spcAft>
              <a:buClr>
                <a:schemeClr val="dk1"/>
              </a:buClr>
              <a:buSzPts val="882"/>
              <a:buFont typeface="Quattrocento Sans"/>
              <a:buNone/>
            </a:pPr>
            <a:r>
              <a:rPr b="1" lang="pt-BR" sz="882">
                <a:solidFill>
                  <a:schemeClr val="dk1"/>
                </a:solidFill>
                <a:latin typeface="Quattrocento Sans"/>
                <a:ea typeface="Quattrocento Sans"/>
                <a:cs typeface="Quattrocento Sans"/>
                <a:sym typeface="Quattrocento Sans"/>
              </a:rPr>
              <a:t>Serviços de aplicativos </a:t>
            </a:r>
            <a:r>
              <a:rPr b="0" lang="pt-BR" sz="882">
                <a:solidFill>
                  <a:schemeClr val="dk1"/>
                </a:solidFill>
                <a:latin typeface="Quattrocento Sans"/>
                <a:ea typeface="Quattrocento Sans"/>
                <a:cs typeface="Quattrocento Sans"/>
                <a:sym typeface="Quattrocento Sans"/>
              </a:rPr>
              <a:t>- https://azure.microsoft.com/pt-br/services/app-service/</a:t>
            </a:r>
            <a:endParaRPr/>
          </a:p>
          <a:p>
            <a:pPr indent="0" lvl="0" marL="0" marR="0" rtl="0" algn="l">
              <a:lnSpc>
                <a:spcPct val="90000"/>
              </a:lnSpc>
              <a:spcBef>
                <a:spcPts val="333"/>
              </a:spcBef>
              <a:spcAft>
                <a:spcPts val="0"/>
              </a:spcAft>
              <a:buClr>
                <a:schemeClr val="dk1"/>
              </a:buClr>
              <a:buSzPts val="882"/>
              <a:buFont typeface="Quattrocento Sans"/>
              <a:buNone/>
            </a:pPr>
            <a:r>
              <a:t/>
            </a:r>
            <a:endParaRPr b="0" sz="882">
              <a:solidFill>
                <a:schemeClr val="dk1"/>
              </a:solidFill>
              <a:latin typeface="Quattrocento Sans"/>
              <a:ea typeface="Quattrocento Sans"/>
              <a:cs typeface="Quattrocento Sans"/>
              <a:sym typeface="Quattrocento Sans"/>
            </a:endParaRPr>
          </a:p>
          <a:p>
            <a:pPr indent="0" lvl="0" marL="0" marR="0" rtl="0" algn="l">
              <a:lnSpc>
                <a:spcPct val="90000"/>
              </a:lnSpc>
              <a:spcBef>
                <a:spcPts val="333"/>
              </a:spcBef>
              <a:spcAft>
                <a:spcPts val="0"/>
              </a:spcAft>
              <a:buClr>
                <a:schemeClr val="dk1"/>
              </a:buClr>
              <a:buSzPts val="800"/>
              <a:buFont typeface="Quattrocento Sans"/>
              <a:buNone/>
            </a:pPr>
            <a:r>
              <a:rPr b="1" i="0" lang="pt-BR" sz="800" u="none" strike="noStrike">
                <a:solidFill>
                  <a:schemeClr val="dk1"/>
                </a:solidFill>
                <a:latin typeface="Quattrocento Sans"/>
                <a:ea typeface="Quattrocento Sans"/>
                <a:cs typeface="Quattrocento Sans"/>
                <a:sym typeface="Quattrocento Sans"/>
              </a:rPr>
              <a:t>Observação sobre ordem de conteúdo no Learn e SkillPipe: </a:t>
            </a:r>
            <a:endParaRPr/>
          </a:p>
          <a:p>
            <a:pPr indent="0" lvl="0" marL="0" rtl="0" algn="l">
              <a:lnSpc>
                <a:spcPct val="90000"/>
              </a:lnSpc>
              <a:spcBef>
                <a:spcPts val="333"/>
              </a:spcBef>
              <a:spcAft>
                <a:spcPts val="0"/>
              </a:spcAft>
              <a:buNone/>
            </a:pPr>
            <a:r>
              <a:rPr b="0" i="0" lang="pt-BR" sz="900" u="none" strike="noStrike">
                <a:solidFill>
                  <a:schemeClr val="dk1"/>
                </a:solidFill>
                <a:latin typeface="Quattrocento Sans"/>
                <a:ea typeface="Quattrocento Sans"/>
                <a:cs typeface="Quattrocento Sans"/>
                <a:sym typeface="Quattrocento Sans"/>
              </a:rPr>
              <a:t>https://docs.microsoft.com/pt-br/learn/modules/azure-compute-fundamentals/azure-virtual-machines</a:t>
            </a:r>
            <a:endParaRPr/>
          </a:p>
        </p:txBody>
      </p:sp>
      <p:sp>
        <p:nvSpPr>
          <p:cNvPr id="832" name="Google Shape;832;p20: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3" name="Google Shape;833;p20: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834" name="Google Shape;834;p20: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pt-BR"/>
              <a:t>9/28/2021 9:28 PM</a:t>
            </a:r>
            <a:endParaRPr/>
          </a:p>
        </p:txBody>
      </p:sp>
      <p:sp>
        <p:nvSpPr>
          <p:cNvPr id="835" name="Google Shape;835;p20: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3" name="Google Shape;843;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844" name="Google Shape;844;p21: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5" name="Google Shape;845;p21: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846" name="Google Shape;846;p21: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pt-BR"/>
              <a:t>9/28/2021 9:28 PM</a:t>
            </a:r>
            <a:endParaRPr/>
          </a:p>
        </p:txBody>
      </p:sp>
      <p:sp>
        <p:nvSpPr>
          <p:cNvPr id="847" name="Google Shape;847;p21: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4" name="Google Shape;85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i="0" lang="pt-BR" sz="900" u="none" strike="noStrike">
                <a:solidFill>
                  <a:schemeClr val="dk1"/>
                </a:solidFill>
                <a:latin typeface="Quattrocento Sans"/>
                <a:ea typeface="Quattrocento Sans"/>
                <a:cs typeface="Quattrocento Sans"/>
                <a:sym typeface="Quattrocento Sans"/>
              </a:rPr>
              <a:t>Observação sobre ordem de conteúdo no Learn e SkillPipe:</a:t>
            </a:r>
            <a:endParaRPr/>
          </a:p>
          <a:p>
            <a:pPr indent="0" lvl="0" marL="0" rtl="0" algn="l">
              <a:lnSpc>
                <a:spcPct val="90000"/>
              </a:lnSpc>
              <a:spcBef>
                <a:spcPts val="333"/>
              </a:spcBef>
              <a:spcAft>
                <a:spcPts val="0"/>
              </a:spcAft>
              <a:buNone/>
            </a:pPr>
            <a:r>
              <a:rPr b="0" i="0" lang="pt-BR" sz="900" u="none" strike="noStrike">
                <a:solidFill>
                  <a:schemeClr val="dk1"/>
                </a:solidFill>
                <a:latin typeface="Quattrocento Sans"/>
                <a:ea typeface="Quattrocento Sans"/>
                <a:cs typeface="Quattrocento Sans"/>
                <a:sym typeface="Quattrocento Sans"/>
              </a:rPr>
              <a:t>https://docs.microsoft.com/pt-br/learn/modules/azure-compute-fundamentals/azure-app-services</a:t>
            </a:r>
            <a:endParaRPr/>
          </a:p>
        </p:txBody>
      </p:sp>
      <p:sp>
        <p:nvSpPr>
          <p:cNvPr id="855" name="Google Shape;855;p22: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6" name="Google Shape;856;p22: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857" name="Google Shape;857;p22: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pt-BR"/>
              <a:t>9/28/2021 9:28 PM</a:t>
            </a:r>
            <a:endParaRPr/>
          </a:p>
        </p:txBody>
      </p:sp>
      <p:sp>
        <p:nvSpPr>
          <p:cNvPr id="858" name="Google Shape;858;p22: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6" name="Google Shape;866;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867" name="Google Shape;867;p23: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8" name="Google Shape;868;p23: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869" name="Google Shape;869;p23: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pt-BR"/>
              <a:t>9/28/2021 9:28 PM</a:t>
            </a:r>
            <a:endParaRPr/>
          </a:p>
        </p:txBody>
      </p:sp>
      <p:sp>
        <p:nvSpPr>
          <p:cNvPr id="870" name="Google Shape;870;p23: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7" name="Google Shape;877;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Quattrocento Sans"/>
              <a:buNone/>
            </a:pPr>
            <a:r>
              <a:rPr i="1" lang="pt-BR" sz="2400"/>
              <a:t>Contêineres</a:t>
            </a:r>
            <a:r>
              <a:rPr lang="pt-BR" sz="2400"/>
              <a:t> são um ambiente de virtualização. No entanto, diferente das máquinas virtuais, você não gerencia um sistema operacional. Os contêineres devem ser leves e são projetados para serem criados, dimensionados e interrompidos dinamicamente. </a:t>
            </a:r>
            <a:endParaRPr/>
          </a:p>
          <a:p>
            <a:pPr indent="0" lvl="0" marL="0" rtl="0" algn="l">
              <a:lnSpc>
                <a:spcPct val="90000"/>
              </a:lnSpc>
              <a:spcBef>
                <a:spcPts val="333"/>
              </a:spcBef>
              <a:spcAft>
                <a:spcPts val="0"/>
              </a:spcAft>
              <a:buNone/>
            </a:pPr>
            <a:r>
              <a:t/>
            </a:r>
            <a:endParaRPr b="1" i="0" sz="900" u="none" strike="noStrike">
              <a:solidFill>
                <a:schemeClr val="dk1"/>
              </a:solidFill>
              <a:latin typeface="Quattrocento Sans"/>
              <a:ea typeface="Quattrocento Sans"/>
              <a:cs typeface="Quattrocento Sans"/>
              <a:sym typeface="Quattrocento Sans"/>
            </a:endParaRPr>
          </a:p>
          <a:p>
            <a:pPr indent="0" lvl="0" marL="0" rtl="0" algn="l">
              <a:lnSpc>
                <a:spcPct val="90000"/>
              </a:lnSpc>
              <a:spcBef>
                <a:spcPts val="333"/>
              </a:spcBef>
              <a:spcAft>
                <a:spcPts val="0"/>
              </a:spcAft>
              <a:buNone/>
            </a:pPr>
            <a:r>
              <a:rPr b="1" i="0" lang="pt-BR" sz="900" u="none" strike="noStrike">
                <a:solidFill>
                  <a:schemeClr val="dk1"/>
                </a:solidFill>
                <a:latin typeface="Quattrocento Sans"/>
                <a:ea typeface="Quattrocento Sans"/>
                <a:cs typeface="Quattrocento Sans"/>
                <a:sym typeface="Quattrocento Sans"/>
              </a:rPr>
              <a:t>Instâncias de Contêiner do Azure - </a:t>
            </a:r>
            <a:r>
              <a:rPr lang="pt-BR" u="sng"/>
              <a:t>https://azure.microsoft.com/pt-br/services/container-instances/</a:t>
            </a:r>
            <a:endParaRPr/>
          </a:p>
          <a:p>
            <a:pPr indent="0" lvl="0" marL="0" rtl="0" algn="l">
              <a:lnSpc>
                <a:spcPct val="90000"/>
              </a:lnSpc>
              <a:spcBef>
                <a:spcPts val="333"/>
              </a:spcBef>
              <a:spcAft>
                <a:spcPts val="0"/>
              </a:spcAft>
              <a:buNone/>
            </a:pPr>
            <a:r>
              <a:rPr b="1" i="0" lang="pt-BR" sz="900" u="none" strike="noStrike">
                <a:solidFill>
                  <a:schemeClr val="dk1"/>
                </a:solidFill>
                <a:latin typeface="Quattrocento Sans"/>
                <a:ea typeface="Quattrocento Sans"/>
                <a:cs typeface="Quattrocento Sans"/>
                <a:sym typeface="Quattrocento Sans"/>
              </a:rPr>
              <a:t>Serviço de Kubernetes do Azure - </a:t>
            </a:r>
            <a:r>
              <a:rPr lang="pt-BR" u="sng"/>
              <a:t>https://azure.microsoft.com/pt-br/services/kubernetes-service/ </a:t>
            </a:r>
            <a:endParaRPr/>
          </a:p>
          <a:p>
            <a:pPr indent="0" lvl="0" marL="0" rtl="0" algn="l">
              <a:lnSpc>
                <a:spcPct val="90000"/>
              </a:lnSpc>
              <a:spcBef>
                <a:spcPts val="333"/>
              </a:spcBef>
              <a:spcAft>
                <a:spcPts val="0"/>
              </a:spcAft>
              <a:buNone/>
            </a:pPr>
            <a:r>
              <a:t/>
            </a:r>
            <a:endParaRPr b="0" i="0" sz="900" u="sng" strike="noStrike">
              <a:solidFill>
                <a:schemeClr val="dk1"/>
              </a:solidFill>
              <a:latin typeface="Quattrocento Sans"/>
              <a:ea typeface="Quattrocento Sans"/>
              <a:cs typeface="Quattrocento Sans"/>
              <a:sym typeface="Quattrocento Sans"/>
            </a:endParaRPr>
          </a:p>
          <a:p>
            <a:pPr indent="0" lvl="0" marL="0" rtl="0" algn="l">
              <a:lnSpc>
                <a:spcPct val="90000"/>
              </a:lnSpc>
              <a:spcBef>
                <a:spcPts val="333"/>
              </a:spcBef>
              <a:spcAft>
                <a:spcPts val="0"/>
              </a:spcAft>
              <a:buNone/>
            </a:pPr>
            <a:r>
              <a:rPr b="1" i="0" lang="pt-BR" sz="900" u="none" strike="noStrike">
                <a:solidFill>
                  <a:schemeClr val="dk1"/>
                </a:solidFill>
                <a:latin typeface="Quattrocento Sans"/>
                <a:ea typeface="Quattrocento Sans"/>
                <a:cs typeface="Quattrocento Sans"/>
                <a:sym typeface="Quattrocento Sans"/>
              </a:rPr>
              <a:t>Observação sobre ordem de conteúdo no Learn e SkillPipe:</a:t>
            </a:r>
            <a:endParaRPr/>
          </a:p>
          <a:p>
            <a:pPr indent="0" lvl="0" marL="0" rtl="0" algn="l">
              <a:lnSpc>
                <a:spcPct val="90000"/>
              </a:lnSpc>
              <a:spcBef>
                <a:spcPts val="333"/>
              </a:spcBef>
              <a:spcAft>
                <a:spcPts val="0"/>
              </a:spcAft>
              <a:buNone/>
            </a:pPr>
            <a:r>
              <a:rPr b="0" i="0" lang="pt-BR" sz="900" u="none" strike="noStrike">
                <a:solidFill>
                  <a:schemeClr val="dk1"/>
                </a:solidFill>
                <a:latin typeface="Quattrocento Sans"/>
                <a:ea typeface="Quattrocento Sans"/>
                <a:cs typeface="Quattrocento Sans"/>
                <a:sym typeface="Quattrocento Sans"/>
              </a:rPr>
              <a:t>https://docs.microsoft.com/pt-br/learn/modules/azure-compute-fundamentals/azure-container-services</a:t>
            </a:r>
            <a:endParaRPr/>
          </a:p>
          <a:p>
            <a:pPr indent="0" lvl="0" marL="0" rtl="0" algn="l">
              <a:lnSpc>
                <a:spcPct val="90000"/>
              </a:lnSpc>
              <a:spcBef>
                <a:spcPts val="333"/>
              </a:spcBef>
              <a:spcAft>
                <a:spcPts val="0"/>
              </a:spcAft>
              <a:buNone/>
            </a:pPr>
            <a:r>
              <a:t/>
            </a:r>
            <a:endParaRPr/>
          </a:p>
        </p:txBody>
      </p:sp>
      <p:sp>
        <p:nvSpPr>
          <p:cNvPr id="878" name="Google Shape;878;p2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9" name="Google Shape;879;p24: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880" name="Google Shape;880;p24: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pt-BR"/>
              <a:t>9/28/2021 9:28 PM</a:t>
            </a:r>
            <a:endParaRPr/>
          </a:p>
        </p:txBody>
      </p:sp>
      <p:sp>
        <p:nvSpPr>
          <p:cNvPr id="881" name="Google Shape;881;p24: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33"/>
              </a:spcAft>
              <a:buNone/>
            </a:pPr>
            <a:r>
              <a:t/>
            </a:r>
            <a:endParaRPr/>
          </a:p>
        </p:txBody>
      </p:sp>
      <p:sp>
        <p:nvSpPr>
          <p:cNvPr id="894" name="Google Shape;89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1" name="Google Shape;90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900"/>
              <a:buFont typeface="Quattrocento Sans"/>
              <a:buNone/>
            </a:pPr>
            <a:r>
              <a:rPr lang="pt-BR" sz="900">
                <a:latin typeface="Quattrocento Sans"/>
                <a:ea typeface="Quattrocento Sans"/>
                <a:cs typeface="Quattrocento Sans"/>
                <a:sym typeface="Quattrocento Sans"/>
              </a:rPr>
              <a:t>https://docs.microsoft.com/pt-br/azure/virtual-desktop/overview</a:t>
            </a:r>
            <a:endParaRPr/>
          </a:p>
          <a:p>
            <a:pPr indent="0" lvl="0" marL="0" rtl="0" algn="l">
              <a:lnSpc>
                <a:spcPct val="90000"/>
              </a:lnSpc>
              <a:spcBef>
                <a:spcPts val="333"/>
              </a:spcBef>
              <a:spcAft>
                <a:spcPts val="0"/>
              </a:spcAft>
              <a:buNone/>
            </a:pPr>
            <a:r>
              <a:t/>
            </a:r>
            <a:endParaRPr b="0" i="0" sz="900" u="none" strike="noStrike">
              <a:solidFill>
                <a:schemeClr val="dk1"/>
              </a:solidFill>
              <a:latin typeface="Quattrocento Sans"/>
              <a:ea typeface="Quattrocento Sans"/>
              <a:cs typeface="Quattrocento Sans"/>
              <a:sym typeface="Quattrocento Sans"/>
            </a:endParaRPr>
          </a:p>
          <a:p>
            <a:pPr indent="0" lvl="0" marL="0" marR="0" rtl="0" algn="l">
              <a:lnSpc>
                <a:spcPct val="90000"/>
              </a:lnSpc>
              <a:spcBef>
                <a:spcPts val="333"/>
              </a:spcBef>
              <a:spcAft>
                <a:spcPts val="0"/>
              </a:spcAft>
              <a:buClr>
                <a:schemeClr val="dk1"/>
              </a:buClr>
              <a:buSzPts val="900"/>
              <a:buFont typeface="Quattrocento Sans"/>
              <a:buNone/>
            </a:pPr>
            <a:r>
              <a:rPr b="1" i="0" lang="pt-BR" sz="900" u="none" strike="noStrike">
                <a:solidFill>
                  <a:schemeClr val="dk1"/>
                </a:solidFill>
                <a:latin typeface="Quattrocento Sans"/>
                <a:ea typeface="Quattrocento Sans"/>
                <a:cs typeface="Quattrocento Sans"/>
                <a:sym typeface="Quattrocento Sans"/>
              </a:rPr>
              <a:t>Observação sobre ordem de conteúdo no Learn e SkillPipe:</a:t>
            </a:r>
            <a:endParaRPr/>
          </a:p>
          <a:p>
            <a:pPr indent="0" lvl="0" marL="0" rtl="0" algn="l">
              <a:lnSpc>
                <a:spcPct val="90000"/>
              </a:lnSpc>
              <a:spcBef>
                <a:spcPts val="333"/>
              </a:spcBef>
              <a:spcAft>
                <a:spcPts val="0"/>
              </a:spcAft>
              <a:buNone/>
            </a:pPr>
            <a:r>
              <a:rPr b="0" i="0" lang="pt-BR" sz="900" u="none" strike="noStrike">
                <a:solidFill>
                  <a:schemeClr val="dk1"/>
                </a:solidFill>
                <a:latin typeface="Quattrocento Sans"/>
                <a:ea typeface="Quattrocento Sans"/>
                <a:cs typeface="Quattrocento Sans"/>
                <a:sym typeface="Quattrocento Sans"/>
              </a:rPr>
              <a:t>https://docs.microsoft.com/pt-br/learn/modules/azure-compute-fundamentals/windows-virtual-desktop</a:t>
            </a:r>
            <a:endParaRPr/>
          </a:p>
          <a:p>
            <a:pPr indent="0" lvl="0" marL="0" rtl="0" algn="l">
              <a:lnSpc>
                <a:spcPct val="90000"/>
              </a:lnSpc>
              <a:spcBef>
                <a:spcPts val="333"/>
              </a:spcBef>
              <a:spcAft>
                <a:spcPts val="0"/>
              </a:spcAft>
              <a:buNone/>
            </a:pPr>
            <a:r>
              <a:t/>
            </a:r>
            <a:endParaRPr b="0" i="0" sz="900" u="none" strike="noStrike">
              <a:solidFill>
                <a:schemeClr val="dk1"/>
              </a:solidFill>
              <a:latin typeface="Quattrocento Sans"/>
              <a:ea typeface="Quattrocento Sans"/>
              <a:cs typeface="Quattrocento Sans"/>
              <a:sym typeface="Quattrocento Sans"/>
            </a:endParaRPr>
          </a:p>
          <a:p>
            <a:pPr indent="0" lvl="0" marL="0" rtl="0" algn="l">
              <a:lnSpc>
                <a:spcPct val="90000"/>
              </a:lnSpc>
              <a:spcBef>
                <a:spcPts val="333"/>
              </a:spcBef>
              <a:spcAft>
                <a:spcPts val="0"/>
              </a:spcAft>
              <a:buNone/>
            </a:pPr>
            <a:r>
              <a:rPr b="1" i="0" lang="pt-BR" sz="900" u="none" strike="noStrike">
                <a:solidFill>
                  <a:schemeClr val="dk1"/>
                </a:solidFill>
                <a:latin typeface="Quattrocento Sans"/>
                <a:ea typeface="Quattrocento Sans"/>
                <a:cs typeface="Quattrocento Sans"/>
                <a:sym typeface="Quattrocento Sans"/>
              </a:rPr>
              <a:t>Observação</a:t>
            </a:r>
            <a:r>
              <a:rPr b="0" i="0" lang="pt-BR" sz="900" u="none" strike="noStrike">
                <a:solidFill>
                  <a:schemeClr val="dk1"/>
                </a:solidFill>
                <a:latin typeface="Quattrocento Sans"/>
                <a:ea typeface="Quattrocento Sans"/>
                <a:cs typeface="Quattrocento Sans"/>
                <a:sym typeface="Quattrocento Sans"/>
              </a:rPr>
              <a:t>: A Área de Trabalho Virtual do Windows foi atualizada para a Área de Trabalho Virtual do Azure, mas a URL listada nas observações continuará a mesma na próxima atualização de JTA.</a:t>
            </a:r>
            <a:endParaRPr/>
          </a:p>
        </p:txBody>
      </p:sp>
      <p:sp>
        <p:nvSpPr>
          <p:cNvPr id="902" name="Google Shape;902;p26: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3" name="Google Shape;903;p26: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904" name="Google Shape;904;p26: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pt-BR"/>
              <a:t>9/28/2021 9:28 PM</a:t>
            </a:r>
            <a:endParaRPr/>
          </a:p>
        </p:txBody>
      </p:sp>
      <p:sp>
        <p:nvSpPr>
          <p:cNvPr id="905" name="Google Shape;905;p26: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3" name="Google Shape;913;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882"/>
              <a:buFont typeface="Quattrocento Sans"/>
              <a:buNone/>
            </a:pPr>
            <a:r>
              <a:rPr b="1" lang="pt-BR" sz="882">
                <a:solidFill>
                  <a:schemeClr val="dk1"/>
                </a:solidFill>
                <a:latin typeface="Quattrocento Sans"/>
                <a:ea typeface="Quattrocento Sans"/>
                <a:cs typeface="Quattrocento Sans"/>
                <a:sym typeface="Quattrocento Sans"/>
              </a:rPr>
              <a:t>Observação sobre ordem de conteúdo no Learn e SkillPipe:</a:t>
            </a:r>
            <a:endParaRPr/>
          </a:p>
          <a:p>
            <a:pPr indent="0" lvl="0" marL="0" marR="0" rtl="0" algn="l">
              <a:lnSpc>
                <a:spcPct val="90000"/>
              </a:lnSpc>
              <a:spcBef>
                <a:spcPts val="333"/>
              </a:spcBef>
              <a:spcAft>
                <a:spcPts val="0"/>
              </a:spcAft>
              <a:buClr>
                <a:schemeClr val="dk1"/>
              </a:buClr>
              <a:buSzPts val="800"/>
              <a:buFont typeface="Quattrocento Sans"/>
              <a:buNone/>
            </a:pPr>
            <a:r>
              <a:rPr b="0" i="0" lang="pt-BR" sz="800" u="none" strike="noStrike">
                <a:solidFill>
                  <a:schemeClr val="dk1"/>
                </a:solidFill>
                <a:latin typeface="Quattrocento Sans"/>
                <a:ea typeface="Quattrocento Sans"/>
                <a:cs typeface="Quattrocento Sans"/>
                <a:sym typeface="Quattrocento Sans"/>
              </a:rPr>
              <a:t>Várias unidades do Learn abordam o conteúdo deste slide</a:t>
            </a:r>
            <a:endParaRPr/>
          </a:p>
          <a:p>
            <a:pPr indent="0" lvl="0" marL="0" marR="0" rtl="0" algn="l">
              <a:lnSpc>
                <a:spcPct val="90000"/>
              </a:lnSpc>
              <a:spcBef>
                <a:spcPts val="333"/>
              </a:spcBef>
              <a:spcAft>
                <a:spcPts val="0"/>
              </a:spcAft>
              <a:buClr>
                <a:schemeClr val="dk1"/>
              </a:buClr>
              <a:buSzPts val="882"/>
              <a:buFont typeface="Quattrocento Sans"/>
              <a:buNone/>
            </a:pPr>
            <a:r>
              <a:rPr b="0" lang="pt-BR" sz="882">
                <a:solidFill>
                  <a:schemeClr val="dk1"/>
                </a:solidFill>
                <a:latin typeface="Quattrocento Sans"/>
                <a:ea typeface="Quattrocento Sans"/>
                <a:cs typeface="Quattrocento Sans"/>
                <a:sym typeface="Quattrocento Sans"/>
              </a:rPr>
              <a:t>https://docs.microsoft.com/pt-br/learn/modules/azure-networking-fundamentals/introduction</a:t>
            </a:r>
            <a:endParaRPr/>
          </a:p>
          <a:p>
            <a:pPr indent="0" lvl="0" marL="0" marR="0" rtl="0" algn="l">
              <a:lnSpc>
                <a:spcPct val="90000"/>
              </a:lnSpc>
              <a:spcBef>
                <a:spcPts val="333"/>
              </a:spcBef>
              <a:spcAft>
                <a:spcPts val="0"/>
              </a:spcAft>
              <a:buClr>
                <a:schemeClr val="dk1"/>
              </a:buClr>
              <a:buSzPts val="882"/>
              <a:buFont typeface="Quattrocento Sans"/>
              <a:buNone/>
            </a:pPr>
            <a:r>
              <a:rPr b="0" lang="pt-BR" sz="882">
                <a:solidFill>
                  <a:schemeClr val="dk1"/>
                </a:solidFill>
                <a:latin typeface="Quattrocento Sans"/>
                <a:ea typeface="Quattrocento Sans"/>
                <a:cs typeface="Quattrocento Sans"/>
                <a:sym typeface="Quattrocento Sans"/>
              </a:rPr>
              <a:t>https://docs.microsoft.com/pt-br/learn/modules/azure-networking-fundamentals/azure-virtual-network-fundamentals</a:t>
            </a:r>
            <a:endParaRPr/>
          </a:p>
          <a:p>
            <a:pPr indent="0" lvl="0" marL="0" marR="0" rtl="0" algn="l">
              <a:lnSpc>
                <a:spcPct val="90000"/>
              </a:lnSpc>
              <a:spcBef>
                <a:spcPts val="333"/>
              </a:spcBef>
              <a:spcAft>
                <a:spcPts val="0"/>
              </a:spcAft>
              <a:buClr>
                <a:schemeClr val="dk1"/>
              </a:buClr>
              <a:buSzPts val="882"/>
              <a:buFont typeface="Quattrocento Sans"/>
              <a:buNone/>
            </a:pPr>
            <a:r>
              <a:rPr b="0" lang="pt-BR" sz="882">
                <a:solidFill>
                  <a:schemeClr val="dk1"/>
                </a:solidFill>
                <a:latin typeface="Quattrocento Sans"/>
                <a:ea typeface="Quattrocento Sans"/>
                <a:cs typeface="Quattrocento Sans"/>
                <a:sym typeface="Quattrocento Sans"/>
              </a:rPr>
              <a:t>https://docs.microsoft.com/pt-br/learn/modules/azure-networking-fundamentals/azure-virtual-network-settings</a:t>
            </a:r>
            <a:endParaRPr/>
          </a:p>
          <a:p>
            <a:pPr indent="0" lvl="0" marL="0" marR="0" rtl="0" algn="l">
              <a:lnSpc>
                <a:spcPct val="90000"/>
              </a:lnSpc>
              <a:spcBef>
                <a:spcPts val="333"/>
              </a:spcBef>
              <a:spcAft>
                <a:spcPts val="0"/>
              </a:spcAft>
              <a:buClr>
                <a:schemeClr val="dk1"/>
              </a:buClr>
              <a:buSzPts val="882"/>
              <a:buFont typeface="Quattrocento Sans"/>
              <a:buNone/>
            </a:pPr>
            <a:r>
              <a:rPr b="0" lang="pt-BR" sz="882">
                <a:solidFill>
                  <a:schemeClr val="dk1"/>
                </a:solidFill>
                <a:latin typeface="Quattrocento Sans"/>
                <a:ea typeface="Quattrocento Sans"/>
                <a:cs typeface="Quattrocento Sans"/>
                <a:sym typeface="Quattrocento Sans"/>
              </a:rPr>
              <a:t>https://docs.microsoft.com/pt-br/learn/modules/azure-networking-fundamentals/azure-vpn-gateway-fundamentals</a:t>
            </a:r>
            <a:endParaRPr/>
          </a:p>
          <a:p>
            <a:pPr indent="0" lvl="0" marL="0" marR="0" rtl="0" algn="l">
              <a:lnSpc>
                <a:spcPct val="90000"/>
              </a:lnSpc>
              <a:spcBef>
                <a:spcPts val="333"/>
              </a:spcBef>
              <a:spcAft>
                <a:spcPts val="0"/>
              </a:spcAft>
              <a:buClr>
                <a:schemeClr val="dk1"/>
              </a:buClr>
              <a:buSzPts val="882"/>
              <a:buFont typeface="Quattrocento Sans"/>
              <a:buNone/>
            </a:pPr>
            <a:r>
              <a:rPr b="0" lang="pt-BR" sz="882">
                <a:solidFill>
                  <a:schemeClr val="dk1"/>
                </a:solidFill>
                <a:latin typeface="Quattrocento Sans"/>
                <a:ea typeface="Quattrocento Sans"/>
                <a:cs typeface="Quattrocento Sans"/>
                <a:sym typeface="Quattrocento Sans"/>
              </a:rPr>
              <a:t>https://docs.microsoft.com/pt-br/learn/modules/azure-networking-fundamentals/express-route-fundamentals</a:t>
            </a:r>
            <a:endParaRPr/>
          </a:p>
          <a:p>
            <a:pPr indent="0" lvl="0" marL="0" marR="0" rtl="0" algn="l">
              <a:lnSpc>
                <a:spcPct val="90000"/>
              </a:lnSpc>
              <a:spcBef>
                <a:spcPts val="333"/>
              </a:spcBef>
              <a:spcAft>
                <a:spcPts val="0"/>
              </a:spcAft>
              <a:buClr>
                <a:schemeClr val="dk1"/>
              </a:buClr>
              <a:buSzPts val="882"/>
              <a:buFont typeface="Quattrocento Sans"/>
              <a:buNone/>
            </a:pPr>
            <a:r>
              <a:t/>
            </a:r>
            <a:endParaRPr b="0" sz="882">
              <a:solidFill>
                <a:schemeClr val="dk1"/>
              </a:solidFill>
              <a:latin typeface="Quattrocento Sans"/>
              <a:ea typeface="Quattrocento Sans"/>
              <a:cs typeface="Quattrocento Sans"/>
              <a:sym typeface="Quattrocento Sans"/>
            </a:endParaRPr>
          </a:p>
        </p:txBody>
      </p:sp>
      <p:sp>
        <p:nvSpPr>
          <p:cNvPr id="914" name="Google Shape;914;p27: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5" name="Google Shape;915;p27: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916" name="Google Shape;916;p27: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pt-BR"/>
              <a:t>9/28/2021 9:28 PM</a:t>
            </a:r>
            <a:endParaRPr/>
          </a:p>
        </p:txBody>
      </p:sp>
      <p:sp>
        <p:nvSpPr>
          <p:cNvPr id="917" name="Google Shape;917;p27: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15a3da1bc95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1" name="Google Shape;931;g15a3da1bc95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882"/>
              <a:buFont typeface="Quattrocento Sans"/>
              <a:buNone/>
            </a:pPr>
            <a:r>
              <a:rPr b="1" lang="pt-BR" sz="882">
                <a:solidFill>
                  <a:schemeClr val="dk1"/>
                </a:solidFill>
                <a:latin typeface="Quattrocento Sans"/>
                <a:ea typeface="Quattrocento Sans"/>
                <a:cs typeface="Quattrocento Sans"/>
                <a:sym typeface="Quattrocento Sans"/>
              </a:rPr>
              <a:t>Observação sobre ordem de conteúdo no Learn e SkillPipe:</a:t>
            </a:r>
            <a:endParaRPr/>
          </a:p>
          <a:p>
            <a:pPr indent="0" lvl="0" marL="0" marR="0" rtl="0" algn="l">
              <a:lnSpc>
                <a:spcPct val="90000"/>
              </a:lnSpc>
              <a:spcBef>
                <a:spcPts val="333"/>
              </a:spcBef>
              <a:spcAft>
                <a:spcPts val="0"/>
              </a:spcAft>
              <a:buClr>
                <a:schemeClr val="dk1"/>
              </a:buClr>
              <a:buSzPts val="800"/>
              <a:buFont typeface="Quattrocento Sans"/>
              <a:buNone/>
            </a:pPr>
            <a:r>
              <a:rPr b="0" i="0" lang="pt-BR" sz="800" u="none" strike="noStrike">
                <a:solidFill>
                  <a:schemeClr val="dk1"/>
                </a:solidFill>
                <a:latin typeface="Quattrocento Sans"/>
                <a:ea typeface="Quattrocento Sans"/>
                <a:cs typeface="Quattrocento Sans"/>
                <a:sym typeface="Quattrocento Sans"/>
              </a:rPr>
              <a:t>Várias unidades do Learn abordam o conteúdo deste slide</a:t>
            </a:r>
            <a:endParaRPr/>
          </a:p>
          <a:p>
            <a:pPr indent="0" lvl="0" marL="0" marR="0" rtl="0" algn="l">
              <a:lnSpc>
                <a:spcPct val="90000"/>
              </a:lnSpc>
              <a:spcBef>
                <a:spcPts val="333"/>
              </a:spcBef>
              <a:spcAft>
                <a:spcPts val="0"/>
              </a:spcAft>
              <a:buClr>
                <a:schemeClr val="dk1"/>
              </a:buClr>
              <a:buSzPts val="882"/>
              <a:buFont typeface="Quattrocento Sans"/>
              <a:buNone/>
            </a:pPr>
            <a:r>
              <a:rPr b="0" lang="pt-BR" sz="882">
                <a:solidFill>
                  <a:schemeClr val="dk1"/>
                </a:solidFill>
                <a:latin typeface="Quattrocento Sans"/>
                <a:ea typeface="Quattrocento Sans"/>
                <a:cs typeface="Quattrocento Sans"/>
                <a:sym typeface="Quattrocento Sans"/>
              </a:rPr>
              <a:t>https://docs.microsoft.com/pt-br/learn/modules/azure-networking-fundamentals/introduction</a:t>
            </a:r>
            <a:endParaRPr/>
          </a:p>
          <a:p>
            <a:pPr indent="0" lvl="0" marL="0" marR="0" rtl="0" algn="l">
              <a:lnSpc>
                <a:spcPct val="90000"/>
              </a:lnSpc>
              <a:spcBef>
                <a:spcPts val="333"/>
              </a:spcBef>
              <a:spcAft>
                <a:spcPts val="0"/>
              </a:spcAft>
              <a:buClr>
                <a:schemeClr val="dk1"/>
              </a:buClr>
              <a:buSzPts val="882"/>
              <a:buFont typeface="Quattrocento Sans"/>
              <a:buNone/>
            </a:pPr>
            <a:r>
              <a:rPr b="0" lang="pt-BR" sz="882">
                <a:solidFill>
                  <a:schemeClr val="dk1"/>
                </a:solidFill>
                <a:latin typeface="Quattrocento Sans"/>
                <a:ea typeface="Quattrocento Sans"/>
                <a:cs typeface="Quattrocento Sans"/>
                <a:sym typeface="Quattrocento Sans"/>
              </a:rPr>
              <a:t>https://docs.microsoft.com/pt-br/learn/modules/azure-networking-fundamentals/azure-virtual-network-fundamentals</a:t>
            </a:r>
            <a:endParaRPr/>
          </a:p>
          <a:p>
            <a:pPr indent="0" lvl="0" marL="0" marR="0" rtl="0" algn="l">
              <a:lnSpc>
                <a:spcPct val="90000"/>
              </a:lnSpc>
              <a:spcBef>
                <a:spcPts val="333"/>
              </a:spcBef>
              <a:spcAft>
                <a:spcPts val="0"/>
              </a:spcAft>
              <a:buClr>
                <a:schemeClr val="dk1"/>
              </a:buClr>
              <a:buSzPts val="882"/>
              <a:buFont typeface="Quattrocento Sans"/>
              <a:buNone/>
            </a:pPr>
            <a:r>
              <a:rPr b="0" lang="pt-BR" sz="882">
                <a:solidFill>
                  <a:schemeClr val="dk1"/>
                </a:solidFill>
                <a:latin typeface="Quattrocento Sans"/>
                <a:ea typeface="Quattrocento Sans"/>
                <a:cs typeface="Quattrocento Sans"/>
                <a:sym typeface="Quattrocento Sans"/>
              </a:rPr>
              <a:t>https://docs.microsoft.com/pt-br/learn/modules/azure-networking-fundamentals/azure-virtual-network-settings</a:t>
            </a:r>
            <a:endParaRPr/>
          </a:p>
          <a:p>
            <a:pPr indent="0" lvl="0" marL="0" marR="0" rtl="0" algn="l">
              <a:lnSpc>
                <a:spcPct val="90000"/>
              </a:lnSpc>
              <a:spcBef>
                <a:spcPts val="333"/>
              </a:spcBef>
              <a:spcAft>
                <a:spcPts val="0"/>
              </a:spcAft>
              <a:buClr>
                <a:schemeClr val="dk1"/>
              </a:buClr>
              <a:buSzPts val="882"/>
              <a:buFont typeface="Quattrocento Sans"/>
              <a:buNone/>
            </a:pPr>
            <a:r>
              <a:rPr b="0" lang="pt-BR" sz="882">
                <a:solidFill>
                  <a:schemeClr val="dk1"/>
                </a:solidFill>
                <a:latin typeface="Quattrocento Sans"/>
                <a:ea typeface="Quattrocento Sans"/>
                <a:cs typeface="Quattrocento Sans"/>
                <a:sym typeface="Quattrocento Sans"/>
              </a:rPr>
              <a:t>https://docs.microsoft.com/pt-br/learn/modules/azure-networking-fundamentals/azure-vpn-gateway-fundamentals</a:t>
            </a:r>
            <a:endParaRPr/>
          </a:p>
          <a:p>
            <a:pPr indent="0" lvl="0" marL="0" marR="0" rtl="0" algn="l">
              <a:lnSpc>
                <a:spcPct val="90000"/>
              </a:lnSpc>
              <a:spcBef>
                <a:spcPts val="333"/>
              </a:spcBef>
              <a:spcAft>
                <a:spcPts val="0"/>
              </a:spcAft>
              <a:buClr>
                <a:schemeClr val="dk1"/>
              </a:buClr>
              <a:buSzPts val="882"/>
              <a:buFont typeface="Quattrocento Sans"/>
              <a:buNone/>
            </a:pPr>
            <a:r>
              <a:rPr b="0" lang="pt-BR" sz="882">
                <a:solidFill>
                  <a:schemeClr val="dk1"/>
                </a:solidFill>
                <a:latin typeface="Quattrocento Sans"/>
                <a:ea typeface="Quattrocento Sans"/>
                <a:cs typeface="Quattrocento Sans"/>
                <a:sym typeface="Quattrocento Sans"/>
              </a:rPr>
              <a:t>https://docs.microsoft.com/pt-br/learn/modules/azure-networking-fundamentals/express-route-fundamentals</a:t>
            </a:r>
            <a:endParaRPr/>
          </a:p>
          <a:p>
            <a:pPr indent="0" lvl="0" marL="0" marR="0" rtl="0" algn="l">
              <a:lnSpc>
                <a:spcPct val="90000"/>
              </a:lnSpc>
              <a:spcBef>
                <a:spcPts val="333"/>
              </a:spcBef>
              <a:spcAft>
                <a:spcPts val="0"/>
              </a:spcAft>
              <a:buClr>
                <a:schemeClr val="dk1"/>
              </a:buClr>
              <a:buSzPts val="882"/>
              <a:buFont typeface="Quattrocento Sans"/>
              <a:buNone/>
            </a:pPr>
            <a:r>
              <a:t/>
            </a:r>
            <a:endParaRPr b="0" sz="882">
              <a:solidFill>
                <a:schemeClr val="dk1"/>
              </a:solidFill>
              <a:latin typeface="Quattrocento Sans"/>
              <a:ea typeface="Quattrocento Sans"/>
              <a:cs typeface="Quattrocento Sans"/>
              <a:sym typeface="Quattrocento Sans"/>
            </a:endParaRPr>
          </a:p>
        </p:txBody>
      </p:sp>
      <p:sp>
        <p:nvSpPr>
          <p:cNvPr id="932" name="Google Shape;932;g15a3da1bc95_0_6: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3" name="Google Shape;933;g15a3da1bc95_0_6:notes"/>
          <p:cNvSpPr txBox="1"/>
          <p:nvPr>
            <p:ph idx="11" type="ftr"/>
          </p:nvPr>
        </p:nvSpPr>
        <p:spPr>
          <a:xfrm>
            <a:off x="0" y="8686800"/>
            <a:ext cx="5920800" cy="356100"/>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934" name="Google Shape;934;g15a3da1bc95_0_6: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pt-BR"/>
              <a:t>9/28/2021 9:28 PM</a:t>
            </a:r>
            <a:endParaRPr/>
          </a:p>
        </p:txBody>
      </p:sp>
      <p:sp>
        <p:nvSpPr>
          <p:cNvPr id="935" name="Google Shape;935;g15a3da1bc95_0_6:notes"/>
          <p:cNvSpPr txBox="1"/>
          <p:nvPr>
            <p:ph idx="12" type="sldNum"/>
          </p:nvPr>
        </p:nvSpPr>
        <p:spPr>
          <a:xfrm>
            <a:off x="5909309" y="8685213"/>
            <a:ext cx="9471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6" name="Google Shape;51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i="0" lang="pt-BR" sz="900" u="none" strike="noStrike">
                <a:solidFill>
                  <a:schemeClr val="dk1"/>
                </a:solidFill>
                <a:latin typeface="Quattrocento Sans"/>
                <a:ea typeface="Quattrocento Sans"/>
                <a:cs typeface="Quattrocento Sans"/>
                <a:sym typeface="Quattrocento Sans"/>
              </a:rPr>
              <a:t>Observação sobre ordem de conteúdo no Learn e SkillPipe: </a:t>
            </a:r>
            <a:endParaRPr/>
          </a:p>
          <a:p>
            <a:pPr indent="-171450" lvl="0" marL="171450" rtl="0" algn="l">
              <a:lnSpc>
                <a:spcPct val="90000"/>
              </a:lnSpc>
              <a:spcBef>
                <a:spcPts val="333"/>
              </a:spcBef>
              <a:spcAft>
                <a:spcPts val="0"/>
              </a:spcAft>
              <a:buClr>
                <a:schemeClr val="dk1"/>
              </a:buClr>
              <a:buSzPts val="900"/>
              <a:buFont typeface="Arial"/>
              <a:buChar char="•"/>
            </a:pPr>
            <a:r>
              <a:rPr b="0" i="0" lang="pt-BR" sz="900" u="none" strike="noStrike">
                <a:solidFill>
                  <a:schemeClr val="dk1"/>
                </a:solidFill>
                <a:latin typeface="Quattrocento Sans"/>
                <a:ea typeface="Quattrocento Sans"/>
                <a:cs typeface="Quattrocento Sans"/>
                <a:sym typeface="Quattrocento Sans"/>
              </a:rPr>
              <a:t>Slides 3-5 </a:t>
            </a:r>
            <a:endParaRPr/>
          </a:p>
          <a:p>
            <a:pPr indent="0" lvl="0" marL="0" rtl="0" algn="l">
              <a:lnSpc>
                <a:spcPct val="90000"/>
              </a:lnSpc>
              <a:spcBef>
                <a:spcPts val="333"/>
              </a:spcBef>
              <a:spcAft>
                <a:spcPts val="0"/>
              </a:spcAft>
              <a:buClr>
                <a:schemeClr val="dk1"/>
              </a:buClr>
              <a:buSzPts val="900"/>
              <a:buFont typeface="Arial"/>
              <a:buNone/>
            </a:pPr>
            <a:r>
              <a:rPr b="0" i="0" lang="pt-BR" sz="900" u="none" strike="noStrike">
                <a:solidFill>
                  <a:schemeClr val="dk1"/>
                </a:solidFill>
                <a:latin typeface="Quattrocento Sans"/>
                <a:ea typeface="Quattrocento Sans"/>
                <a:cs typeface="Quattrocento Sans"/>
                <a:sym typeface="Quattrocento Sans"/>
              </a:rPr>
              <a:t>https://docs.microsoft.com/pt-br/learn/modules/azure-architecture-fundamentals/introduction</a:t>
            </a:r>
            <a:endParaRPr/>
          </a:p>
          <a:p>
            <a:pPr indent="0" lvl="0" marL="0" rtl="0" algn="l">
              <a:lnSpc>
                <a:spcPct val="90000"/>
              </a:lnSpc>
              <a:spcBef>
                <a:spcPts val="333"/>
              </a:spcBef>
              <a:spcAft>
                <a:spcPts val="0"/>
              </a:spcAft>
              <a:buClr>
                <a:schemeClr val="dk1"/>
              </a:buClr>
              <a:buSzPts val="800"/>
              <a:buFont typeface="Arial"/>
              <a:buNone/>
            </a:pPr>
            <a:r>
              <a:rPr lang="pt-BR"/>
              <a:t>https://docs.microsoft.com/pt-br/learn/modules/azure-architecture-fundamentals/overview</a:t>
            </a:r>
            <a:endParaRPr/>
          </a:p>
        </p:txBody>
      </p:sp>
      <p:sp>
        <p:nvSpPr>
          <p:cNvPr id="517" name="Google Shape;517;p3: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3: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519" name="Google Shape;519;p3: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pt-BR"/>
              <a:t>9/28/2021 9:28 PM</a:t>
            </a:r>
            <a:endParaRPr/>
          </a:p>
        </p:txBody>
      </p:sp>
      <p:sp>
        <p:nvSpPr>
          <p:cNvPr id="520" name="Google Shape;520;p3: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33"/>
              </a:spcAft>
              <a:buNone/>
            </a:pPr>
            <a:r>
              <a:t/>
            </a:r>
            <a:endParaRPr/>
          </a:p>
        </p:txBody>
      </p:sp>
      <p:sp>
        <p:nvSpPr>
          <p:cNvPr id="943" name="Google Shape;943;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0" name="Google Shape;950;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900"/>
              <a:buFont typeface="Quattrocento Sans"/>
              <a:buNone/>
            </a:pPr>
            <a:r>
              <a:rPr b="1" i="0" lang="pt-BR" sz="900" u="none" strike="noStrike">
                <a:solidFill>
                  <a:schemeClr val="dk1"/>
                </a:solidFill>
                <a:latin typeface="Quattrocento Sans"/>
                <a:ea typeface="Quattrocento Sans"/>
                <a:cs typeface="Quattrocento Sans"/>
                <a:sym typeface="Quattrocento Sans"/>
              </a:rPr>
              <a:t>Serviços de armazenamento </a:t>
            </a:r>
            <a:r>
              <a:rPr b="0" i="0" lang="pt-BR" sz="900" u="none" strike="noStrike">
                <a:solidFill>
                  <a:schemeClr val="dk1"/>
                </a:solidFill>
                <a:latin typeface="Quattrocento Sans"/>
                <a:ea typeface="Quattrocento Sans"/>
                <a:cs typeface="Quattrocento Sans"/>
                <a:sym typeface="Quattrocento Sans"/>
              </a:rPr>
              <a:t>- </a:t>
            </a:r>
            <a:r>
              <a:rPr b="0" lang="pt-BR" sz="882">
                <a:solidFill>
                  <a:schemeClr val="dk1"/>
                </a:solidFill>
                <a:latin typeface="Quattrocento Sans"/>
                <a:ea typeface="Quattrocento Sans"/>
                <a:cs typeface="Quattrocento Sans"/>
                <a:sym typeface="Quattrocento Sans"/>
              </a:rPr>
              <a:t>https://azure.microsoft.com/pt-br/product-categories/storage/</a:t>
            </a:r>
            <a:endParaRPr/>
          </a:p>
          <a:p>
            <a:pPr indent="0" lvl="0" marL="0" marR="0" rtl="0" algn="l">
              <a:lnSpc>
                <a:spcPct val="90000"/>
              </a:lnSpc>
              <a:spcBef>
                <a:spcPts val="333"/>
              </a:spcBef>
              <a:spcAft>
                <a:spcPts val="0"/>
              </a:spcAft>
              <a:buClr>
                <a:schemeClr val="dk1"/>
              </a:buClr>
              <a:buSzPts val="882"/>
              <a:buFont typeface="Quattrocento Sans"/>
              <a:buNone/>
            </a:pPr>
            <a:r>
              <a:t/>
            </a:r>
            <a:endParaRPr b="0" sz="882">
              <a:solidFill>
                <a:schemeClr val="dk1"/>
              </a:solidFill>
              <a:latin typeface="Quattrocento Sans"/>
              <a:ea typeface="Quattrocento Sans"/>
              <a:cs typeface="Quattrocento Sans"/>
              <a:sym typeface="Quattrocento Sans"/>
            </a:endParaRPr>
          </a:p>
          <a:p>
            <a:pPr indent="0" lvl="0" marL="0" marR="0" rtl="0" algn="l">
              <a:lnSpc>
                <a:spcPct val="90000"/>
              </a:lnSpc>
              <a:spcBef>
                <a:spcPts val="333"/>
              </a:spcBef>
              <a:spcAft>
                <a:spcPts val="0"/>
              </a:spcAft>
              <a:buClr>
                <a:schemeClr val="dk1"/>
              </a:buClr>
              <a:buSzPts val="882"/>
              <a:buFont typeface="Quattrocento Sans"/>
              <a:buNone/>
            </a:pPr>
            <a:r>
              <a:rPr b="1" lang="pt-BR" sz="882">
                <a:solidFill>
                  <a:schemeClr val="dk1"/>
                </a:solidFill>
                <a:latin typeface="Quattrocento Sans"/>
                <a:ea typeface="Quattrocento Sans"/>
                <a:cs typeface="Quattrocento Sans"/>
                <a:sym typeface="Quattrocento Sans"/>
              </a:rPr>
              <a:t>Observação sobre ordem de conteúdo no Learn e SkillPipe:</a:t>
            </a:r>
            <a:endParaRPr/>
          </a:p>
          <a:p>
            <a:pPr indent="0" lvl="0" marL="0" marR="0" rtl="0" algn="l">
              <a:lnSpc>
                <a:spcPct val="90000"/>
              </a:lnSpc>
              <a:spcBef>
                <a:spcPts val="333"/>
              </a:spcBef>
              <a:spcAft>
                <a:spcPts val="0"/>
              </a:spcAft>
              <a:buClr>
                <a:schemeClr val="dk1"/>
              </a:buClr>
              <a:buSzPts val="800"/>
              <a:buFont typeface="Quattrocento Sans"/>
              <a:buNone/>
            </a:pPr>
            <a:r>
              <a:rPr b="0" i="0" lang="pt-BR" sz="800" u="none" strike="noStrike">
                <a:solidFill>
                  <a:schemeClr val="dk1"/>
                </a:solidFill>
                <a:latin typeface="Quattrocento Sans"/>
                <a:ea typeface="Quattrocento Sans"/>
                <a:cs typeface="Quattrocento Sans"/>
                <a:sym typeface="Quattrocento Sans"/>
              </a:rPr>
              <a:t>Várias unidades do Learn abordam o conteúdo deste slide</a:t>
            </a:r>
            <a:endParaRPr/>
          </a:p>
          <a:p>
            <a:pPr indent="0" lvl="0" marL="0" marR="0" rtl="0" algn="l">
              <a:lnSpc>
                <a:spcPct val="90000"/>
              </a:lnSpc>
              <a:spcBef>
                <a:spcPts val="333"/>
              </a:spcBef>
              <a:spcAft>
                <a:spcPts val="0"/>
              </a:spcAft>
              <a:buClr>
                <a:schemeClr val="dk1"/>
              </a:buClr>
              <a:buSzPts val="882"/>
              <a:buFont typeface="Quattrocento Sans"/>
              <a:buNone/>
            </a:pPr>
            <a:r>
              <a:rPr b="0" lang="pt-BR" sz="882">
                <a:solidFill>
                  <a:schemeClr val="dk1"/>
                </a:solidFill>
                <a:latin typeface="Quattrocento Sans"/>
                <a:ea typeface="Quattrocento Sans"/>
                <a:cs typeface="Quattrocento Sans"/>
                <a:sym typeface="Quattrocento Sans"/>
              </a:rPr>
              <a:t>https://docs.microsoft.com/pt-br/learn/modules/azure-storage-fundamentals/introduction</a:t>
            </a:r>
            <a:endParaRPr/>
          </a:p>
          <a:p>
            <a:pPr indent="0" lvl="0" marL="0" marR="0" rtl="0" algn="l">
              <a:lnSpc>
                <a:spcPct val="90000"/>
              </a:lnSpc>
              <a:spcBef>
                <a:spcPts val="333"/>
              </a:spcBef>
              <a:spcAft>
                <a:spcPts val="0"/>
              </a:spcAft>
              <a:buClr>
                <a:schemeClr val="dk1"/>
              </a:buClr>
              <a:buSzPts val="882"/>
              <a:buFont typeface="Quattrocento Sans"/>
              <a:buNone/>
            </a:pPr>
            <a:r>
              <a:rPr b="0" lang="pt-BR" sz="882">
                <a:solidFill>
                  <a:schemeClr val="dk1"/>
                </a:solidFill>
                <a:latin typeface="Quattrocento Sans"/>
                <a:ea typeface="Quattrocento Sans"/>
                <a:cs typeface="Quattrocento Sans"/>
                <a:sym typeface="Quattrocento Sans"/>
              </a:rPr>
              <a:t>https://docs.microsoft.com/pt-br/learn/modules/azure-storage-fundamentals/azure-storage-accounts</a:t>
            </a:r>
            <a:endParaRPr/>
          </a:p>
          <a:p>
            <a:pPr indent="0" lvl="0" marL="0" marR="0" rtl="0" algn="l">
              <a:lnSpc>
                <a:spcPct val="90000"/>
              </a:lnSpc>
              <a:spcBef>
                <a:spcPts val="333"/>
              </a:spcBef>
              <a:spcAft>
                <a:spcPts val="0"/>
              </a:spcAft>
              <a:buClr>
                <a:schemeClr val="dk1"/>
              </a:buClr>
              <a:buSzPts val="882"/>
              <a:buFont typeface="Quattrocento Sans"/>
              <a:buNone/>
            </a:pPr>
            <a:r>
              <a:rPr b="0" lang="pt-BR" sz="882">
                <a:solidFill>
                  <a:schemeClr val="dk1"/>
                </a:solidFill>
                <a:latin typeface="Quattrocento Sans"/>
                <a:ea typeface="Quattrocento Sans"/>
                <a:cs typeface="Quattrocento Sans"/>
                <a:sym typeface="Quattrocento Sans"/>
              </a:rPr>
              <a:t>https://docs.microsoft.com/pt-br/learn/modules/azure-storage-fundamentals/azure-disk-storage</a:t>
            </a:r>
            <a:endParaRPr/>
          </a:p>
          <a:p>
            <a:pPr indent="0" lvl="0" marL="0" marR="0" rtl="0" algn="l">
              <a:lnSpc>
                <a:spcPct val="90000"/>
              </a:lnSpc>
              <a:spcBef>
                <a:spcPts val="333"/>
              </a:spcBef>
              <a:spcAft>
                <a:spcPts val="0"/>
              </a:spcAft>
              <a:buClr>
                <a:schemeClr val="dk1"/>
              </a:buClr>
              <a:buSzPts val="882"/>
              <a:buFont typeface="Quattrocento Sans"/>
              <a:buNone/>
            </a:pPr>
            <a:r>
              <a:rPr b="0" lang="pt-BR" sz="882">
                <a:solidFill>
                  <a:schemeClr val="dk1"/>
                </a:solidFill>
                <a:latin typeface="Quattrocento Sans"/>
                <a:ea typeface="Quattrocento Sans"/>
                <a:cs typeface="Quattrocento Sans"/>
                <a:sym typeface="Quattrocento Sans"/>
              </a:rPr>
              <a:t>https://docs.microsoft.com/pt-br/learn/modules/azure-storage-fundamentals/azure-blob-container-storage</a:t>
            </a:r>
            <a:endParaRPr/>
          </a:p>
          <a:p>
            <a:pPr indent="0" lvl="0" marL="0" marR="0" rtl="0" algn="l">
              <a:lnSpc>
                <a:spcPct val="90000"/>
              </a:lnSpc>
              <a:spcBef>
                <a:spcPts val="333"/>
              </a:spcBef>
              <a:spcAft>
                <a:spcPts val="0"/>
              </a:spcAft>
              <a:buClr>
                <a:schemeClr val="dk1"/>
              </a:buClr>
              <a:buSzPts val="882"/>
              <a:buFont typeface="Quattrocento Sans"/>
              <a:buNone/>
            </a:pPr>
            <a:r>
              <a:rPr b="0" lang="pt-BR" sz="882">
                <a:solidFill>
                  <a:schemeClr val="dk1"/>
                </a:solidFill>
                <a:latin typeface="Quattrocento Sans"/>
                <a:ea typeface="Quattrocento Sans"/>
                <a:cs typeface="Quattrocento Sans"/>
                <a:sym typeface="Quattrocento Sans"/>
              </a:rPr>
              <a:t>https://docs.microsoft.com/pt-br/learn/modules/azure-storage-fundamentals/azure-file-storage</a:t>
            </a:r>
            <a:endParaRPr/>
          </a:p>
        </p:txBody>
      </p:sp>
      <p:sp>
        <p:nvSpPr>
          <p:cNvPr id="951" name="Google Shape;951;p29: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2" name="Google Shape;952;p29: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953" name="Google Shape;953;p29: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pt-BR"/>
              <a:t>9/28/2021 9:28 PM</a:t>
            </a:r>
            <a:endParaRPr/>
          </a:p>
        </p:txBody>
      </p:sp>
      <p:sp>
        <p:nvSpPr>
          <p:cNvPr id="954" name="Google Shape;954;p29: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8" name="Google Shape;968;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pt-BR"/>
              <a:t>Observação sobre ordem de conteúdo no Learn e SkillPipe:</a:t>
            </a:r>
            <a:endParaRPr/>
          </a:p>
          <a:p>
            <a:pPr indent="0" lvl="0" marL="0" rtl="0" algn="l">
              <a:lnSpc>
                <a:spcPct val="90000"/>
              </a:lnSpc>
              <a:spcBef>
                <a:spcPts val="333"/>
              </a:spcBef>
              <a:spcAft>
                <a:spcPts val="0"/>
              </a:spcAft>
              <a:buNone/>
            </a:pPr>
            <a:r>
              <a:rPr lang="pt-BR"/>
              <a:t>https://docs.microsoft.com/pt-br/learn/modules/azure-storage-fundamentals/azure-storage-tiers</a:t>
            </a:r>
            <a:endParaRPr/>
          </a:p>
        </p:txBody>
      </p:sp>
      <p:sp>
        <p:nvSpPr>
          <p:cNvPr id="969" name="Google Shape;969;p30: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0" name="Google Shape;970;p30: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971" name="Google Shape;971;p30: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pt-BR"/>
              <a:t>9/28/2021 9:28 PM</a:t>
            </a:r>
            <a:endParaRPr/>
          </a:p>
        </p:txBody>
      </p:sp>
      <p:sp>
        <p:nvSpPr>
          <p:cNvPr id="972" name="Google Shape;972;p30: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33"/>
              </a:spcAft>
              <a:buNone/>
            </a:pPr>
            <a:r>
              <a:t/>
            </a:r>
            <a:endParaRPr/>
          </a:p>
        </p:txBody>
      </p:sp>
      <p:sp>
        <p:nvSpPr>
          <p:cNvPr id="983" name="Google Shape;98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0" name="Google Shape;990;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882"/>
              <a:buFont typeface="Quattrocento Sans"/>
              <a:buNone/>
            </a:pPr>
            <a:r>
              <a:rPr b="0" lang="pt-BR" sz="882">
                <a:solidFill>
                  <a:schemeClr val="dk1"/>
                </a:solidFill>
                <a:latin typeface="Quattrocento Sans"/>
                <a:ea typeface="Quattrocento Sans"/>
                <a:cs typeface="Quattrocento Sans"/>
                <a:sym typeface="Quattrocento Sans"/>
              </a:rPr>
              <a:t>✔️ Estas são apenas algumas de nossas ofertas de serviço do banco de dados. Reserve um minuto para analisar outros serviços do banco de dados e [encontrar o produto de que você precisa](https://azure.microsoft.com/pt-br/product-categories/databases/). </a:t>
            </a:r>
            <a:endParaRPr/>
          </a:p>
          <a:p>
            <a:pPr indent="0" lvl="0" marL="0" rtl="0" algn="l">
              <a:lnSpc>
                <a:spcPct val="90000"/>
              </a:lnSpc>
              <a:spcBef>
                <a:spcPts val="333"/>
              </a:spcBef>
              <a:spcAft>
                <a:spcPts val="0"/>
              </a:spcAft>
              <a:buNone/>
            </a:pPr>
            <a:r>
              <a:t/>
            </a:r>
            <a:endParaRPr b="0" i="0" sz="900" u="none" strike="noStrike">
              <a:solidFill>
                <a:schemeClr val="dk1"/>
              </a:solidFill>
              <a:latin typeface="Quattrocento Sans"/>
              <a:ea typeface="Quattrocento Sans"/>
              <a:cs typeface="Quattrocento Sans"/>
              <a:sym typeface="Quattrocento Sans"/>
            </a:endParaRPr>
          </a:p>
          <a:p>
            <a:pPr indent="0" lvl="0" marL="0" rtl="0" algn="l">
              <a:lnSpc>
                <a:spcPct val="90000"/>
              </a:lnSpc>
              <a:spcBef>
                <a:spcPts val="333"/>
              </a:spcBef>
              <a:spcAft>
                <a:spcPts val="0"/>
              </a:spcAft>
              <a:buNone/>
            </a:pPr>
            <a:r>
              <a:t/>
            </a:r>
            <a:endParaRPr b="0" i="0" sz="900" u="none" strike="noStrike">
              <a:solidFill>
                <a:schemeClr val="dk1"/>
              </a:solidFill>
              <a:latin typeface="Quattrocento Sans"/>
              <a:ea typeface="Quattrocento Sans"/>
              <a:cs typeface="Quattrocento Sans"/>
              <a:sym typeface="Quattrocento Sans"/>
            </a:endParaRPr>
          </a:p>
          <a:p>
            <a:pPr indent="0" lvl="0" marL="0" rtl="0" algn="l">
              <a:lnSpc>
                <a:spcPct val="90000"/>
              </a:lnSpc>
              <a:spcBef>
                <a:spcPts val="333"/>
              </a:spcBef>
              <a:spcAft>
                <a:spcPts val="0"/>
              </a:spcAft>
              <a:buNone/>
            </a:pPr>
            <a:r>
              <a:rPr b="1" i="0" lang="pt-BR" sz="900" u="none" strike="noStrike">
                <a:solidFill>
                  <a:schemeClr val="dk1"/>
                </a:solidFill>
                <a:latin typeface="Quattrocento Sans"/>
                <a:ea typeface="Quattrocento Sans"/>
                <a:cs typeface="Quattrocento Sans"/>
                <a:sym typeface="Quattrocento Sans"/>
              </a:rPr>
              <a:t>Azure Cosmos DB </a:t>
            </a:r>
            <a:r>
              <a:rPr b="0" i="0" lang="pt-BR" sz="900" u="none" strike="noStrike">
                <a:solidFill>
                  <a:schemeClr val="dk1"/>
                </a:solidFill>
                <a:latin typeface="Quattrocento Sans"/>
                <a:ea typeface="Quattrocento Sans"/>
                <a:cs typeface="Quattrocento Sans"/>
                <a:sym typeface="Quattrocento Sans"/>
              </a:rPr>
              <a:t>- </a:t>
            </a:r>
            <a:r>
              <a:rPr b="0" lang="pt-BR" u="sng"/>
              <a:t>https://azure.microsoft.com/pt-br/services/cosmos-db/ </a:t>
            </a:r>
            <a:endParaRPr/>
          </a:p>
          <a:p>
            <a:pPr indent="0" lvl="0" marL="0" rtl="0" algn="l">
              <a:lnSpc>
                <a:spcPct val="90000"/>
              </a:lnSpc>
              <a:spcBef>
                <a:spcPts val="333"/>
              </a:spcBef>
              <a:spcAft>
                <a:spcPts val="0"/>
              </a:spcAft>
              <a:buNone/>
            </a:pPr>
            <a:r>
              <a:rPr b="1" i="0" lang="pt-BR" sz="900" u="none" strike="noStrike">
                <a:solidFill>
                  <a:schemeClr val="dk1"/>
                </a:solidFill>
                <a:latin typeface="Quattrocento Sans"/>
                <a:ea typeface="Quattrocento Sans"/>
                <a:cs typeface="Quattrocento Sans"/>
                <a:sym typeface="Quattrocento Sans"/>
              </a:rPr>
              <a:t>Banco de Dados SQL do Azure </a:t>
            </a:r>
            <a:r>
              <a:rPr b="0" i="0" lang="pt-BR" sz="900" u="none" strike="noStrike">
                <a:solidFill>
                  <a:schemeClr val="dk1"/>
                </a:solidFill>
                <a:latin typeface="Quattrocento Sans"/>
                <a:ea typeface="Quattrocento Sans"/>
                <a:cs typeface="Quattrocento Sans"/>
                <a:sym typeface="Quattrocento Sans"/>
              </a:rPr>
              <a:t>- </a:t>
            </a:r>
            <a:r>
              <a:rPr b="0" lang="pt-BR" u="sng"/>
              <a:t>https://azure.microsoft.com/pt-br/services/sql-database/</a:t>
            </a:r>
            <a:endParaRPr/>
          </a:p>
          <a:p>
            <a:pPr indent="0" lvl="0" marL="0" rtl="0" algn="l">
              <a:lnSpc>
                <a:spcPct val="90000"/>
              </a:lnSpc>
              <a:spcBef>
                <a:spcPts val="333"/>
              </a:spcBef>
              <a:spcAft>
                <a:spcPts val="0"/>
              </a:spcAft>
              <a:buNone/>
            </a:pPr>
            <a:r>
              <a:t/>
            </a:r>
            <a:endParaRPr b="0" i="0" sz="900" u="sng" strike="noStrike">
              <a:solidFill>
                <a:schemeClr val="dk1"/>
              </a:solidFill>
              <a:latin typeface="Quattrocento Sans"/>
              <a:ea typeface="Quattrocento Sans"/>
              <a:cs typeface="Quattrocento Sans"/>
              <a:sym typeface="Quattrocento Sans"/>
            </a:endParaRPr>
          </a:p>
          <a:p>
            <a:pPr indent="0" lvl="0" marL="0" rtl="0" algn="l">
              <a:lnSpc>
                <a:spcPct val="90000"/>
              </a:lnSpc>
              <a:spcBef>
                <a:spcPts val="333"/>
              </a:spcBef>
              <a:spcAft>
                <a:spcPts val="0"/>
              </a:spcAft>
              <a:buNone/>
            </a:pPr>
            <a:r>
              <a:rPr b="1" i="0" lang="pt-BR" sz="900" u="none" strike="noStrike">
                <a:solidFill>
                  <a:schemeClr val="dk1"/>
                </a:solidFill>
                <a:latin typeface="Quattrocento Sans"/>
                <a:ea typeface="Quattrocento Sans"/>
                <a:cs typeface="Quattrocento Sans"/>
                <a:sym typeface="Quattrocento Sans"/>
              </a:rPr>
              <a:t>Observação sobre ordem de conteúdo no Learn e SkillPipe:</a:t>
            </a:r>
            <a:endParaRPr/>
          </a:p>
          <a:p>
            <a:pPr indent="0" lvl="0" marL="0" rtl="0" algn="l">
              <a:lnSpc>
                <a:spcPct val="90000"/>
              </a:lnSpc>
              <a:spcBef>
                <a:spcPts val="333"/>
              </a:spcBef>
              <a:spcAft>
                <a:spcPts val="0"/>
              </a:spcAft>
              <a:buClr>
                <a:schemeClr val="dk1"/>
              </a:buClr>
              <a:buSzPts val="900"/>
              <a:buFont typeface="Arial"/>
              <a:buNone/>
            </a:pPr>
            <a:r>
              <a:rPr b="0" i="0" lang="pt-BR" sz="900" u="none" strike="noStrike">
                <a:solidFill>
                  <a:schemeClr val="dk1"/>
                </a:solidFill>
                <a:latin typeface="Quattrocento Sans"/>
                <a:ea typeface="Quattrocento Sans"/>
                <a:cs typeface="Quattrocento Sans"/>
                <a:sym typeface="Quattrocento Sans"/>
              </a:rPr>
              <a:t>Várias unidades do Learn abordam o conteúdo deste slide</a:t>
            </a:r>
            <a:endParaRPr/>
          </a:p>
          <a:p>
            <a:pPr indent="0" lvl="0" marL="0" rtl="0" algn="l">
              <a:lnSpc>
                <a:spcPct val="90000"/>
              </a:lnSpc>
              <a:spcBef>
                <a:spcPts val="333"/>
              </a:spcBef>
              <a:spcAft>
                <a:spcPts val="0"/>
              </a:spcAft>
              <a:buClr>
                <a:schemeClr val="dk1"/>
              </a:buClr>
              <a:buSzPts val="900"/>
              <a:buFont typeface="Arial"/>
              <a:buNone/>
            </a:pPr>
            <a:r>
              <a:rPr b="0" i="0" lang="pt-BR" sz="900" u="none" strike="noStrike">
                <a:solidFill>
                  <a:schemeClr val="dk1"/>
                </a:solidFill>
                <a:latin typeface="Quattrocento Sans"/>
                <a:ea typeface="Quattrocento Sans"/>
                <a:cs typeface="Quattrocento Sans"/>
                <a:sym typeface="Quattrocento Sans"/>
              </a:rPr>
              <a:t>https://docs.microsoft.com/pt-br/learn/modules/azure-database-fundamentals/introduction</a:t>
            </a:r>
            <a:endParaRPr/>
          </a:p>
          <a:p>
            <a:pPr indent="0" lvl="0" marL="0" rtl="0" algn="l">
              <a:lnSpc>
                <a:spcPct val="90000"/>
              </a:lnSpc>
              <a:spcBef>
                <a:spcPts val="333"/>
              </a:spcBef>
              <a:spcAft>
                <a:spcPts val="0"/>
              </a:spcAft>
              <a:buClr>
                <a:schemeClr val="dk1"/>
              </a:buClr>
              <a:buSzPts val="900"/>
              <a:buFont typeface="Arial"/>
              <a:buNone/>
            </a:pPr>
            <a:r>
              <a:rPr b="0" i="0" lang="pt-BR" sz="900" u="none" strike="noStrike">
                <a:solidFill>
                  <a:schemeClr val="dk1"/>
                </a:solidFill>
                <a:latin typeface="Quattrocento Sans"/>
                <a:ea typeface="Quattrocento Sans"/>
                <a:cs typeface="Quattrocento Sans"/>
                <a:sym typeface="Quattrocento Sans"/>
              </a:rPr>
              <a:t>https://docs.microsoft.com/pt-br/learn/modules/azure-database-fundamentals/azure-cosmos-db</a:t>
            </a:r>
            <a:endParaRPr/>
          </a:p>
          <a:p>
            <a:pPr indent="0" lvl="0" marL="0" rtl="0" algn="l">
              <a:lnSpc>
                <a:spcPct val="90000"/>
              </a:lnSpc>
              <a:spcBef>
                <a:spcPts val="333"/>
              </a:spcBef>
              <a:spcAft>
                <a:spcPts val="0"/>
              </a:spcAft>
              <a:buClr>
                <a:schemeClr val="dk1"/>
              </a:buClr>
              <a:buSzPts val="900"/>
              <a:buFont typeface="Arial"/>
              <a:buNone/>
            </a:pPr>
            <a:r>
              <a:rPr b="0" i="0" lang="pt-BR" sz="900" u="none" strike="noStrike">
                <a:solidFill>
                  <a:schemeClr val="dk1"/>
                </a:solidFill>
                <a:latin typeface="Quattrocento Sans"/>
                <a:ea typeface="Quattrocento Sans"/>
                <a:cs typeface="Quattrocento Sans"/>
                <a:sym typeface="Quattrocento Sans"/>
              </a:rPr>
              <a:t>https://docs.microsoft.com/pt-br/learn/modules/azure-database-fundamentals/azure-sql-database</a:t>
            </a:r>
            <a:endParaRPr/>
          </a:p>
          <a:p>
            <a:pPr indent="0" lvl="0" marL="0" rtl="0" algn="l">
              <a:lnSpc>
                <a:spcPct val="90000"/>
              </a:lnSpc>
              <a:spcBef>
                <a:spcPts val="333"/>
              </a:spcBef>
              <a:spcAft>
                <a:spcPts val="0"/>
              </a:spcAft>
              <a:buClr>
                <a:schemeClr val="dk1"/>
              </a:buClr>
              <a:buSzPts val="900"/>
              <a:buFont typeface="Arial"/>
              <a:buNone/>
            </a:pPr>
            <a:r>
              <a:rPr b="0" i="0" lang="pt-BR" sz="900" u="none" strike="noStrike">
                <a:solidFill>
                  <a:schemeClr val="dk1"/>
                </a:solidFill>
                <a:latin typeface="Quattrocento Sans"/>
                <a:ea typeface="Quattrocento Sans"/>
                <a:cs typeface="Quattrocento Sans"/>
                <a:sym typeface="Quattrocento Sans"/>
              </a:rPr>
              <a:t>https://docs.microsoft.com/pt-br/learn/modules/azure-database-fundamentals/azure-mysql-database</a:t>
            </a:r>
            <a:endParaRPr/>
          </a:p>
          <a:p>
            <a:pPr indent="0" lvl="0" marL="0" rtl="0" algn="l">
              <a:lnSpc>
                <a:spcPct val="90000"/>
              </a:lnSpc>
              <a:spcBef>
                <a:spcPts val="333"/>
              </a:spcBef>
              <a:spcAft>
                <a:spcPts val="0"/>
              </a:spcAft>
              <a:buClr>
                <a:schemeClr val="dk1"/>
              </a:buClr>
              <a:buSzPts val="900"/>
              <a:buFont typeface="Arial"/>
              <a:buNone/>
            </a:pPr>
            <a:r>
              <a:rPr b="0" i="0" lang="pt-BR" sz="900" u="none" strike="noStrike">
                <a:solidFill>
                  <a:schemeClr val="dk1"/>
                </a:solidFill>
                <a:latin typeface="Quattrocento Sans"/>
                <a:ea typeface="Quattrocento Sans"/>
                <a:cs typeface="Quattrocento Sans"/>
                <a:sym typeface="Quattrocento Sans"/>
              </a:rPr>
              <a:t>https://docs.microsoft.com/pt-br/learn/modules/azure-database-fundamentals/azure-postgresql-database</a:t>
            </a:r>
            <a:endParaRPr/>
          </a:p>
          <a:p>
            <a:pPr indent="0" lvl="0" marL="0" rtl="0" algn="l">
              <a:lnSpc>
                <a:spcPct val="90000"/>
              </a:lnSpc>
              <a:spcBef>
                <a:spcPts val="333"/>
              </a:spcBef>
              <a:spcAft>
                <a:spcPts val="0"/>
              </a:spcAft>
              <a:buClr>
                <a:schemeClr val="dk1"/>
              </a:buClr>
              <a:buSzPts val="900"/>
              <a:buFont typeface="Arial"/>
              <a:buNone/>
            </a:pPr>
            <a:r>
              <a:t/>
            </a:r>
            <a:endParaRPr b="0" i="0" sz="900" u="none" strike="noStrike">
              <a:solidFill>
                <a:schemeClr val="dk1"/>
              </a:solidFill>
              <a:latin typeface="Quattrocento Sans"/>
              <a:ea typeface="Quattrocento Sans"/>
              <a:cs typeface="Quattrocento Sans"/>
              <a:sym typeface="Quattrocento Sans"/>
            </a:endParaRPr>
          </a:p>
          <a:p>
            <a:pPr indent="0" lvl="0" marL="0" rtl="0" algn="l">
              <a:lnSpc>
                <a:spcPct val="90000"/>
              </a:lnSpc>
              <a:spcBef>
                <a:spcPts val="333"/>
              </a:spcBef>
              <a:spcAft>
                <a:spcPts val="0"/>
              </a:spcAft>
              <a:buClr>
                <a:schemeClr val="dk1"/>
              </a:buClr>
              <a:buSzPts val="900"/>
              <a:buFont typeface="Arial"/>
              <a:buNone/>
            </a:pPr>
            <a:r>
              <a:t/>
            </a:r>
            <a:endParaRPr b="0" i="0" sz="900" u="none" strike="noStrike">
              <a:solidFill>
                <a:schemeClr val="dk1"/>
              </a:solidFill>
              <a:latin typeface="Quattrocento Sans"/>
              <a:ea typeface="Quattrocento Sans"/>
              <a:cs typeface="Quattrocento Sans"/>
              <a:sym typeface="Quattrocento Sans"/>
            </a:endParaRPr>
          </a:p>
          <a:p>
            <a:pPr indent="0" lvl="0" marL="0" rtl="0" algn="l">
              <a:lnSpc>
                <a:spcPct val="90000"/>
              </a:lnSpc>
              <a:spcBef>
                <a:spcPts val="333"/>
              </a:spcBef>
              <a:spcAft>
                <a:spcPts val="0"/>
              </a:spcAft>
              <a:buClr>
                <a:schemeClr val="dk1"/>
              </a:buClr>
              <a:buSzPts val="900"/>
              <a:buFont typeface="Arial"/>
              <a:buNone/>
            </a:pPr>
            <a:r>
              <a:t/>
            </a:r>
            <a:endParaRPr b="0" i="0" sz="900" u="none" strike="noStrike">
              <a:solidFill>
                <a:schemeClr val="dk1"/>
              </a:solidFill>
              <a:latin typeface="Quattrocento Sans"/>
              <a:ea typeface="Quattrocento Sans"/>
              <a:cs typeface="Quattrocento Sans"/>
              <a:sym typeface="Quattrocento Sans"/>
            </a:endParaRPr>
          </a:p>
        </p:txBody>
      </p:sp>
      <p:sp>
        <p:nvSpPr>
          <p:cNvPr id="991" name="Google Shape;991;p32: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2" name="Google Shape;992;p32: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993" name="Google Shape;993;p32: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pt-BR"/>
              <a:t>9/28/2021 9:28 PM</a:t>
            </a:r>
            <a:endParaRPr/>
          </a:p>
        </p:txBody>
      </p:sp>
      <p:sp>
        <p:nvSpPr>
          <p:cNvPr id="994" name="Google Shape;994;p32: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2" name="Google Shape;1012;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0" i="0" lang="pt-BR">
                <a:solidFill>
                  <a:srgbClr val="171717"/>
                </a:solidFill>
                <a:latin typeface="Quattrocento Sans"/>
                <a:ea typeface="Quattrocento Sans"/>
                <a:cs typeface="Quattrocento Sans"/>
                <a:sym typeface="Quattrocento Sans"/>
              </a:rPr>
              <a:t>A Instância Gerenciada de SQL do Azure é o serviço de banco de dados de nuvem escalonável e inteligente que combina a mais ampla compatibilidade do mecanismo de banco de dados do SQL Server com todos os benefícios de uma plataforma como serviço totalmente gerenciada e perene. A Instância Gerenciada de SQL tem quase 100% de compatibilidade com o mecanismo de banco de dados mais recente do SQL Server (Edição Enterprise), fornecendo uma implementação de </a:t>
            </a:r>
            <a:r>
              <a:rPr b="0" i="0" lang="pt-BR" u="sng" strike="noStrike">
                <a:solidFill>
                  <a:schemeClr val="hlink"/>
                </a:solidFill>
                <a:latin typeface="Quattrocento Sans"/>
                <a:ea typeface="Quattrocento Sans"/>
                <a:cs typeface="Quattrocento Sans"/>
                <a:sym typeface="Quattrocento Sans"/>
                <a:hlinkClick r:id="rId2"/>
              </a:rPr>
              <a:t>rede virtual (VNet)</a:t>
            </a:r>
            <a:r>
              <a:rPr b="0" i="0" lang="pt-BR">
                <a:latin typeface="Quattrocento Sans"/>
                <a:ea typeface="Quattrocento Sans"/>
                <a:cs typeface="Quattrocento Sans"/>
                <a:sym typeface="Quattrocento Sans"/>
              </a:rPr>
              <a:t> nativa </a:t>
            </a:r>
            <a:r>
              <a:rPr b="0" i="0" lang="pt-BR">
                <a:solidFill>
                  <a:srgbClr val="171717"/>
                </a:solidFill>
                <a:latin typeface="Quattrocento Sans"/>
                <a:ea typeface="Quattrocento Sans"/>
                <a:cs typeface="Quattrocento Sans"/>
                <a:sym typeface="Quattrocento Sans"/>
              </a:rPr>
              <a:t>que lida com preocupações comuns de segurança e um </a:t>
            </a:r>
            <a:r>
              <a:rPr b="0" i="0" lang="pt-BR" u="sng" strike="noStrike">
                <a:solidFill>
                  <a:schemeClr val="hlink"/>
                </a:solidFill>
                <a:latin typeface="Quattrocento Sans"/>
                <a:ea typeface="Quattrocento Sans"/>
                <a:cs typeface="Quattrocento Sans"/>
                <a:sym typeface="Quattrocento Sans"/>
                <a:hlinkClick r:id="rId3"/>
              </a:rPr>
              <a:t>modelo de negócios</a:t>
            </a:r>
            <a:r>
              <a:rPr b="0" i="0" lang="pt-BR">
                <a:solidFill>
                  <a:srgbClr val="171717"/>
                </a:solidFill>
                <a:latin typeface="Quattrocento Sans"/>
                <a:ea typeface="Quattrocento Sans"/>
                <a:cs typeface="Quattrocento Sans"/>
                <a:sym typeface="Quattrocento Sans"/>
              </a:rPr>
              <a:t> favorável para os clientes existentes do SQL Server. A Instância Gerenciada de SQL permite que os clientes existentes do SQL Server façam “lift and shift” dos aplicativos locais para a nuvem com o mínimo de alterações no aplicativo e no banco de dados. Ao mesmo tempo, a Instância Gerenciada de SQL preserva todos os recursos do PaaS (atualizações de versão e aplicação de patch automáticas, </a:t>
            </a:r>
            <a:r>
              <a:rPr b="0" i="0" lang="pt-BR" u="sng" strike="noStrike">
                <a:solidFill>
                  <a:schemeClr val="hlink"/>
                </a:solidFill>
                <a:latin typeface="Quattrocento Sans"/>
                <a:ea typeface="Quattrocento Sans"/>
                <a:cs typeface="Quattrocento Sans"/>
                <a:sym typeface="Quattrocento Sans"/>
                <a:hlinkClick r:id="rId4"/>
              </a:rPr>
              <a:t>backups automatizados</a:t>
            </a:r>
            <a:r>
              <a:rPr b="0" i="0" lang="pt-BR">
                <a:solidFill>
                  <a:srgbClr val="171717"/>
                </a:solidFill>
                <a:latin typeface="Quattrocento Sans"/>
                <a:ea typeface="Quattrocento Sans"/>
                <a:cs typeface="Quattrocento Sans"/>
                <a:sym typeface="Quattrocento Sans"/>
              </a:rPr>
              <a:t>,</a:t>
            </a:r>
            <a:r>
              <a:rPr b="0" i="0" lang="pt-BR">
                <a:latin typeface="Quattrocento Sans"/>
                <a:ea typeface="Quattrocento Sans"/>
                <a:cs typeface="Quattrocento Sans"/>
                <a:sym typeface="Quattrocento Sans"/>
              </a:rPr>
              <a:t> </a:t>
            </a:r>
            <a:r>
              <a:rPr b="0" i="0" lang="pt-BR" u="sng" strike="noStrike">
                <a:solidFill>
                  <a:schemeClr val="hlink"/>
                </a:solidFill>
                <a:latin typeface="Quattrocento Sans"/>
                <a:ea typeface="Quattrocento Sans"/>
                <a:cs typeface="Quattrocento Sans"/>
                <a:sym typeface="Quattrocento Sans"/>
                <a:hlinkClick r:id="rId5"/>
              </a:rPr>
              <a:t>alta disponibilidade</a:t>
            </a:r>
            <a:r>
              <a:rPr b="0" i="0" lang="pt-BR">
                <a:solidFill>
                  <a:srgbClr val="171717"/>
                </a:solidFill>
                <a:latin typeface="Quattrocento Sans"/>
                <a:ea typeface="Quattrocento Sans"/>
                <a:cs typeface="Quattrocento Sans"/>
                <a:sym typeface="Quattrocento Sans"/>
              </a:rPr>
              <a:t>) que reduzem muito o TCO e a sobrecarga de gerenciamento.</a:t>
            </a:r>
            <a:endParaRPr/>
          </a:p>
          <a:p>
            <a:pPr indent="0" lvl="0" marL="0" rtl="0" algn="l">
              <a:lnSpc>
                <a:spcPct val="90000"/>
              </a:lnSpc>
              <a:spcBef>
                <a:spcPts val="333"/>
              </a:spcBef>
              <a:spcAft>
                <a:spcPts val="0"/>
              </a:spcAft>
              <a:buNone/>
            </a:pPr>
            <a:r>
              <a:t/>
            </a:r>
            <a:endParaRPr b="0" i="0">
              <a:solidFill>
                <a:srgbClr val="171717"/>
              </a:solidFill>
              <a:latin typeface="Quattrocento Sans"/>
              <a:ea typeface="Quattrocento Sans"/>
              <a:cs typeface="Quattrocento Sans"/>
              <a:sym typeface="Quattrocento Sans"/>
            </a:endParaRPr>
          </a:p>
          <a:p>
            <a:pPr indent="0" lvl="0" marL="0" rtl="0" algn="l">
              <a:lnSpc>
                <a:spcPct val="90000"/>
              </a:lnSpc>
              <a:spcBef>
                <a:spcPts val="333"/>
              </a:spcBef>
              <a:spcAft>
                <a:spcPts val="0"/>
              </a:spcAft>
              <a:buNone/>
            </a:pPr>
            <a:r>
              <a:rPr b="1" i="0" lang="pt-BR">
                <a:solidFill>
                  <a:srgbClr val="171717"/>
                </a:solidFill>
                <a:latin typeface="Quattrocento Sans"/>
                <a:ea typeface="Quattrocento Sans"/>
                <a:cs typeface="Quattrocento Sans"/>
                <a:sym typeface="Quattrocento Sans"/>
              </a:rPr>
              <a:t>Observação sobre ordem de conteúdo no Learn e SkillPipe:</a:t>
            </a:r>
            <a:endParaRPr/>
          </a:p>
          <a:p>
            <a:pPr indent="0" lvl="0" marL="0" rtl="0" algn="l">
              <a:lnSpc>
                <a:spcPct val="90000"/>
              </a:lnSpc>
              <a:spcBef>
                <a:spcPts val="333"/>
              </a:spcBef>
              <a:spcAft>
                <a:spcPts val="0"/>
              </a:spcAft>
              <a:buNone/>
            </a:pPr>
            <a:r>
              <a:rPr lang="pt-BR"/>
              <a:t>https://docs.microsoft.com/pt-br/learn/modules/azure-database-fundamentals/azure-sql-managed-instance</a:t>
            </a:r>
            <a:endParaRPr/>
          </a:p>
        </p:txBody>
      </p:sp>
      <p:sp>
        <p:nvSpPr>
          <p:cNvPr id="1013" name="Google Shape;1013;p33: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4" name="Google Shape;1014;p33: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1015" name="Google Shape;1015;p33: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pt-BR"/>
              <a:t>9/28/2021 9:28 PM</a:t>
            </a:r>
            <a:endParaRPr/>
          </a:p>
        </p:txBody>
      </p:sp>
      <p:sp>
        <p:nvSpPr>
          <p:cNvPr id="1016" name="Google Shape;1016;p33: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3" name="Google Shape;1023;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pt-BR"/>
              <a:t>Para promover a interatividade, a WWL sugere o Mentimeter, Kahoot ou uma tecnologia de pesquisa semelhante. Fique à vontade para ajustar este slide conforme necessário e preenchê-lo com as instruções com base na ferramenta de pesquisa de sua escolha.</a:t>
            </a:r>
            <a:endParaRPr/>
          </a:p>
          <a:p>
            <a:pPr indent="0" lvl="0" marL="0" rtl="0" algn="l">
              <a:lnSpc>
                <a:spcPct val="90000"/>
              </a:lnSpc>
              <a:spcBef>
                <a:spcPts val="340"/>
              </a:spcBef>
              <a:spcAft>
                <a:spcPts val="0"/>
              </a:spcAft>
              <a:buNone/>
            </a:pPr>
            <a:r>
              <a:t/>
            </a:r>
            <a:endParaRPr/>
          </a:p>
          <a:p>
            <a:pPr indent="0" lvl="0" marL="0" rtl="0" algn="l">
              <a:lnSpc>
                <a:spcPct val="90000"/>
              </a:lnSpc>
              <a:spcBef>
                <a:spcPts val="340"/>
              </a:spcBef>
              <a:spcAft>
                <a:spcPts val="0"/>
              </a:spcAft>
              <a:buNone/>
            </a:pPr>
            <a:r>
              <a:rPr b="1" lang="pt-BR"/>
              <a:t>Observação sobre ordem de conteúdo no Learn e SkillPipe: </a:t>
            </a:r>
            <a:endParaRPr/>
          </a:p>
          <a:p>
            <a:pPr indent="0" lvl="0" marL="0" marR="0" rtl="0" algn="l">
              <a:lnSpc>
                <a:spcPct val="90000"/>
              </a:lnSpc>
              <a:spcBef>
                <a:spcPts val="340"/>
              </a:spcBef>
              <a:spcAft>
                <a:spcPts val="0"/>
              </a:spcAft>
              <a:buClr>
                <a:schemeClr val="dk1"/>
              </a:buClr>
              <a:buSzPts val="800"/>
              <a:buFont typeface="Quattrocento Sans"/>
              <a:buNone/>
            </a:pPr>
            <a:r>
              <a:rPr lang="pt-BR"/>
              <a:t>O Learn tem um exercício que reproduz esse passo a passo na área restrita – </a:t>
            </a:r>
            <a:r>
              <a:rPr b="1" i="0" lang="pt-BR">
                <a:solidFill>
                  <a:srgbClr val="171717"/>
                </a:solidFill>
                <a:latin typeface="Quattrocento Sans"/>
                <a:ea typeface="Quattrocento Sans"/>
                <a:cs typeface="Quattrocento Sans"/>
                <a:sym typeface="Quattrocento Sans"/>
              </a:rPr>
              <a:t>Exercício – Criar um banco de dados SQL</a:t>
            </a:r>
            <a:endParaRPr/>
          </a:p>
          <a:p>
            <a:pPr indent="0" lvl="0" marL="0" rtl="0" algn="l">
              <a:lnSpc>
                <a:spcPct val="90000"/>
              </a:lnSpc>
              <a:spcBef>
                <a:spcPts val="340"/>
              </a:spcBef>
              <a:spcAft>
                <a:spcPts val="0"/>
              </a:spcAft>
              <a:buNone/>
            </a:pPr>
            <a:r>
              <a:rPr lang="pt-BR"/>
              <a:t>https://docs.microsoft.com/pt-br/learn/modules/azure-database-fundamentals/exercise-create-sql-database</a:t>
            </a:r>
            <a:endParaRPr/>
          </a:p>
        </p:txBody>
      </p:sp>
      <p:sp>
        <p:nvSpPr>
          <p:cNvPr id="1024" name="Google Shape;1024;p3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5" name="Google Shape;1025;p34: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1026" name="Google Shape;1026;p34: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pt-BR"/>
              <a:t>9/28/2021 9:28 PM</a:t>
            </a:r>
            <a:endParaRPr/>
          </a:p>
        </p:txBody>
      </p:sp>
      <p:sp>
        <p:nvSpPr>
          <p:cNvPr id="1027" name="Google Shape;1027;p34: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4" name="Google Shape;1034;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pt-BR" sz="2400"/>
              <a:t>Conecta usuários finais a parceiros da Microsoft, Fornecedores de Software Independentes (ISVs) e startups que oferecem soluções e serviços para o Azure.</a:t>
            </a:r>
            <a:endParaRPr/>
          </a:p>
          <a:p>
            <a:pPr indent="0" lvl="0" marL="0" rtl="0" algn="l">
              <a:lnSpc>
                <a:spcPct val="90000"/>
              </a:lnSpc>
              <a:spcBef>
                <a:spcPts val="333"/>
              </a:spcBef>
              <a:spcAft>
                <a:spcPts val="0"/>
              </a:spcAft>
              <a:buNone/>
            </a:pPr>
            <a:r>
              <a:rPr lang="pt-BR" sz="2400"/>
              <a:t>Os clientes do Azure, profissionais de TI e desenvolvedores de nuvem podem localizar, experimentar, comprar e provisionar serviços e aplicativos Azure de provedores de serviços certificados. </a:t>
            </a:r>
            <a:endParaRPr/>
          </a:p>
          <a:p>
            <a:pPr indent="0" lvl="0" marL="0" rtl="0" algn="l">
              <a:lnSpc>
                <a:spcPct val="90000"/>
              </a:lnSpc>
              <a:spcBef>
                <a:spcPts val="333"/>
              </a:spcBef>
              <a:spcAft>
                <a:spcPts val="0"/>
              </a:spcAft>
              <a:buNone/>
            </a:pPr>
            <a:r>
              <a:rPr lang="pt-BR" sz="2400"/>
              <a:t>Inclui quase 10.000 produtos listados.</a:t>
            </a:r>
            <a:endParaRPr/>
          </a:p>
          <a:p>
            <a:pPr indent="0" lvl="0" marL="0" rtl="0" algn="l">
              <a:lnSpc>
                <a:spcPct val="90000"/>
              </a:lnSpc>
              <a:spcBef>
                <a:spcPts val="333"/>
              </a:spcBef>
              <a:spcAft>
                <a:spcPts val="0"/>
              </a:spcAft>
              <a:buNone/>
            </a:pPr>
            <a:r>
              <a:t/>
            </a:r>
            <a:endParaRPr b="0" i="0" sz="900" u="none" strike="noStrike">
              <a:solidFill>
                <a:schemeClr val="dk1"/>
              </a:solidFill>
              <a:latin typeface="Quattrocento Sans"/>
              <a:ea typeface="Quattrocento Sans"/>
              <a:cs typeface="Quattrocento Sans"/>
              <a:sym typeface="Quattrocento Sans"/>
            </a:endParaRPr>
          </a:p>
          <a:p>
            <a:pPr indent="0" lvl="0" marL="0" rtl="0" algn="l">
              <a:lnSpc>
                <a:spcPct val="90000"/>
              </a:lnSpc>
              <a:spcBef>
                <a:spcPts val="333"/>
              </a:spcBef>
              <a:spcAft>
                <a:spcPts val="0"/>
              </a:spcAft>
              <a:buNone/>
            </a:pPr>
            <a:r>
              <a:rPr b="0" i="0" lang="pt-BR" sz="900" u="none" strike="noStrike">
                <a:solidFill>
                  <a:schemeClr val="dk1"/>
                </a:solidFill>
                <a:latin typeface="Quattrocento Sans"/>
                <a:ea typeface="Quattrocento Sans"/>
                <a:cs typeface="Quattrocento Sans"/>
                <a:sym typeface="Quattrocento Sans"/>
              </a:rPr>
              <a:t>As </a:t>
            </a:r>
            <a:r>
              <a:rPr b="1" i="0" lang="pt-BR" sz="900" u="none" strike="noStrike">
                <a:solidFill>
                  <a:schemeClr val="dk1"/>
                </a:solidFill>
                <a:latin typeface="Quattrocento Sans"/>
                <a:ea typeface="Quattrocento Sans"/>
                <a:cs typeface="Quattrocento Sans"/>
                <a:sym typeface="Quattrocento Sans"/>
              </a:rPr>
              <a:t>perguntas frequentes do Marketplace </a:t>
            </a:r>
            <a:r>
              <a:rPr b="0" i="0" lang="pt-BR" sz="900" u="none" strike="noStrike">
                <a:solidFill>
                  <a:schemeClr val="dk1"/>
                </a:solidFill>
                <a:latin typeface="Quattrocento Sans"/>
                <a:ea typeface="Quattrocento Sans"/>
                <a:cs typeface="Quattrocento Sans"/>
                <a:sym typeface="Quattrocento Sans"/>
              </a:rPr>
              <a:t>também estão disponíveis, em </a:t>
            </a:r>
            <a:r>
              <a:rPr lang="pt-BR" u="sng"/>
              <a:t>https://azure.microsoft.com/pt-br/marketplace/faq/ </a:t>
            </a:r>
            <a:endParaRPr/>
          </a:p>
          <a:p>
            <a:pPr indent="0" lvl="0" marL="0" rtl="0" algn="l">
              <a:lnSpc>
                <a:spcPct val="90000"/>
              </a:lnSpc>
              <a:spcBef>
                <a:spcPts val="333"/>
              </a:spcBef>
              <a:spcAft>
                <a:spcPts val="0"/>
              </a:spcAft>
              <a:buNone/>
            </a:pPr>
            <a:r>
              <a:t/>
            </a:r>
            <a:endParaRPr b="0" i="0" sz="900" u="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333"/>
              </a:spcBef>
              <a:spcAft>
                <a:spcPts val="0"/>
              </a:spcAft>
              <a:buClr>
                <a:schemeClr val="dk1"/>
              </a:buClr>
              <a:buSzPts val="800"/>
              <a:buFont typeface="Quattrocento Sans"/>
              <a:buNone/>
            </a:pPr>
            <a:r>
              <a:rPr b="1" lang="pt-BR"/>
              <a:t>Azure Marketplace </a:t>
            </a:r>
            <a:r>
              <a:rPr lang="pt-BR"/>
              <a:t>- </a:t>
            </a:r>
            <a:r>
              <a:rPr lang="pt-BR" u="sng">
                <a:solidFill>
                  <a:schemeClr val="hlink"/>
                </a:solidFill>
                <a:hlinkClick r:id="rId2"/>
              </a:rPr>
              <a:t>https://azuremarketplace.microsoft.com/pt-br/</a:t>
            </a:r>
            <a:r>
              <a:rPr lang="pt-BR"/>
              <a:t>  </a:t>
            </a:r>
            <a:endParaRPr/>
          </a:p>
          <a:p>
            <a:pPr indent="0" lvl="0" marL="0" rtl="0" algn="l">
              <a:lnSpc>
                <a:spcPct val="90000"/>
              </a:lnSpc>
              <a:spcBef>
                <a:spcPts val="0"/>
              </a:spcBef>
              <a:spcAft>
                <a:spcPts val="0"/>
              </a:spcAft>
              <a:buNone/>
            </a:pPr>
            <a:r>
              <a:t/>
            </a:r>
            <a:endParaRPr/>
          </a:p>
          <a:p>
            <a:pPr indent="0" lvl="0" marL="0" rtl="0" algn="l">
              <a:lnSpc>
                <a:spcPct val="90000"/>
              </a:lnSpc>
              <a:spcBef>
                <a:spcPts val="333"/>
              </a:spcBef>
              <a:spcAft>
                <a:spcPts val="0"/>
              </a:spcAft>
              <a:buNone/>
            </a:pPr>
            <a:r>
              <a:rPr b="1" lang="pt-BR"/>
              <a:t>Observação sobre ordem de conteúdo no Learn e SkillPipe:</a:t>
            </a:r>
            <a:endParaRPr/>
          </a:p>
          <a:p>
            <a:pPr indent="0" lvl="0" marL="0" rtl="0" algn="l">
              <a:lnSpc>
                <a:spcPct val="90000"/>
              </a:lnSpc>
              <a:spcBef>
                <a:spcPts val="333"/>
              </a:spcBef>
              <a:spcAft>
                <a:spcPts val="0"/>
              </a:spcAft>
              <a:buNone/>
            </a:pPr>
            <a:r>
              <a:rPr lang="pt-BR"/>
              <a:t>Observação no Learn</a:t>
            </a:r>
            <a:endParaRPr/>
          </a:p>
        </p:txBody>
      </p:sp>
      <p:sp>
        <p:nvSpPr>
          <p:cNvPr id="1035" name="Google Shape;1035;p35: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6" name="Google Shape;1036;p35: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1037" name="Google Shape;1037;p35: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pt-BR"/>
              <a:t>9/28/2021 9:28 PM</a:t>
            </a:r>
            <a:endParaRPr/>
          </a:p>
        </p:txBody>
      </p:sp>
      <p:sp>
        <p:nvSpPr>
          <p:cNvPr id="1038" name="Google Shape;1038;p35: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5" name="Google Shape;1045;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pt-BR"/>
              <a:t>A WWL recomenda que a pesquisa seja concluída a cada 7 ou 10 slides e, de preferência, ao final de cada seção. Isso ajuda a dar uma pausa nas aulas e adiciona mais interatividade, especialmente para aulas remotas.</a:t>
            </a:r>
            <a:endParaRPr/>
          </a:p>
          <a:p>
            <a:pPr indent="0" lvl="0" marL="0" rtl="0" algn="l">
              <a:lnSpc>
                <a:spcPct val="90000"/>
              </a:lnSpc>
              <a:spcBef>
                <a:spcPts val="333"/>
              </a:spcBef>
              <a:spcAft>
                <a:spcPts val="0"/>
              </a:spcAft>
              <a:buNone/>
            </a:pPr>
            <a:r>
              <a:t/>
            </a:r>
            <a:endParaRPr/>
          </a:p>
          <a:p>
            <a:pPr indent="0" lvl="0" marL="0" marR="0" rtl="0" algn="l">
              <a:lnSpc>
                <a:spcPct val="90000"/>
              </a:lnSpc>
              <a:spcBef>
                <a:spcPts val="333"/>
              </a:spcBef>
              <a:spcAft>
                <a:spcPts val="0"/>
              </a:spcAft>
              <a:buClr>
                <a:schemeClr val="dk1"/>
              </a:buClr>
              <a:buSzPts val="900"/>
              <a:buFont typeface="Calibri"/>
              <a:buNone/>
            </a:pPr>
            <a:r>
              <a:rPr b="1" lang="pt-BR" sz="900">
                <a:latin typeface="Calibri"/>
                <a:ea typeface="Calibri"/>
                <a:cs typeface="Calibri"/>
                <a:sym typeface="Calibri"/>
              </a:rPr>
              <a:t>Observação do Learn/SkillPipe:</a:t>
            </a:r>
            <a:endParaRPr/>
          </a:p>
          <a:p>
            <a:pPr indent="0" lvl="0" marL="0" marR="0" rtl="0" algn="l">
              <a:lnSpc>
                <a:spcPct val="90000"/>
              </a:lnSpc>
              <a:spcBef>
                <a:spcPts val="340"/>
              </a:spcBef>
              <a:spcAft>
                <a:spcPts val="0"/>
              </a:spcAft>
              <a:buClr>
                <a:schemeClr val="dk1"/>
              </a:buClr>
              <a:buSzPts val="900"/>
              <a:buFont typeface="Calibri"/>
              <a:buNone/>
            </a:pPr>
            <a:r>
              <a:rPr b="0" lang="pt-BR" sz="900">
                <a:latin typeface="Calibri"/>
                <a:ea typeface="Calibri"/>
                <a:cs typeface="Calibri"/>
                <a:sym typeface="Calibri"/>
              </a:rPr>
              <a:t>O SkillPipe tem um slide com questões de revisão do Módulo 2, enquanto o Learn tem verificações de conhecimento individuais nos módulos que acompanham este PPT.</a:t>
            </a:r>
            <a:endParaRPr/>
          </a:p>
          <a:p>
            <a:pPr indent="0" lvl="0" marL="0" marR="0" rtl="0" algn="l">
              <a:lnSpc>
                <a:spcPct val="90000"/>
              </a:lnSpc>
              <a:spcBef>
                <a:spcPts val="340"/>
              </a:spcBef>
              <a:spcAft>
                <a:spcPts val="0"/>
              </a:spcAft>
              <a:buClr>
                <a:schemeClr val="dk1"/>
              </a:buClr>
              <a:buSzPts val="900"/>
              <a:buFont typeface="Calibri"/>
              <a:buNone/>
            </a:pPr>
            <a:r>
              <a:rPr b="0" lang="pt-BR" sz="900">
                <a:latin typeface="Calibri"/>
                <a:ea typeface="Calibri"/>
                <a:cs typeface="Calibri"/>
                <a:sym typeface="Calibri"/>
              </a:rPr>
              <a:t>https://docs.microsoft.com/pt-br/learn/modules/azure-architecture-fundamentals/knowledge-check</a:t>
            </a:r>
            <a:endParaRPr/>
          </a:p>
          <a:p>
            <a:pPr indent="0" lvl="0" marL="0" marR="0" rtl="0" algn="l">
              <a:lnSpc>
                <a:spcPct val="90000"/>
              </a:lnSpc>
              <a:spcBef>
                <a:spcPts val="340"/>
              </a:spcBef>
              <a:spcAft>
                <a:spcPts val="0"/>
              </a:spcAft>
              <a:buClr>
                <a:schemeClr val="dk1"/>
              </a:buClr>
              <a:buSzPts val="900"/>
              <a:buFont typeface="Calibri"/>
              <a:buNone/>
            </a:pPr>
            <a:r>
              <a:rPr b="0" lang="pt-BR" sz="900">
                <a:latin typeface="Calibri"/>
                <a:ea typeface="Calibri"/>
                <a:cs typeface="Calibri"/>
                <a:sym typeface="Calibri"/>
              </a:rPr>
              <a:t>https://docs.microsoft.com/pt-br/learn/modules/azure-compute-fundamentals/knowledge-check</a:t>
            </a:r>
            <a:endParaRPr/>
          </a:p>
          <a:p>
            <a:pPr indent="0" lvl="0" marL="0" marR="0" rtl="0" algn="l">
              <a:lnSpc>
                <a:spcPct val="90000"/>
              </a:lnSpc>
              <a:spcBef>
                <a:spcPts val="340"/>
              </a:spcBef>
              <a:spcAft>
                <a:spcPts val="0"/>
              </a:spcAft>
              <a:buClr>
                <a:schemeClr val="dk1"/>
              </a:buClr>
              <a:buSzPts val="900"/>
              <a:buFont typeface="Calibri"/>
              <a:buNone/>
            </a:pPr>
            <a:r>
              <a:rPr b="0" lang="pt-BR" sz="900">
                <a:latin typeface="Calibri"/>
                <a:ea typeface="Calibri"/>
                <a:cs typeface="Calibri"/>
                <a:sym typeface="Calibri"/>
              </a:rPr>
              <a:t>https://docs.microsoft.com/pt-br/learn/modules/azure-networking-fundamentals/knowledge-check</a:t>
            </a:r>
            <a:endParaRPr/>
          </a:p>
          <a:p>
            <a:pPr indent="0" lvl="0" marL="0" marR="0" rtl="0" algn="l">
              <a:lnSpc>
                <a:spcPct val="90000"/>
              </a:lnSpc>
              <a:spcBef>
                <a:spcPts val="340"/>
              </a:spcBef>
              <a:spcAft>
                <a:spcPts val="0"/>
              </a:spcAft>
              <a:buClr>
                <a:schemeClr val="dk1"/>
              </a:buClr>
              <a:buSzPts val="900"/>
              <a:buFont typeface="Calibri"/>
              <a:buNone/>
            </a:pPr>
            <a:r>
              <a:rPr b="0" lang="pt-BR" sz="900">
                <a:latin typeface="Calibri"/>
                <a:ea typeface="Calibri"/>
                <a:cs typeface="Calibri"/>
                <a:sym typeface="Calibri"/>
              </a:rPr>
              <a:t>https://docs.microsoft.com/pt-br/learn/modules/azure-storage-fundamentals/knowledge-check</a:t>
            </a:r>
            <a:endParaRPr/>
          </a:p>
          <a:p>
            <a:pPr indent="0" lvl="0" marL="0" marR="0" rtl="0" algn="l">
              <a:lnSpc>
                <a:spcPct val="90000"/>
              </a:lnSpc>
              <a:spcBef>
                <a:spcPts val="340"/>
              </a:spcBef>
              <a:spcAft>
                <a:spcPts val="0"/>
              </a:spcAft>
              <a:buClr>
                <a:schemeClr val="dk1"/>
              </a:buClr>
              <a:buSzPts val="900"/>
              <a:buFont typeface="Calibri"/>
              <a:buNone/>
            </a:pPr>
            <a:r>
              <a:rPr b="0" lang="pt-BR" sz="900">
                <a:latin typeface="Calibri"/>
                <a:ea typeface="Calibri"/>
                <a:cs typeface="Calibri"/>
                <a:sym typeface="Calibri"/>
              </a:rPr>
              <a:t>https://docs.microsoft.com/pt-br/learn/modules/azure-database-fundamentals/knowledge-check</a:t>
            </a:r>
            <a:endParaRPr/>
          </a:p>
          <a:p>
            <a:pPr indent="0" lvl="0" marL="0" rtl="0" algn="l">
              <a:lnSpc>
                <a:spcPct val="90000"/>
              </a:lnSpc>
              <a:spcBef>
                <a:spcPts val="340"/>
              </a:spcBef>
              <a:spcAft>
                <a:spcPts val="0"/>
              </a:spcAft>
              <a:buNone/>
            </a:pPr>
            <a:r>
              <a:t/>
            </a:r>
            <a:endParaRPr b="1" sz="850">
              <a:latin typeface="Quattrocento Sans"/>
              <a:ea typeface="Quattrocento Sans"/>
              <a:cs typeface="Quattrocento Sans"/>
              <a:sym typeface="Quattrocento Sans"/>
            </a:endParaRPr>
          </a:p>
          <a:p>
            <a:pPr indent="0" lvl="0" marL="0" rtl="0" algn="l">
              <a:lnSpc>
                <a:spcPct val="90000"/>
              </a:lnSpc>
              <a:spcBef>
                <a:spcPts val="333"/>
              </a:spcBef>
              <a:spcAft>
                <a:spcPts val="0"/>
              </a:spcAft>
              <a:buNone/>
            </a:pPr>
            <a:r>
              <a:t/>
            </a:r>
            <a:endParaRPr/>
          </a:p>
        </p:txBody>
      </p:sp>
      <p:sp>
        <p:nvSpPr>
          <p:cNvPr id="1046" name="Google Shape;1046;p36: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7" name="Google Shape;1047;p36: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a:t>
            </a:r>
            <a:endParaRPr/>
          </a:p>
        </p:txBody>
      </p:sp>
      <p:sp>
        <p:nvSpPr>
          <p:cNvPr id="1048" name="Google Shape;1048;p36: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6" name="Google Shape;1056;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800"/>
              <a:buFont typeface="Calibri"/>
              <a:buNone/>
            </a:pPr>
            <a:r>
              <a:rPr b="1" lang="pt-BR" sz="800">
                <a:latin typeface="Calibri"/>
                <a:ea typeface="Calibri"/>
                <a:cs typeface="Calibri"/>
                <a:sym typeface="Calibri"/>
              </a:rPr>
              <a:t>Observação do Learn/SkillPipe:</a:t>
            </a:r>
            <a:endParaRPr/>
          </a:p>
          <a:p>
            <a:pPr indent="0" lvl="0" marL="0" marR="0" rtl="0" algn="l">
              <a:lnSpc>
                <a:spcPct val="90000"/>
              </a:lnSpc>
              <a:spcBef>
                <a:spcPts val="340"/>
              </a:spcBef>
              <a:spcAft>
                <a:spcPts val="0"/>
              </a:spcAft>
              <a:buClr>
                <a:schemeClr val="dk1"/>
              </a:buClr>
              <a:buSzPts val="800"/>
              <a:buFont typeface="Calibri"/>
              <a:buNone/>
            </a:pPr>
            <a:r>
              <a:rPr b="0" lang="pt-BR" sz="800">
                <a:latin typeface="Calibri"/>
                <a:ea typeface="Calibri"/>
                <a:cs typeface="Calibri"/>
                <a:sym typeface="Calibri"/>
              </a:rPr>
              <a:t>O SkillPipe tem um slide com um resumo do Módulo 2, enquanto o Learn tem unidades de resumo individuais nos módulos que acompanham este PPT.</a:t>
            </a:r>
            <a:endParaRPr/>
          </a:p>
          <a:p>
            <a:pPr indent="0" lvl="0" marL="0" marR="0" rtl="0" algn="l">
              <a:lnSpc>
                <a:spcPct val="90000"/>
              </a:lnSpc>
              <a:spcBef>
                <a:spcPts val="340"/>
              </a:spcBef>
              <a:spcAft>
                <a:spcPts val="0"/>
              </a:spcAft>
              <a:buClr>
                <a:schemeClr val="dk1"/>
              </a:buClr>
              <a:buSzPts val="800"/>
              <a:buFont typeface="Calibri"/>
              <a:buNone/>
            </a:pPr>
            <a:r>
              <a:rPr b="0" lang="pt-BR" sz="800">
                <a:latin typeface="Calibri"/>
                <a:ea typeface="Calibri"/>
                <a:cs typeface="Calibri"/>
                <a:sym typeface="Calibri"/>
              </a:rPr>
              <a:t>https://docs.microsoft.com/pt-br/learn/modules/azure-architecture-fundamentals/summary</a:t>
            </a:r>
            <a:endParaRPr/>
          </a:p>
          <a:p>
            <a:pPr indent="0" lvl="0" marL="0" marR="0" rtl="0" algn="l">
              <a:lnSpc>
                <a:spcPct val="90000"/>
              </a:lnSpc>
              <a:spcBef>
                <a:spcPts val="340"/>
              </a:spcBef>
              <a:spcAft>
                <a:spcPts val="0"/>
              </a:spcAft>
              <a:buClr>
                <a:schemeClr val="dk1"/>
              </a:buClr>
              <a:buSzPts val="800"/>
              <a:buFont typeface="Calibri"/>
              <a:buNone/>
            </a:pPr>
            <a:r>
              <a:rPr b="0" lang="pt-BR" sz="800">
                <a:latin typeface="Calibri"/>
                <a:ea typeface="Calibri"/>
                <a:cs typeface="Calibri"/>
                <a:sym typeface="Calibri"/>
              </a:rPr>
              <a:t>https://docs.microsoft.com/pt-br/learn/modules/azure-compute-fundamentals/summary</a:t>
            </a:r>
            <a:endParaRPr/>
          </a:p>
          <a:p>
            <a:pPr indent="0" lvl="0" marL="0" marR="0" rtl="0" algn="l">
              <a:lnSpc>
                <a:spcPct val="90000"/>
              </a:lnSpc>
              <a:spcBef>
                <a:spcPts val="340"/>
              </a:spcBef>
              <a:spcAft>
                <a:spcPts val="0"/>
              </a:spcAft>
              <a:buClr>
                <a:schemeClr val="dk1"/>
              </a:buClr>
              <a:buSzPts val="800"/>
              <a:buFont typeface="Calibri"/>
              <a:buNone/>
            </a:pPr>
            <a:r>
              <a:rPr b="0" lang="pt-BR" sz="800">
                <a:latin typeface="Calibri"/>
                <a:ea typeface="Calibri"/>
                <a:cs typeface="Calibri"/>
                <a:sym typeface="Calibri"/>
              </a:rPr>
              <a:t>https://docs.microsoft.com/pt-br/learn/modules/azure-networking-fundamentals/summary</a:t>
            </a:r>
            <a:endParaRPr/>
          </a:p>
          <a:p>
            <a:pPr indent="0" lvl="0" marL="0" marR="0" rtl="0" algn="l">
              <a:lnSpc>
                <a:spcPct val="90000"/>
              </a:lnSpc>
              <a:spcBef>
                <a:spcPts val="340"/>
              </a:spcBef>
              <a:spcAft>
                <a:spcPts val="0"/>
              </a:spcAft>
              <a:buClr>
                <a:schemeClr val="dk1"/>
              </a:buClr>
              <a:buSzPts val="800"/>
              <a:buFont typeface="Calibri"/>
              <a:buNone/>
            </a:pPr>
            <a:r>
              <a:rPr b="0" lang="pt-BR" sz="800">
                <a:latin typeface="Calibri"/>
                <a:ea typeface="Calibri"/>
                <a:cs typeface="Calibri"/>
                <a:sym typeface="Calibri"/>
              </a:rPr>
              <a:t>https://docs.microsoft.com/pt-br/learn/modules/azure-storage-fundamentals/summary</a:t>
            </a:r>
            <a:endParaRPr/>
          </a:p>
          <a:p>
            <a:pPr indent="0" lvl="0" marL="0" marR="0" rtl="0" algn="l">
              <a:lnSpc>
                <a:spcPct val="90000"/>
              </a:lnSpc>
              <a:spcBef>
                <a:spcPts val="340"/>
              </a:spcBef>
              <a:spcAft>
                <a:spcPts val="0"/>
              </a:spcAft>
              <a:buClr>
                <a:schemeClr val="dk1"/>
              </a:buClr>
              <a:buSzPts val="800"/>
              <a:buFont typeface="Calibri"/>
              <a:buNone/>
            </a:pPr>
            <a:r>
              <a:rPr b="0" lang="pt-BR" sz="800">
                <a:latin typeface="Calibri"/>
                <a:ea typeface="Calibri"/>
                <a:cs typeface="Calibri"/>
                <a:sym typeface="Calibri"/>
              </a:rPr>
              <a:t>https://docs.microsoft.com/pt-br/learn/modules/azure-database-fundamentals/summary</a:t>
            </a:r>
            <a:endParaRPr/>
          </a:p>
          <a:p>
            <a:pPr indent="0" lvl="0" marL="0" rtl="0" algn="l">
              <a:lnSpc>
                <a:spcPct val="90000"/>
              </a:lnSpc>
              <a:spcBef>
                <a:spcPts val="340"/>
              </a:spcBef>
              <a:spcAft>
                <a:spcPts val="0"/>
              </a:spcAft>
              <a:buNone/>
            </a:pPr>
            <a:r>
              <a:t/>
            </a:r>
            <a:endParaRPr sz="850">
              <a:latin typeface="Quattrocento Sans"/>
              <a:ea typeface="Quattrocento Sans"/>
              <a:cs typeface="Quattrocento Sans"/>
              <a:sym typeface="Quattrocento Sans"/>
            </a:endParaRPr>
          </a:p>
        </p:txBody>
      </p:sp>
      <p:sp>
        <p:nvSpPr>
          <p:cNvPr id="1057" name="Google Shape;1057;p37: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8" name="Google Shape;1058;p37: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1059" name="Google Shape;1059;p37: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pt-BR"/>
              <a:t>9/28/2021 9:28 PM</a:t>
            </a:r>
            <a:endParaRPr/>
          </a:p>
        </p:txBody>
      </p:sp>
      <p:sp>
        <p:nvSpPr>
          <p:cNvPr id="1060" name="Google Shape;1060;p37: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7" name="Google Shape;52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i="0" lang="pt-BR" sz="800" u="none" strike="noStrike">
                <a:solidFill>
                  <a:schemeClr val="dk1"/>
                </a:solidFill>
                <a:latin typeface="Quattrocento Sans"/>
                <a:ea typeface="Quattrocento Sans"/>
                <a:cs typeface="Quattrocento Sans"/>
                <a:sym typeface="Quattrocento Sans"/>
              </a:rPr>
              <a:t>Observação sobre ordem de conteúdo no Learn e SkillPipe: </a:t>
            </a:r>
            <a:endParaRPr/>
          </a:p>
          <a:p>
            <a:pPr indent="-171450" lvl="0" marL="171450" rtl="0" algn="l">
              <a:lnSpc>
                <a:spcPct val="90000"/>
              </a:lnSpc>
              <a:spcBef>
                <a:spcPts val="333"/>
              </a:spcBef>
              <a:spcAft>
                <a:spcPts val="0"/>
              </a:spcAft>
              <a:buClr>
                <a:schemeClr val="dk1"/>
              </a:buClr>
              <a:buSzPts val="800"/>
              <a:buFont typeface="Arial"/>
              <a:buChar char="•"/>
            </a:pPr>
            <a:r>
              <a:rPr b="0" i="0" lang="pt-BR" sz="800" u="none" strike="noStrike">
                <a:solidFill>
                  <a:schemeClr val="dk1"/>
                </a:solidFill>
                <a:latin typeface="Quattrocento Sans"/>
                <a:ea typeface="Quattrocento Sans"/>
                <a:cs typeface="Quattrocento Sans"/>
                <a:sym typeface="Quattrocento Sans"/>
              </a:rPr>
              <a:t>Slides 3-5 </a:t>
            </a:r>
            <a:endParaRPr/>
          </a:p>
          <a:p>
            <a:pPr indent="0" lvl="0" marL="0" rtl="0" algn="l">
              <a:lnSpc>
                <a:spcPct val="90000"/>
              </a:lnSpc>
              <a:spcBef>
                <a:spcPts val="333"/>
              </a:spcBef>
              <a:spcAft>
                <a:spcPts val="0"/>
              </a:spcAft>
              <a:buClr>
                <a:schemeClr val="dk1"/>
              </a:buClr>
              <a:buSzPts val="800"/>
              <a:buFont typeface="Arial"/>
              <a:buNone/>
            </a:pPr>
            <a:r>
              <a:rPr b="0" i="0" lang="pt-BR" sz="800" u="none" strike="noStrike">
                <a:solidFill>
                  <a:schemeClr val="dk1"/>
                </a:solidFill>
                <a:latin typeface="Quattrocento Sans"/>
                <a:ea typeface="Quattrocento Sans"/>
                <a:cs typeface="Quattrocento Sans"/>
                <a:sym typeface="Quattrocento Sans"/>
              </a:rPr>
              <a:t>https://docs.microsoft.com/pt-br/learn/modules/azure-architecture-fundamentals/introduction</a:t>
            </a:r>
            <a:endParaRPr/>
          </a:p>
          <a:p>
            <a:pPr indent="0" lvl="0" marL="0" rtl="0" algn="l">
              <a:lnSpc>
                <a:spcPct val="90000"/>
              </a:lnSpc>
              <a:spcBef>
                <a:spcPts val="333"/>
              </a:spcBef>
              <a:spcAft>
                <a:spcPts val="0"/>
              </a:spcAft>
              <a:buClr>
                <a:schemeClr val="dk1"/>
              </a:buClr>
              <a:buSzPts val="800"/>
              <a:buFont typeface="Arial"/>
              <a:buNone/>
            </a:pPr>
            <a:r>
              <a:rPr lang="pt-BR"/>
              <a:t>https://docs.microsoft.com/pt-br/learn/modules/azure-architecture-fundamentals/overview</a:t>
            </a:r>
            <a:endParaRPr/>
          </a:p>
          <a:p>
            <a:pPr indent="0" lvl="0" marL="0" rtl="0" algn="l">
              <a:lnSpc>
                <a:spcPct val="90000"/>
              </a:lnSpc>
              <a:spcBef>
                <a:spcPts val="333"/>
              </a:spcBef>
              <a:spcAft>
                <a:spcPts val="0"/>
              </a:spcAft>
              <a:buNone/>
            </a:pPr>
            <a:r>
              <a:t/>
            </a:r>
            <a:endParaRPr/>
          </a:p>
        </p:txBody>
      </p:sp>
      <p:sp>
        <p:nvSpPr>
          <p:cNvPr id="528" name="Google Shape;528;p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4: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530" name="Google Shape;530;p4: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pt-BR"/>
              <a:t>9/28/2021 9:28 PM</a:t>
            </a:r>
            <a:endParaRPr/>
          </a:p>
        </p:txBody>
      </p:sp>
      <p:sp>
        <p:nvSpPr>
          <p:cNvPr id="531" name="Google Shape;531;p4: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7" name="Google Shape;53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i="0" lang="pt-BR" sz="800" u="none" strike="noStrike">
                <a:solidFill>
                  <a:schemeClr val="dk1"/>
                </a:solidFill>
                <a:latin typeface="Quattrocento Sans"/>
                <a:ea typeface="Quattrocento Sans"/>
                <a:cs typeface="Quattrocento Sans"/>
                <a:sym typeface="Quattrocento Sans"/>
              </a:rPr>
              <a:t>Observação sobre ordem de conteúdo no Learn e SkillPipe: </a:t>
            </a:r>
            <a:endParaRPr/>
          </a:p>
          <a:p>
            <a:pPr indent="-171450" lvl="0" marL="171450" rtl="0" algn="l">
              <a:lnSpc>
                <a:spcPct val="90000"/>
              </a:lnSpc>
              <a:spcBef>
                <a:spcPts val="333"/>
              </a:spcBef>
              <a:spcAft>
                <a:spcPts val="0"/>
              </a:spcAft>
              <a:buClr>
                <a:schemeClr val="dk1"/>
              </a:buClr>
              <a:buSzPts val="800"/>
              <a:buFont typeface="Arial"/>
              <a:buChar char="•"/>
            </a:pPr>
            <a:r>
              <a:rPr b="0" i="0" lang="pt-BR" sz="800" u="none" strike="noStrike">
                <a:solidFill>
                  <a:schemeClr val="dk1"/>
                </a:solidFill>
                <a:latin typeface="Quattrocento Sans"/>
                <a:ea typeface="Quattrocento Sans"/>
                <a:cs typeface="Quattrocento Sans"/>
                <a:sym typeface="Quattrocento Sans"/>
              </a:rPr>
              <a:t>Slides 3-5 </a:t>
            </a:r>
            <a:endParaRPr/>
          </a:p>
          <a:p>
            <a:pPr indent="0" lvl="0" marL="0" rtl="0" algn="l">
              <a:lnSpc>
                <a:spcPct val="90000"/>
              </a:lnSpc>
              <a:spcBef>
                <a:spcPts val="333"/>
              </a:spcBef>
              <a:spcAft>
                <a:spcPts val="0"/>
              </a:spcAft>
              <a:buClr>
                <a:schemeClr val="dk1"/>
              </a:buClr>
              <a:buSzPts val="800"/>
              <a:buFont typeface="Arial"/>
              <a:buNone/>
            </a:pPr>
            <a:r>
              <a:rPr b="0" i="0" lang="pt-BR" sz="800" u="none" strike="noStrike">
                <a:solidFill>
                  <a:schemeClr val="dk1"/>
                </a:solidFill>
                <a:latin typeface="Quattrocento Sans"/>
                <a:ea typeface="Quattrocento Sans"/>
                <a:cs typeface="Quattrocento Sans"/>
                <a:sym typeface="Quattrocento Sans"/>
              </a:rPr>
              <a:t>https://docs.microsoft.com/pt-br/learn/modules/azure-architecture-fundamentals/introduction</a:t>
            </a:r>
            <a:endParaRPr/>
          </a:p>
          <a:p>
            <a:pPr indent="0" lvl="0" marL="0" rtl="0" algn="l">
              <a:lnSpc>
                <a:spcPct val="90000"/>
              </a:lnSpc>
              <a:spcBef>
                <a:spcPts val="333"/>
              </a:spcBef>
              <a:spcAft>
                <a:spcPts val="0"/>
              </a:spcAft>
              <a:buClr>
                <a:schemeClr val="dk1"/>
              </a:buClr>
              <a:buSzPts val="800"/>
              <a:buFont typeface="Arial"/>
              <a:buNone/>
            </a:pPr>
            <a:r>
              <a:rPr lang="pt-BR"/>
              <a:t>https://docs.microsoft.com/pt-br/learn/modules/azure-architecture-fundamentals/overview</a:t>
            </a:r>
            <a:endParaRPr/>
          </a:p>
          <a:p>
            <a:pPr indent="0" lvl="0" marL="0" rtl="0" algn="l">
              <a:lnSpc>
                <a:spcPct val="90000"/>
              </a:lnSpc>
              <a:spcBef>
                <a:spcPts val="333"/>
              </a:spcBef>
              <a:spcAft>
                <a:spcPts val="0"/>
              </a:spcAft>
              <a:buNone/>
            </a:pPr>
            <a:r>
              <a:t/>
            </a:r>
            <a:endParaRPr/>
          </a:p>
        </p:txBody>
      </p:sp>
      <p:sp>
        <p:nvSpPr>
          <p:cNvPr id="538" name="Google Shape;538;p5: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5: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540" name="Google Shape;540;p5: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pt-BR"/>
              <a:t>9/28/2021 9:28 PM</a:t>
            </a:r>
            <a:endParaRPr/>
          </a:p>
        </p:txBody>
      </p:sp>
      <p:sp>
        <p:nvSpPr>
          <p:cNvPr id="541" name="Google Shape;541;p5: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7" name="Google Shape;54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5425" lvl="0" marL="225425" rtl="0" algn="l">
              <a:lnSpc>
                <a:spcPct val="90000"/>
              </a:lnSpc>
              <a:spcBef>
                <a:spcPts val="0"/>
              </a:spcBef>
              <a:spcAft>
                <a:spcPts val="0"/>
              </a:spcAft>
              <a:buClr>
                <a:schemeClr val="dk1"/>
              </a:buClr>
              <a:buSzPts val="2400"/>
              <a:buFont typeface="Arial"/>
              <a:buChar char="•"/>
            </a:pPr>
            <a:r>
              <a:rPr lang="pt-BR" sz="2400">
                <a:latin typeface="Quattrocento Sans"/>
                <a:ea typeface="Quattrocento Sans"/>
                <a:cs typeface="Quattrocento Sans"/>
                <a:sym typeface="Quattrocento Sans"/>
              </a:rPr>
              <a:t>Uma região representa uma coleção de datacenters.</a:t>
            </a:r>
            <a:endParaRPr/>
          </a:p>
          <a:p>
            <a:pPr indent="-225425" lvl="0" marL="225425" rtl="0" algn="l">
              <a:lnSpc>
                <a:spcPct val="90000"/>
              </a:lnSpc>
              <a:spcBef>
                <a:spcPts val="333"/>
              </a:spcBef>
              <a:spcAft>
                <a:spcPts val="0"/>
              </a:spcAft>
              <a:buClr>
                <a:schemeClr val="dk1"/>
              </a:buClr>
              <a:buSzPts val="2400"/>
              <a:buFont typeface="Arial"/>
              <a:buChar char="•"/>
            </a:pPr>
            <a:r>
              <a:rPr lang="pt-BR" sz="2400"/>
              <a:t>Fornecer flexibilidade e escala.</a:t>
            </a:r>
            <a:endParaRPr/>
          </a:p>
          <a:p>
            <a:pPr indent="-225425" lvl="0" marL="225425" rtl="0" algn="l">
              <a:lnSpc>
                <a:spcPct val="90000"/>
              </a:lnSpc>
              <a:spcBef>
                <a:spcPts val="333"/>
              </a:spcBef>
              <a:spcAft>
                <a:spcPts val="0"/>
              </a:spcAft>
              <a:buClr>
                <a:schemeClr val="dk1"/>
              </a:buClr>
              <a:buSzPts val="2400"/>
              <a:buFont typeface="Arial"/>
              <a:buChar char="•"/>
            </a:pPr>
            <a:r>
              <a:rPr lang="pt-BR" sz="2400"/>
              <a:t>Preservar a residência de dados.</a:t>
            </a:r>
            <a:endParaRPr/>
          </a:p>
          <a:p>
            <a:pPr indent="-225425" lvl="0" marL="225425" rtl="0" algn="l">
              <a:lnSpc>
                <a:spcPct val="90000"/>
              </a:lnSpc>
              <a:spcBef>
                <a:spcPts val="333"/>
              </a:spcBef>
              <a:spcAft>
                <a:spcPts val="0"/>
              </a:spcAft>
              <a:buClr>
                <a:schemeClr val="dk1"/>
              </a:buClr>
              <a:buSzPts val="2400"/>
              <a:buFont typeface="Arial"/>
              <a:buChar char="•"/>
            </a:pPr>
            <a:r>
              <a:rPr lang="pt-BR" sz="2400"/>
              <a:t>Selecionar regiões próximas de seus usuários.</a:t>
            </a:r>
            <a:endParaRPr/>
          </a:p>
          <a:p>
            <a:pPr indent="-225425" lvl="0" marL="225425" rtl="0" algn="l">
              <a:lnSpc>
                <a:spcPct val="90000"/>
              </a:lnSpc>
              <a:spcBef>
                <a:spcPts val="333"/>
              </a:spcBef>
              <a:spcAft>
                <a:spcPts val="0"/>
              </a:spcAft>
              <a:buClr>
                <a:schemeClr val="dk1"/>
              </a:buClr>
              <a:buSzPts val="2400"/>
              <a:buFont typeface="Arial"/>
              <a:buChar char="•"/>
            </a:pPr>
            <a:r>
              <a:rPr lang="pt-BR" sz="2400">
                <a:latin typeface="Quattrocento Sans"/>
                <a:ea typeface="Quattrocento Sans"/>
                <a:cs typeface="Quattrocento Sans"/>
                <a:sym typeface="Quattrocento Sans"/>
              </a:rPr>
              <a:t>Estar ciente da disponibilidade de implantação da região.</a:t>
            </a:r>
            <a:endParaRPr/>
          </a:p>
          <a:p>
            <a:pPr indent="-225425" lvl="0" marL="225425" rtl="0" algn="l">
              <a:lnSpc>
                <a:spcPct val="90000"/>
              </a:lnSpc>
              <a:spcBef>
                <a:spcPts val="333"/>
              </a:spcBef>
              <a:spcAft>
                <a:spcPts val="0"/>
              </a:spcAft>
              <a:buClr>
                <a:schemeClr val="dk1"/>
              </a:buClr>
              <a:buSzPts val="2400"/>
              <a:buFont typeface="Arial"/>
              <a:buChar char="•"/>
            </a:pPr>
            <a:r>
              <a:rPr lang="pt-BR" sz="2400">
                <a:latin typeface="Quattrocento Sans"/>
                <a:ea typeface="Quattrocento Sans"/>
                <a:cs typeface="Quattrocento Sans"/>
                <a:sym typeface="Quattrocento Sans"/>
              </a:rPr>
              <a:t>Há serviços globais que são independentes da região.</a:t>
            </a:r>
            <a:endParaRPr/>
          </a:p>
          <a:p>
            <a:pPr indent="0" lvl="0" marL="0" rtl="0" algn="l">
              <a:lnSpc>
                <a:spcPct val="90000"/>
              </a:lnSpc>
              <a:spcBef>
                <a:spcPts val="333"/>
              </a:spcBef>
              <a:spcAft>
                <a:spcPts val="0"/>
              </a:spcAft>
              <a:buNone/>
            </a:pPr>
            <a:r>
              <a:t/>
            </a:r>
            <a:endParaRPr b="0" i="0" sz="900" u="none" strike="noStrike">
              <a:solidFill>
                <a:schemeClr val="dk1"/>
              </a:solidFill>
              <a:latin typeface="Quattrocento Sans"/>
              <a:ea typeface="Quattrocento Sans"/>
              <a:cs typeface="Quattrocento Sans"/>
              <a:sym typeface="Quattrocento Sans"/>
            </a:endParaRPr>
          </a:p>
          <a:p>
            <a:pPr indent="0" lvl="0" marL="0" rtl="0" algn="l">
              <a:lnSpc>
                <a:spcPct val="90000"/>
              </a:lnSpc>
              <a:spcBef>
                <a:spcPts val="333"/>
              </a:spcBef>
              <a:spcAft>
                <a:spcPts val="0"/>
              </a:spcAft>
              <a:buNone/>
            </a:pPr>
            <a:r>
              <a:rPr lang="pt-BR" sz="900"/>
              <a:t>Uma lista de regiões e suas localizações está disponível em</a:t>
            </a:r>
            <a:r>
              <a:rPr b="0" i="0" lang="pt-BR" sz="900" u="none" strike="noStrike">
                <a:solidFill>
                  <a:schemeClr val="dk1"/>
                </a:solidFill>
                <a:latin typeface="Quattrocento Sans"/>
                <a:ea typeface="Quattrocento Sans"/>
                <a:cs typeface="Quattrocento Sans"/>
                <a:sym typeface="Quattrocento Sans"/>
              </a:rPr>
              <a:t> </a:t>
            </a:r>
            <a:r>
              <a:rPr lang="pt-BR" sz="900" u="sng"/>
              <a:t>https://azure.microsoft.com/pt-br/global-infrastructure/locations/</a:t>
            </a:r>
            <a:endParaRPr/>
          </a:p>
          <a:p>
            <a:pPr indent="0" lvl="0" marL="0" rtl="0" algn="l">
              <a:lnSpc>
                <a:spcPct val="90000"/>
              </a:lnSpc>
              <a:spcBef>
                <a:spcPts val="333"/>
              </a:spcBef>
              <a:spcAft>
                <a:spcPts val="0"/>
              </a:spcAft>
              <a:buNone/>
            </a:pPr>
            <a:r>
              <a:t/>
            </a:r>
            <a:endParaRPr sz="900" u="sng"/>
          </a:p>
          <a:p>
            <a:pPr indent="0" lvl="0" marL="0" rtl="0" algn="l">
              <a:lnSpc>
                <a:spcPct val="90000"/>
              </a:lnSpc>
              <a:spcBef>
                <a:spcPts val="333"/>
              </a:spcBef>
              <a:spcAft>
                <a:spcPts val="0"/>
              </a:spcAft>
              <a:buNone/>
            </a:pPr>
            <a:r>
              <a:rPr b="1" i="0" lang="pt-BR" sz="900" u="none" strike="noStrike">
                <a:solidFill>
                  <a:schemeClr val="dk1"/>
                </a:solidFill>
                <a:latin typeface="Quattrocento Sans"/>
                <a:ea typeface="Quattrocento Sans"/>
                <a:cs typeface="Quattrocento Sans"/>
                <a:sym typeface="Quattrocento Sans"/>
              </a:rPr>
              <a:t>Observação sobre ordem de conteúdo no Learn e SkillPipe: </a:t>
            </a:r>
            <a:endParaRPr/>
          </a:p>
          <a:p>
            <a:pPr indent="-171450" lvl="0" marL="171450" rtl="0" algn="l">
              <a:lnSpc>
                <a:spcPct val="90000"/>
              </a:lnSpc>
              <a:spcBef>
                <a:spcPts val="333"/>
              </a:spcBef>
              <a:spcAft>
                <a:spcPts val="0"/>
              </a:spcAft>
              <a:buClr>
                <a:schemeClr val="dk1"/>
              </a:buClr>
              <a:buSzPts val="900"/>
              <a:buFont typeface="Arial"/>
              <a:buChar char="•"/>
            </a:pPr>
            <a:r>
              <a:rPr b="0" i="0" lang="pt-BR" sz="900" u="none" strike="noStrike">
                <a:solidFill>
                  <a:schemeClr val="dk1"/>
                </a:solidFill>
                <a:latin typeface="Quattrocento Sans"/>
                <a:ea typeface="Quattrocento Sans"/>
                <a:cs typeface="Quattrocento Sans"/>
                <a:sym typeface="Quattrocento Sans"/>
              </a:rPr>
              <a:t>Slides 6-10</a:t>
            </a:r>
            <a:endParaRPr/>
          </a:p>
          <a:p>
            <a:pPr indent="0" lvl="0" marL="0" rtl="0" algn="l">
              <a:lnSpc>
                <a:spcPct val="90000"/>
              </a:lnSpc>
              <a:spcBef>
                <a:spcPts val="333"/>
              </a:spcBef>
              <a:spcAft>
                <a:spcPts val="0"/>
              </a:spcAft>
              <a:buClr>
                <a:schemeClr val="dk1"/>
              </a:buClr>
              <a:buSzPts val="900"/>
              <a:buFont typeface="Arial"/>
              <a:buNone/>
            </a:pPr>
            <a:r>
              <a:rPr b="0" i="0" lang="pt-BR" sz="900" u="none" strike="noStrike">
                <a:solidFill>
                  <a:schemeClr val="dk1"/>
                </a:solidFill>
                <a:latin typeface="Quattrocento Sans"/>
                <a:ea typeface="Quattrocento Sans"/>
                <a:cs typeface="Quattrocento Sans"/>
                <a:sym typeface="Quattrocento Sans"/>
              </a:rPr>
              <a:t>https://docs.microsoft.com/pt-br/learn/modules/azure-architecture-fundamentals/regions-availability-zones</a:t>
            </a:r>
            <a:endParaRPr/>
          </a:p>
        </p:txBody>
      </p:sp>
      <p:sp>
        <p:nvSpPr>
          <p:cNvPr id="548" name="Google Shape;548;p6: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6: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550" name="Google Shape;550;p6: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pt-BR"/>
              <a:t>9/28/2021 9:28 PM</a:t>
            </a:r>
            <a:endParaRPr/>
          </a:p>
        </p:txBody>
      </p:sp>
      <p:sp>
        <p:nvSpPr>
          <p:cNvPr id="551" name="Google Shape;551;p6: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0" name="Google Shape;56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0195" lvl="0" marL="290195" rtl="0" algn="l">
              <a:lnSpc>
                <a:spcPct val="90000"/>
              </a:lnSpc>
              <a:spcBef>
                <a:spcPts val="0"/>
              </a:spcBef>
              <a:spcAft>
                <a:spcPts val="0"/>
              </a:spcAft>
              <a:buClr>
                <a:schemeClr val="dk1"/>
              </a:buClr>
              <a:buSzPts val="900"/>
              <a:buFont typeface="Arial"/>
              <a:buChar char="•"/>
            </a:pPr>
            <a:r>
              <a:rPr lang="pt-BR" sz="900"/>
              <a:t>Cada região do Azure é emparelhada com outra região.</a:t>
            </a:r>
            <a:endParaRPr/>
          </a:p>
          <a:p>
            <a:pPr indent="-290195" lvl="0" marL="290195" rtl="0" algn="l">
              <a:lnSpc>
                <a:spcPct val="90000"/>
              </a:lnSpc>
              <a:spcBef>
                <a:spcPts val="333"/>
              </a:spcBef>
              <a:spcAft>
                <a:spcPts val="0"/>
              </a:spcAft>
              <a:buClr>
                <a:schemeClr val="dk1"/>
              </a:buClr>
              <a:buSzPts val="900"/>
              <a:buFont typeface="Arial"/>
              <a:buChar char="•"/>
            </a:pPr>
            <a:r>
              <a:rPr lang="pt-BR" sz="900"/>
              <a:t>O Azure escolhe no mínimo 300 milhas de separação entre datacenters em um par regional.</a:t>
            </a:r>
            <a:endParaRPr/>
          </a:p>
          <a:p>
            <a:pPr indent="-290195" lvl="0" marL="290195" rtl="0" algn="l">
              <a:lnSpc>
                <a:spcPct val="90000"/>
              </a:lnSpc>
              <a:spcBef>
                <a:spcPts val="333"/>
              </a:spcBef>
              <a:spcAft>
                <a:spcPts val="0"/>
              </a:spcAft>
              <a:buClr>
                <a:schemeClr val="dk1"/>
              </a:buClr>
              <a:buSzPts val="900"/>
              <a:buFont typeface="Arial"/>
              <a:buChar char="•"/>
            </a:pPr>
            <a:r>
              <a:rPr lang="pt-BR" sz="900"/>
              <a:t>Alguns serviços fornecem replicação automática para a região emparelhada.</a:t>
            </a:r>
            <a:endParaRPr/>
          </a:p>
          <a:p>
            <a:pPr indent="-290195" lvl="0" marL="290195" rtl="0" algn="l">
              <a:lnSpc>
                <a:spcPct val="90000"/>
              </a:lnSpc>
              <a:spcBef>
                <a:spcPts val="333"/>
              </a:spcBef>
              <a:spcAft>
                <a:spcPts val="0"/>
              </a:spcAft>
              <a:buClr>
                <a:schemeClr val="dk1"/>
              </a:buClr>
              <a:buSzPts val="900"/>
              <a:buFont typeface="Arial"/>
              <a:buChar char="•"/>
            </a:pPr>
            <a:r>
              <a:rPr lang="pt-BR" sz="900"/>
              <a:t>Em uma interrupção, a recuperação de uma região é priorizada em cada par.</a:t>
            </a:r>
            <a:endParaRPr/>
          </a:p>
          <a:p>
            <a:pPr indent="-290195" lvl="0" marL="290195" rtl="0" algn="l">
              <a:lnSpc>
                <a:spcPct val="90000"/>
              </a:lnSpc>
              <a:spcBef>
                <a:spcPts val="333"/>
              </a:spcBef>
              <a:spcAft>
                <a:spcPts val="0"/>
              </a:spcAft>
              <a:buClr>
                <a:schemeClr val="dk1"/>
              </a:buClr>
              <a:buSzPts val="900"/>
              <a:buFont typeface="Arial"/>
              <a:buChar char="•"/>
            </a:pPr>
            <a:r>
              <a:rPr lang="pt-BR" sz="900"/>
              <a:t>As atualizações do sistema do Azure são distribuídas em regiões emparelhadas sequencialmente, não ao mesmo tempo.</a:t>
            </a:r>
            <a:endParaRPr/>
          </a:p>
          <a:p>
            <a:pPr indent="0" lvl="0" marL="0" rtl="0" algn="l">
              <a:lnSpc>
                <a:spcPct val="90000"/>
              </a:lnSpc>
              <a:spcBef>
                <a:spcPts val="333"/>
              </a:spcBef>
              <a:spcAft>
                <a:spcPts val="0"/>
              </a:spcAft>
              <a:buNone/>
            </a:pPr>
            <a:r>
              <a:t/>
            </a:r>
            <a:endParaRPr sz="900"/>
          </a:p>
          <a:p>
            <a:pPr indent="0" lvl="0" marL="0" rtl="0" algn="l">
              <a:lnSpc>
                <a:spcPct val="90000"/>
              </a:lnSpc>
              <a:spcBef>
                <a:spcPts val="333"/>
              </a:spcBef>
              <a:spcAft>
                <a:spcPts val="0"/>
              </a:spcAft>
              <a:buNone/>
            </a:pPr>
            <a:r>
              <a:rPr lang="pt-BR" sz="900"/>
              <a:t>Lista de geografias, regiões, pares de regiões e outros detalhes - https://azure.microsoft.com/pt-br/global-infrastructure/geographies/</a:t>
            </a:r>
            <a:endParaRPr/>
          </a:p>
          <a:p>
            <a:pPr indent="0" lvl="0" marL="0" rtl="0" algn="l">
              <a:lnSpc>
                <a:spcPct val="90000"/>
              </a:lnSpc>
              <a:spcBef>
                <a:spcPts val="333"/>
              </a:spcBef>
              <a:spcAft>
                <a:spcPts val="0"/>
              </a:spcAft>
              <a:buNone/>
            </a:pPr>
            <a:r>
              <a:rPr lang="pt-BR" sz="900"/>
              <a:t>Uma lista completa de pares de regiões está disponível em </a:t>
            </a:r>
            <a:r>
              <a:rPr lang="pt-BR" sz="900" u="sng"/>
              <a:t>https://docs.microsoft.com/pt-br/azure/best-practices-availability-paired-regions#what-are-paired-regions </a:t>
            </a:r>
            <a:endParaRPr/>
          </a:p>
          <a:p>
            <a:pPr indent="0" lvl="0" marL="0" rtl="0" algn="l">
              <a:lnSpc>
                <a:spcPct val="90000"/>
              </a:lnSpc>
              <a:spcBef>
                <a:spcPts val="333"/>
              </a:spcBef>
              <a:spcAft>
                <a:spcPts val="0"/>
              </a:spcAft>
              <a:buNone/>
            </a:pPr>
            <a:r>
              <a:t/>
            </a:r>
            <a:endParaRPr sz="900" u="sng"/>
          </a:p>
          <a:p>
            <a:pPr indent="0" lvl="0" marL="0" rtl="0" algn="l">
              <a:lnSpc>
                <a:spcPct val="90000"/>
              </a:lnSpc>
              <a:spcBef>
                <a:spcPts val="333"/>
              </a:spcBef>
              <a:spcAft>
                <a:spcPts val="0"/>
              </a:spcAft>
              <a:buNone/>
            </a:pPr>
            <a:r>
              <a:rPr b="1" i="0" lang="pt-BR" sz="900" u="none" strike="noStrike">
                <a:solidFill>
                  <a:schemeClr val="dk1"/>
                </a:solidFill>
                <a:latin typeface="Quattrocento Sans"/>
                <a:ea typeface="Quattrocento Sans"/>
                <a:cs typeface="Quattrocento Sans"/>
                <a:sym typeface="Quattrocento Sans"/>
              </a:rPr>
              <a:t>Observação sobre ordem de conteúdo no Learn e SkillPipe: </a:t>
            </a:r>
            <a:endParaRPr/>
          </a:p>
          <a:p>
            <a:pPr indent="-171450" lvl="0" marL="171450" rtl="0" algn="l">
              <a:lnSpc>
                <a:spcPct val="90000"/>
              </a:lnSpc>
              <a:spcBef>
                <a:spcPts val="333"/>
              </a:spcBef>
              <a:spcAft>
                <a:spcPts val="0"/>
              </a:spcAft>
              <a:buClr>
                <a:schemeClr val="dk1"/>
              </a:buClr>
              <a:buSzPts val="900"/>
              <a:buFont typeface="Arial"/>
              <a:buChar char="•"/>
            </a:pPr>
            <a:r>
              <a:rPr b="0" i="0" lang="pt-BR" sz="900" u="none" strike="noStrike">
                <a:solidFill>
                  <a:schemeClr val="dk1"/>
                </a:solidFill>
                <a:latin typeface="Quattrocento Sans"/>
                <a:ea typeface="Quattrocento Sans"/>
                <a:cs typeface="Quattrocento Sans"/>
                <a:sym typeface="Quattrocento Sans"/>
              </a:rPr>
              <a:t>Slides 6-10</a:t>
            </a:r>
            <a:endParaRPr/>
          </a:p>
          <a:p>
            <a:pPr indent="0" lvl="0" marL="0" rtl="0" algn="l">
              <a:lnSpc>
                <a:spcPct val="90000"/>
              </a:lnSpc>
              <a:spcBef>
                <a:spcPts val="333"/>
              </a:spcBef>
              <a:spcAft>
                <a:spcPts val="0"/>
              </a:spcAft>
              <a:buClr>
                <a:schemeClr val="dk1"/>
              </a:buClr>
              <a:buSzPts val="900"/>
              <a:buFont typeface="Arial"/>
              <a:buNone/>
            </a:pPr>
            <a:r>
              <a:rPr b="0" i="0" lang="pt-BR" sz="900" u="none" strike="noStrike">
                <a:solidFill>
                  <a:schemeClr val="dk1"/>
                </a:solidFill>
                <a:latin typeface="Quattrocento Sans"/>
                <a:ea typeface="Quattrocento Sans"/>
                <a:cs typeface="Quattrocento Sans"/>
                <a:sym typeface="Quattrocento Sans"/>
              </a:rPr>
              <a:t>https://docs.microsoft.com/pt-br/learn/modules/azure-architecture-fundamentals/regions-availability-zones</a:t>
            </a:r>
            <a:endParaRPr/>
          </a:p>
          <a:p>
            <a:pPr indent="0" lvl="0" marL="0" rtl="0" algn="l">
              <a:lnSpc>
                <a:spcPct val="90000"/>
              </a:lnSpc>
              <a:spcBef>
                <a:spcPts val="333"/>
              </a:spcBef>
              <a:spcAft>
                <a:spcPts val="0"/>
              </a:spcAft>
              <a:buNone/>
            </a:pPr>
            <a:r>
              <a:t/>
            </a:r>
            <a:endParaRPr sz="900"/>
          </a:p>
          <a:p>
            <a:pPr indent="0" lvl="0" marL="0" rtl="0" algn="l">
              <a:lnSpc>
                <a:spcPct val="90000"/>
              </a:lnSpc>
              <a:spcBef>
                <a:spcPts val="333"/>
              </a:spcBef>
              <a:spcAft>
                <a:spcPts val="0"/>
              </a:spcAft>
              <a:buNone/>
            </a:pPr>
            <a:r>
              <a:t/>
            </a:r>
            <a:endParaRPr/>
          </a:p>
        </p:txBody>
      </p:sp>
      <p:sp>
        <p:nvSpPr>
          <p:cNvPr id="561" name="Google Shape;561;p7: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7: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563" name="Google Shape;563;p7: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pt-BR"/>
              <a:t>9/28/2021 9:28 PM</a:t>
            </a:r>
            <a:endParaRPr/>
          </a:p>
        </p:txBody>
      </p:sp>
      <p:sp>
        <p:nvSpPr>
          <p:cNvPr id="564" name="Google Shape;564;p7: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5" name="Google Shape;57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800"/>
              <a:buFont typeface="Quattrocento Sans"/>
              <a:buNone/>
            </a:pPr>
            <a:r>
              <a:rPr lang="pt-BR"/>
              <a:t>Uma </a:t>
            </a:r>
            <a:r>
              <a:rPr b="0" i="0" lang="pt-BR" sz="900" u="none" strike="noStrike">
                <a:solidFill>
                  <a:schemeClr val="dk1"/>
                </a:solidFill>
                <a:latin typeface="Quattrocento Sans"/>
                <a:ea typeface="Quattrocento Sans"/>
                <a:cs typeface="Quattrocento Sans"/>
                <a:sym typeface="Quattrocento Sans"/>
              </a:rPr>
              <a:t>lista de locais geográficos está disponível em: </a:t>
            </a:r>
            <a:r>
              <a:rPr lang="pt-BR" u="sng"/>
              <a:t>https://azure.microsoft.com/pt-br/global-infrastructure/geographies/ </a:t>
            </a:r>
            <a:endParaRPr/>
          </a:p>
          <a:p>
            <a:pPr indent="0" lvl="0" marL="0" marR="0" rtl="0" algn="l">
              <a:lnSpc>
                <a:spcPct val="90000"/>
              </a:lnSpc>
              <a:spcBef>
                <a:spcPts val="333"/>
              </a:spcBef>
              <a:spcAft>
                <a:spcPts val="0"/>
              </a:spcAft>
              <a:buClr>
                <a:schemeClr val="dk1"/>
              </a:buClr>
              <a:buSzPts val="882"/>
              <a:buFont typeface="Quattrocento Sans"/>
              <a:buNone/>
            </a:pPr>
            <a:r>
              <a:t/>
            </a:r>
            <a:endParaRPr u="sng"/>
          </a:p>
          <a:p>
            <a:pPr indent="0" lvl="0" marL="0" rtl="0" algn="l">
              <a:lnSpc>
                <a:spcPct val="90000"/>
              </a:lnSpc>
              <a:spcBef>
                <a:spcPts val="333"/>
              </a:spcBef>
              <a:spcAft>
                <a:spcPts val="0"/>
              </a:spcAft>
              <a:buNone/>
            </a:pPr>
            <a:r>
              <a:rPr b="1" i="0" lang="pt-BR" sz="800" u="none" strike="noStrike">
                <a:solidFill>
                  <a:schemeClr val="dk1"/>
                </a:solidFill>
                <a:latin typeface="Quattrocento Sans"/>
                <a:ea typeface="Quattrocento Sans"/>
                <a:cs typeface="Quattrocento Sans"/>
                <a:sym typeface="Quattrocento Sans"/>
              </a:rPr>
              <a:t>Observação sobre ordem de conteúdo no Learn e SkillPipe: </a:t>
            </a:r>
            <a:endParaRPr/>
          </a:p>
          <a:p>
            <a:pPr indent="-171450" lvl="0" marL="171450" rtl="0" algn="l">
              <a:lnSpc>
                <a:spcPct val="90000"/>
              </a:lnSpc>
              <a:spcBef>
                <a:spcPts val="333"/>
              </a:spcBef>
              <a:spcAft>
                <a:spcPts val="0"/>
              </a:spcAft>
              <a:buClr>
                <a:schemeClr val="dk1"/>
              </a:buClr>
              <a:buSzPts val="800"/>
              <a:buFont typeface="Arial"/>
              <a:buChar char="•"/>
            </a:pPr>
            <a:r>
              <a:rPr b="0" i="0" lang="pt-BR" sz="800" u="none" strike="noStrike">
                <a:solidFill>
                  <a:schemeClr val="dk1"/>
                </a:solidFill>
                <a:latin typeface="Quattrocento Sans"/>
                <a:ea typeface="Quattrocento Sans"/>
                <a:cs typeface="Quattrocento Sans"/>
                <a:sym typeface="Quattrocento Sans"/>
              </a:rPr>
              <a:t>Slides 6-10</a:t>
            </a:r>
            <a:endParaRPr/>
          </a:p>
          <a:p>
            <a:pPr indent="0" lvl="0" marL="0" rtl="0" algn="l">
              <a:lnSpc>
                <a:spcPct val="90000"/>
              </a:lnSpc>
              <a:spcBef>
                <a:spcPts val="333"/>
              </a:spcBef>
              <a:spcAft>
                <a:spcPts val="0"/>
              </a:spcAft>
              <a:buClr>
                <a:schemeClr val="dk1"/>
              </a:buClr>
              <a:buSzPts val="800"/>
              <a:buFont typeface="Arial"/>
              <a:buNone/>
            </a:pPr>
            <a:r>
              <a:rPr b="0" i="0" lang="pt-BR" sz="800" u="none" strike="noStrike">
                <a:solidFill>
                  <a:schemeClr val="dk1"/>
                </a:solidFill>
                <a:latin typeface="Quattrocento Sans"/>
                <a:ea typeface="Quattrocento Sans"/>
                <a:cs typeface="Quattrocento Sans"/>
                <a:sym typeface="Quattrocento Sans"/>
              </a:rPr>
              <a:t>https://docs.microsoft.com/pt-br/learn/modules/azure-architecture-fundamentals/regions-availability-zones</a:t>
            </a:r>
            <a:endParaRPr/>
          </a:p>
          <a:p>
            <a:pPr indent="0" lvl="0" marL="0" marR="0" rtl="0" algn="l">
              <a:lnSpc>
                <a:spcPct val="90000"/>
              </a:lnSpc>
              <a:spcBef>
                <a:spcPts val="333"/>
              </a:spcBef>
              <a:spcAft>
                <a:spcPts val="0"/>
              </a:spcAft>
              <a:buClr>
                <a:schemeClr val="dk1"/>
              </a:buClr>
              <a:buSzPts val="882"/>
              <a:buFont typeface="Quattrocento Sans"/>
              <a:buNone/>
            </a:pPr>
            <a:r>
              <a:t/>
            </a:r>
            <a:endParaRPr/>
          </a:p>
          <a:p>
            <a:pPr indent="0" lvl="0" marL="0" rtl="0" algn="l">
              <a:lnSpc>
                <a:spcPct val="90000"/>
              </a:lnSpc>
              <a:spcBef>
                <a:spcPts val="333"/>
              </a:spcBef>
              <a:spcAft>
                <a:spcPts val="0"/>
              </a:spcAft>
              <a:buNone/>
            </a:pPr>
            <a:r>
              <a:t/>
            </a:r>
            <a:endParaRPr/>
          </a:p>
        </p:txBody>
      </p:sp>
      <p:sp>
        <p:nvSpPr>
          <p:cNvPr id="576" name="Google Shape;576;p8: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p8: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pt-BR" sz="400">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578" name="Google Shape;578;p8: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pt-BR"/>
              <a:t>9/28/2021 9:28 PM</a:t>
            </a:r>
            <a:endParaRPr/>
          </a:p>
        </p:txBody>
      </p:sp>
      <p:sp>
        <p:nvSpPr>
          <p:cNvPr id="579" name="Google Shape;579;p8: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6" name="Google Shape;59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pt-BR"/>
              <a:t>Este slide apresenta os próximos tópicos. É possível também usar o slide no final da lição a ser</a:t>
            </a:r>
            <a:endParaRPr/>
          </a:p>
          <a:p>
            <a:pPr indent="0" lvl="0" marL="0" rtl="0" algn="l">
              <a:lnSpc>
                <a:spcPct val="90000"/>
              </a:lnSpc>
              <a:spcBef>
                <a:spcPts val="333"/>
              </a:spcBef>
              <a:spcAft>
                <a:spcPts val="0"/>
              </a:spcAft>
              <a:buNone/>
            </a:pPr>
            <a:r>
              <a:t/>
            </a:r>
            <a:endParaRPr/>
          </a:p>
          <a:p>
            <a:pPr indent="0" lvl="0" marL="0" rtl="0" algn="l">
              <a:lnSpc>
                <a:spcPct val="90000"/>
              </a:lnSpc>
              <a:spcBef>
                <a:spcPts val="333"/>
              </a:spcBef>
              <a:spcAft>
                <a:spcPts val="0"/>
              </a:spcAft>
              <a:buNone/>
            </a:pPr>
            <a:r>
              <a:rPr b="1" i="0" lang="pt-BR" sz="800" u="none" strike="noStrike">
                <a:solidFill>
                  <a:schemeClr val="dk1"/>
                </a:solidFill>
                <a:latin typeface="Quattrocento Sans"/>
                <a:ea typeface="Quattrocento Sans"/>
                <a:cs typeface="Quattrocento Sans"/>
                <a:sym typeface="Quattrocento Sans"/>
              </a:rPr>
              <a:t>Observação sobre ordem de conteúdo no Learn e SkillPipe: </a:t>
            </a:r>
            <a:endParaRPr/>
          </a:p>
          <a:p>
            <a:pPr indent="-171450" lvl="0" marL="171450" rtl="0" algn="l">
              <a:lnSpc>
                <a:spcPct val="90000"/>
              </a:lnSpc>
              <a:spcBef>
                <a:spcPts val="333"/>
              </a:spcBef>
              <a:spcAft>
                <a:spcPts val="0"/>
              </a:spcAft>
              <a:buClr>
                <a:schemeClr val="dk1"/>
              </a:buClr>
              <a:buSzPts val="800"/>
              <a:buFont typeface="Arial"/>
              <a:buChar char="•"/>
            </a:pPr>
            <a:r>
              <a:rPr b="0" i="0" lang="pt-BR" sz="800" u="none" strike="noStrike">
                <a:solidFill>
                  <a:schemeClr val="dk1"/>
                </a:solidFill>
                <a:latin typeface="Quattrocento Sans"/>
                <a:ea typeface="Quattrocento Sans"/>
                <a:cs typeface="Quattrocento Sans"/>
                <a:sym typeface="Quattrocento Sans"/>
              </a:rPr>
              <a:t>Slides 6-10</a:t>
            </a:r>
            <a:endParaRPr/>
          </a:p>
          <a:p>
            <a:pPr indent="0" lvl="0" marL="0" rtl="0" algn="l">
              <a:lnSpc>
                <a:spcPct val="90000"/>
              </a:lnSpc>
              <a:spcBef>
                <a:spcPts val="333"/>
              </a:spcBef>
              <a:spcAft>
                <a:spcPts val="0"/>
              </a:spcAft>
              <a:buClr>
                <a:schemeClr val="dk1"/>
              </a:buClr>
              <a:buSzPts val="800"/>
              <a:buFont typeface="Arial"/>
              <a:buNone/>
            </a:pPr>
            <a:r>
              <a:rPr b="0" i="0" lang="pt-BR" sz="800" u="none" strike="noStrike">
                <a:solidFill>
                  <a:schemeClr val="dk1"/>
                </a:solidFill>
                <a:latin typeface="Quattrocento Sans"/>
                <a:ea typeface="Quattrocento Sans"/>
                <a:cs typeface="Quattrocento Sans"/>
                <a:sym typeface="Quattrocento Sans"/>
              </a:rPr>
              <a:t>https://docs.microsoft.com/pt-br/learn/modules/azure-architecture-fundamentals/regions-availability-zones</a:t>
            </a:r>
            <a:endParaRPr/>
          </a:p>
          <a:p>
            <a:pPr indent="0" lvl="0" marL="0" rtl="0" algn="l">
              <a:lnSpc>
                <a:spcPct val="90000"/>
              </a:lnSpc>
              <a:spcBef>
                <a:spcPts val="333"/>
              </a:spcBef>
              <a:spcAft>
                <a:spcPts val="0"/>
              </a:spcAft>
              <a:buNone/>
            </a:pPr>
            <a:r>
              <a:rPr lang="pt-BR"/>
              <a:t> revisada. </a:t>
            </a:r>
            <a:endParaRPr/>
          </a:p>
        </p:txBody>
      </p:sp>
      <p:sp>
        <p:nvSpPr>
          <p:cNvPr id="597" name="Google Shape;597;p9: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Quattrocento Sans"/>
              <a:buNone/>
            </a:pPr>
            <a:r>
              <a:t/>
            </a:r>
            <a:endParaRPr b="0" i="0" sz="1200" u="none" cap="none" strike="noStrike">
              <a:solidFill>
                <a:srgbClr val="000000"/>
              </a:solidFill>
              <a:latin typeface="Calibri"/>
              <a:ea typeface="Calibri"/>
              <a:cs typeface="Calibri"/>
              <a:sym typeface="Calibri"/>
            </a:endParaRPr>
          </a:p>
        </p:txBody>
      </p:sp>
      <p:sp>
        <p:nvSpPr>
          <p:cNvPr id="598" name="Google Shape;598;p9: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
              <a:buFont typeface="Quattrocento Sans"/>
              <a:buNone/>
            </a:pPr>
            <a:r>
              <a:rPr b="0" i="0" lang="pt-BR" sz="400" u="none" cap="none" strike="noStrike">
                <a:solidFill>
                  <a:srgbClr val="000000"/>
                </a:solidFill>
                <a:latin typeface="Quattrocento Sans"/>
                <a:ea typeface="Quattrocento Sans"/>
                <a:cs typeface="Quattrocento Sans"/>
                <a:sym typeface="Quattrocento Sans"/>
              </a:rPr>
              <a:t>© Microsoft Corporation. Todos os direitos reservados. A MICROSOFT NÃO OFERECE GARANTIAS, EXPRESSAS, IMPLÍCITAS OU REGULAMENTARES, QUANTO ÀS INFORMAÇÕES DESTA APRESENTAÇÃO.</a:t>
            </a:r>
            <a:endParaRPr/>
          </a:p>
        </p:txBody>
      </p:sp>
      <p:sp>
        <p:nvSpPr>
          <p:cNvPr id="599" name="Google Shape;599;p9: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pt-BR" sz="1200" u="none" cap="none" strike="noStrike">
                <a:solidFill>
                  <a:srgbClr val="000000"/>
                </a:solidFill>
                <a:latin typeface="Calibri"/>
                <a:ea typeface="Calibri"/>
                <a:cs typeface="Calibri"/>
                <a:sym typeface="Calibri"/>
              </a:rPr>
              <a:t>9/28/2021 9:28 PM</a:t>
            </a:r>
            <a:endParaRPr b="0" i="0" sz="1200" u="none" cap="none" strike="noStrike">
              <a:solidFill>
                <a:srgbClr val="000000"/>
              </a:solidFill>
              <a:latin typeface="Calibri"/>
              <a:ea typeface="Calibri"/>
              <a:cs typeface="Calibri"/>
              <a:sym typeface="Calibri"/>
            </a:endParaRPr>
          </a:p>
        </p:txBody>
      </p:sp>
      <p:sp>
        <p:nvSpPr>
          <p:cNvPr id="600" name="Google Shape;600;p9: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graphic 2">
  <p:cSld name="Title slide with graphic 2">
    <p:spTree>
      <p:nvGrpSpPr>
        <p:cNvPr id="19" name="Shape 19"/>
        <p:cNvGrpSpPr/>
        <p:nvPr/>
      </p:nvGrpSpPr>
      <p:grpSpPr>
        <a:xfrm>
          <a:off x="0" y="0"/>
          <a:ext cx="0" cy="0"/>
          <a:chOff x="0" y="0"/>
          <a:chExt cx="0" cy="0"/>
        </a:xfrm>
      </p:grpSpPr>
      <p:sp>
        <p:nvSpPr>
          <p:cNvPr id="20" name="Google Shape;20;p2"/>
          <p:cNvSpPr txBox="1"/>
          <p:nvPr>
            <p:ph type="title"/>
          </p:nvPr>
        </p:nvSpPr>
        <p:spPr>
          <a:xfrm>
            <a:off x="428681" y="2532448"/>
            <a:ext cx="5428936" cy="1793104"/>
          </a:xfrm>
          <a:prstGeom prst="rect">
            <a:avLst/>
          </a:prstGeom>
          <a:noFill/>
          <a:ln>
            <a:noFill/>
          </a:ln>
        </p:spPr>
        <p:txBody>
          <a:bodyPr anchorCtr="0" anchor="b" bIns="182875" lIns="0" spcFirstLastPara="1" rIns="0" wrap="square" tIns="0">
            <a:noAutofit/>
          </a:bodyPr>
          <a:lstStyle>
            <a:lvl1pPr lvl="0" algn="l">
              <a:lnSpc>
                <a:spcPct val="90000"/>
              </a:lnSpc>
              <a:spcBef>
                <a:spcPts val="0"/>
              </a:spcBef>
              <a:spcAft>
                <a:spcPts val="0"/>
              </a:spcAft>
              <a:buClr>
                <a:schemeClr val="dk1"/>
              </a:buClr>
              <a:buSzPts val="4800"/>
              <a:buFont typeface="Quattrocento Sans"/>
              <a:buNone/>
              <a:defRPr sz="4800" strike="noStrik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
          <p:cNvSpPr txBox="1"/>
          <p:nvPr>
            <p:ph idx="1" type="body"/>
          </p:nvPr>
        </p:nvSpPr>
        <p:spPr>
          <a:xfrm>
            <a:off x="442466" y="4350114"/>
            <a:ext cx="5413394" cy="738664"/>
          </a:xfrm>
          <a:prstGeom prst="rect">
            <a:avLst/>
          </a:prstGeom>
          <a:noFill/>
          <a:ln>
            <a:noFill/>
          </a:ln>
        </p:spPr>
        <p:txBody>
          <a:bodyPr anchorCtr="0" anchor="t" bIns="91425" lIns="0" spcFirstLastPara="1" rIns="146300" wrap="square" tIns="91425">
            <a:spAutoFit/>
          </a:bodyPr>
          <a:lstStyle>
            <a:lvl1pPr indent="-228600" lvl="0" marL="457200" algn="l">
              <a:lnSpc>
                <a:spcPct val="100000"/>
              </a:lnSpc>
              <a:spcBef>
                <a:spcPts val="0"/>
              </a:spcBef>
              <a:spcAft>
                <a:spcPts val="0"/>
              </a:spcAft>
              <a:buClr>
                <a:schemeClr val="dk1"/>
              </a:buClr>
              <a:buSzPts val="1620"/>
              <a:buNone/>
              <a:defRPr sz="1800">
                <a:solidFill>
                  <a:schemeClr val="dk1"/>
                </a:solidFill>
              </a:defRPr>
            </a:lvl1pPr>
            <a:lvl2pPr indent="-228600" lvl="1" marL="914400" algn="l">
              <a:lnSpc>
                <a:spcPct val="100000"/>
              </a:lnSpc>
              <a:spcBef>
                <a:spcPts val="392"/>
              </a:spcBef>
              <a:spcAft>
                <a:spcPts val="0"/>
              </a:spcAft>
              <a:buClr>
                <a:srgbClr val="000000"/>
              </a:buClr>
              <a:buSzPts val="1589"/>
              <a:buFont typeface="Quattrocento Sans"/>
              <a:buNone/>
              <a:defRPr sz="1765">
                <a:solidFill>
                  <a:srgbClr val="000000"/>
                </a:solidFill>
              </a:defRPr>
            </a:lvl2pPr>
            <a:lvl3pPr indent="-228600" lvl="2" marL="1371600" algn="l">
              <a:lnSpc>
                <a:spcPct val="100000"/>
              </a:lnSpc>
              <a:spcBef>
                <a:spcPts val="588"/>
              </a:spcBef>
              <a:spcAft>
                <a:spcPts val="0"/>
              </a:spcAft>
              <a:buClr>
                <a:schemeClr val="dk1"/>
              </a:buClr>
              <a:buSzPts val="1235"/>
              <a:buNone/>
              <a:defRPr sz="1372"/>
            </a:lvl3pPr>
            <a:lvl4pPr indent="-228600" lvl="3" marL="1828800" algn="l">
              <a:lnSpc>
                <a:spcPct val="100000"/>
              </a:lnSpc>
              <a:spcBef>
                <a:spcPts val="588"/>
              </a:spcBef>
              <a:spcAft>
                <a:spcPts val="0"/>
              </a:spcAft>
              <a:buClr>
                <a:schemeClr val="dk1"/>
              </a:buClr>
              <a:buSzPts val="1235"/>
              <a:buNone/>
              <a:defRPr sz="1372"/>
            </a:lvl4pPr>
            <a:lvl5pPr indent="-228600" lvl="4" marL="2286000" algn="l">
              <a:lnSpc>
                <a:spcPct val="100000"/>
              </a:lnSpc>
              <a:spcBef>
                <a:spcPts val="588"/>
              </a:spcBef>
              <a:spcAft>
                <a:spcPts val="0"/>
              </a:spcAft>
              <a:buClr>
                <a:schemeClr val="dk1"/>
              </a:buClr>
              <a:buSzPts val="926"/>
              <a:buNone/>
              <a:defRPr sz="1029"/>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2"/>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0" i="0" lang="pt-BR" sz="900" u="none" cap="none" strike="noStrike">
                <a:solidFill>
                  <a:srgbClr val="000000"/>
                </a:solidFill>
                <a:latin typeface="Quattrocento Sans"/>
                <a:ea typeface="Quattrocento Sans"/>
                <a:cs typeface="Quattrocento Sans"/>
                <a:sym typeface="Quattrocento Sans"/>
              </a:rPr>
              <a:t>© Copyright Microsoft Corporation. All rights reserved.</a:t>
            </a:r>
            <a:endParaRPr/>
          </a:p>
        </p:txBody>
      </p:sp>
      <p:sp>
        <p:nvSpPr>
          <p:cNvPr id="23" name="Google Shape;23;p2"/>
          <p:cNvSpPr/>
          <p:nvPr/>
        </p:nvSpPr>
        <p:spPr>
          <a:xfrm>
            <a:off x="6383137" y="589416"/>
            <a:ext cx="5671978" cy="5679168"/>
          </a:xfrm>
          <a:prstGeom prst="ellipse">
            <a:avLst/>
          </a:prstGeom>
          <a:noFill/>
          <a:ln cap="flat" cmpd="sng" w="19050">
            <a:solidFill>
              <a:schemeClr val="lt2"/>
            </a:solidFill>
            <a:prstDash val="solid"/>
            <a:round/>
            <a:headEnd len="sm" w="sm" type="none"/>
            <a:tailEnd len="sm" w="sm" type="none"/>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pic>
        <p:nvPicPr>
          <p:cNvPr descr="A picture containing drawing&#10;&#10;Description automatically generated" id="24" name="Google Shape;24;p2"/>
          <p:cNvPicPr preferRelativeResize="0"/>
          <p:nvPr/>
        </p:nvPicPr>
        <p:blipFill rotWithShape="1">
          <a:blip r:embed="rId2">
            <a:alphaModFix/>
          </a:blip>
          <a:srcRect b="0" l="0" r="0" t="0"/>
          <a:stretch/>
        </p:blipFill>
        <p:spPr>
          <a:xfrm>
            <a:off x="136885" y="159691"/>
            <a:ext cx="2635247" cy="871753"/>
          </a:xfrm>
          <a:prstGeom prst="rect">
            <a:avLst/>
          </a:prstGeom>
          <a:noFill/>
          <a:ln>
            <a:noFill/>
          </a:ln>
        </p:spPr>
      </p:pic>
      <p:grpSp>
        <p:nvGrpSpPr>
          <p:cNvPr id="25" name="Google Shape;25;p2"/>
          <p:cNvGrpSpPr/>
          <p:nvPr/>
        </p:nvGrpSpPr>
        <p:grpSpPr>
          <a:xfrm>
            <a:off x="6600946" y="859776"/>
            <a:ext cx="5148588" cy="5138447"/>
            <a:chOff x="6600946" y="859776"/>
            <a:chExt cx="5148588" cy="5138447"/>
          </a:xfrm>
        </p:grpSpPr>
        <p:grpSp>
          <p:nvGrpSpPr>
            <p:cNvPr id="26" name="Google Shape;26;p2"/>
            <p:cNvGrpSpPr/>
            <p:nvPr/>
          </p:nvGrpSpPr>
          <p:grpSpPr>
            <a:xfrm>
              <a:off x="6600946" y="859776"/>
              <a:ext cx="5148588" cy="5138447"/>
              <a:chOff x="5179859" y="2459480"/>
              <a:chExt cx="2077534" cy="2073148"/>
            </a:xfrm>
          </p:grpSpPr>
          <p:sp>
            <p:nvSpPr>
              <p:cNvPr id="27" name="Google Shape;27;p2"/>
              <p:cNvSpPr/>
              <p:nvPr/>
            </p:nvSpPr>
            <p:spPr>
              <a:xfrm>
                <a:off x="5496685" y="2820334"/>
                <a:ext cx="1592644" cy="1616092"/>
              </a:xfrm>
              <a:custGeom>
                <a:rect b="b" l="l" r="r" t="t"/>
                <a:pathLst>
                  <a:path extrusionOk="0" h="1616092" w="1592644">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28" name="Google Shape;28;p2"/>
              <p:cNvSpPr/>
              <p:nvPr/>
            </p:nvSpPr>
            <p:spPr>
              <a:xfrm>
                <a:off x="5569965" y="3033304"/>
                <a:ext cx="1648967" cy="1494562"/>
              </a:xfrm>
              <a:custGeom>
                <a:rect b="b" l="l" r="r" t="t"/>
                <a:pathLst>
                  <a:path extrusionOk="0" h="1494562" w="1648967">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29" name="Google Shape;29;p2"/>
              <p:cNvSpPr/>
              <p:nvPr/>
            </p:nvSpPr>
            <p:spPr>
              <a:xfrm>
                <a:off x="5695335" y="2890984"/>
                <a:ext cx="1562058" cy="1634024"/>
              </a:xfrm>
              <a:custGeom>
                <a:rect b="b" l="l" r="r" t="t"/>
                <a:pathLst>
                  <a:path extrusionOk="0" h="1634024" w="1562058">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30" name="Google Shape;30;p2"/>
              <p:cNvSpPr/>
              <p:nvPr/>
            </p:nvSpPr>
            <p:spPr>
              <a:xfrm>
                <a:off x="5630741" y="2796715"/>
                <a:ext cx="1568373" cy="1631138"/>
              </a:xfrm>
              <a:custGeom>
                <a:rect b="b" l="l" r="r" t="t"/>
                <a:pathLst>
                  <a:path extrusionOk="0" h="1631138" w="1568373">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31" name="Google Shape;31;p2"/>
              <p:cNvSpPr/>
              <p:nvPr/>
            </p:nvSpPr>
            <p:spPr>
              <a:xfrm>
                <a:off x="5402873" y="2763813"/>
                <a:ext cx="1649777" cy="1482113"/>
              </a:xfrm>
              <a:custGeom>
                <a:rect b="b" l="l" r="r" t="t"/>
                <a:pathLst>
                  <a:path extrusionOk="0" h="1482113" w="1649777">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32" name="Google Shape;32;p2"/>
              <p:cNvSpPr/>
              <p:nvPr/>
            </p:nvSpPr>
            <p:spPr>
              <a:xfrm>
                <a:off x="5247730" y="2789965"/>
                <a:ext cx="1584777" cy="1622649"/>
              </a:xfrm>
              <a:custGeom>
                <a:rect b="b" l="l" r="r" t="t"/>
                <a:pathLst>
                  <a:path extrusionOk="0" h="1622649" w="1584777">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33" name="Google Shape;33;p2"/>
              <p:cNvSpPr/>
              <p:nvPr/>
            </p:nvSpPr>
            <p:spPr>
              <a:xfrm>
                <a:off x="5179859" y="2878404"/>
                <a:ext cx="1545260" cy="1640889"/>
              </a:xfrm>
              <a:custGeom>
                <a:rect b="b" l="l" r="r" t="t"/>
                <a:pathLst>
                  <a:path extrusionOk="0" h="1640889" w="1545260">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34" name="Google Shape;34;p2"/>
              <p:cNvSpPr/>
              <p:nvPr/>
            </p:nvSpPr>
            <p:spPr>
              <a:xfrm>
                <a:off x="5208682" y="3017783"/>
                <a:ext cx="1646681" cy="1514845"/>
              </a:xfrm>
              <a:custGeom>
                <a:rect b="b" l="l" r="r" t="t"/>
                <a:pathLst>
                  <a:path extrusionOk="0" h="1514845" w="1646681">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35" name="Google Shape;35;p2"/>
              <p:cNvSpPr/>
              <p:nvPr/>
            </p:nvSpPr>
            <p:spPr>
              <a:xfrm>
                <a:off x="5329614" y="2845675"/>
                <a:ext cx="1604843" cy="1605039"/>
              </a:xfrm>
              <a:custGeom>
                <a:rect b="b" l="l" r="r" t="t"/>
                <a:pathLst>
                  <a:path extrusionOk="0" h="1605039" w="1604843">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36" name="Google Shape;36;p2"/>
              <p:cNvSpPr/>
              <p:nvPr/>
            </p:nvSpPr>
            <p:spPr>
              <a:xfrm>
                <a:off x="5435874" y="2634946"/>
                <a:ext cx="1515194" cy="1647175"/>
              </a:xfrm>
              <a:custGeom>
                <a:rect b="b" l="l" r="r" t="t"/>
                <a:pathLst>
                  <a:path extrusionOk="0" h="1647175" w="1515194">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37" name="Google Shape;37;p2"/>
              <p:cNvSpPr/>
              <p:nvPr/>
            </p:nvSpPr>
            <p:spPr>
              <a:xfrm>
                <a:off x="5267647" y="2501714"/>
                <a:ext cx="1640193" cy="1544187"/>
              </a:xfrm>
              <a:custGeom>
                <a:rect b="b" l="l" r="r" t="t"/>
                <a:pathLst>
                  <a:path extrusionOk="0" h="1544187" w="1640193">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38" name="Google Shape;38;p2"/>
              <p:cNvSpPr/>
              <p:nvPr/>
            </p:nvSpPr>
            <p:spPr>
              <a:xfrm>
                <a:off x="5184232" y="2459493"/>
                <a:ext cx="1623190" cy="1584503"/>
              </a:xfrm>
              <a:custGeom>
                <a:rect b="b" l="l" r="r" t="t"/>
                <a:pathLst>
                  <a:path extrusionOk="0" h="1584503" w="1623190">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39" name="Google Shape;39;p2"/>
              <p:cNvSpPr/>
              <p:nvPr/>
            </p:nvSpPr>
            <p:spPr>
              <a:xfrm>
                <a:off x="5197133" y="2512353"/>
                <a:ext cx="1483088" cy="1650706"/>
              </a:xfrm>
              <a:custGeom>
                <a:rect b="b" l="l" r="r" t="t"/>
                <a:pathLst>
                  <a:path extrusionOk="0" h="1650706" w="1483088">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40" name="Google Shape;40;p2"/>
              <p:cNvSpPr/>
              <p:nvPr/>
            </p:nvSpPr>
            <p:spPr>
              <a:xfrm>
                <a:off x="5302425" y="2655449"/>
                <a:ext cx="1631597" cy="1570475"/>
              </a:xfrm>
              <a:custGeom>
                <a:rect b="b" l="l" r="r" t="t"/>
                <a:pathLst>
                  <a:path extrusionOk="0" h="1570475" w="1631597">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41" name="Google Shape;41;p2"/>
              <p:cNvSpPr/>
              <p:nvPr/>
            </p:nvSpPr>
            <p:spPr>
              <a:xfrm>
                <a:off x="5490992" y="2665438"/>
                <a:ext cx="1634512" cy="1562390"/>
              </a:xfrm>
              <a:custGeom>
                <a:rect b="b" l="l" r="r" t="t"/>
                <a:pathLst>
                  <a:path extrusionOk="0" h="1562390" w="1634512">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42" name="Google Shape;42;p2"/>
              <p:cNvSpPr/>
              <p:nvPr/>
            </p:nvSpPr>
            <p:spPr>
              <a:xfrm>
                <a:off x="5740942" y="2518472"/>
                <a:ext cx="1494657" cy="1649348"/>
              </a:xfrm>
              <a:custGeom>
                <a:rect b="b" l="l" r="r" t="t"/>
                <a:pathLst>
                  <a:path extrusionOk="0" h="1649348" w="1494657">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43" name="Google Shape;43;p2"/>
              <p:cNvSpPr/>
              <p:nvPr/>
            </p:nvSpPr>
            <p:spPr>
              <a:xfrm>
                <a:off x="5636186" y="2459480"/>
                <a:ext cx="1616538" cy="1592136"/>
              </a:xfrm>
              <a:custGeom>
                <a:rect b="b" l="l" r="r" t="t"/>
                <a:pathLst>
                  <a:path extrusionOk="0" h="1592136" w="1616538">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44" name="Google Shape;44;p2"/>
              <p:cNvSpPr/>
              <p:nvPr/>
            </p:nvSpPr>
            <p:spPr>
              <a:xfrm>
                <a:off x="5531644" y="2497017"/>
                <a:ext cx="1643695" cy="1534597"/>
              </a:xfrm>
              <a:custGeom>
                <a:rect b="b" l="l" r="r" t="t"/>
                <a:pathLst>
                  <a:path extrusionOk="0" h="1534597" w="1643695">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45" name="Google Shape;45;p2"/>
              <p:cNvSpPr/>
              <p:nvPr/>
            </p:nvSpPr>
            <p:spPr>
              <a:xfrm>
                <a:off x="5484232" y="2627034"/>
                <a:ext cx="1525159" cy="1644610"/>
              </a:xfrm>
              <a:custGeom>
                <a:rect b="b" l="l" r="r" t="t"/>
                <a:pathLst>
                  <a:path extrusionOk="0" h="1644610" w="1525159">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46" name="Google Shape;46;p2"/>
              <p:cNvSpPr/>
              <p:nvPr/>
            </p:nvSpPr>
            <p:spPr>
              <a:xfrm>
                <a:off x="5498775" y="2833512"/>
                <a:ext cx="1599894" cy="1610534"/>
              </a:xfrm>
              <a:custGeom>
                <a:rect b="b" l="l" r="r" t="t"/>
                <a:pathLst>
                  <a:path extrusionOk="0" h="1610534" w="159989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47" name="Google Shape;47;p2"/>
              <p:cNvSpPr/>
              <p:nvPr/>
            </p:nvSpPr>
            <p:spPr>
              <a:xfrm>
                <a:off x="5574695" y="3024613"/>
                <a:ext cx="1649985" cy="1506110"/>
              </a:xfrm>
              <a:custGeom>
                <a:rect b="b" l="l" r="r" t="t"/>
                <a:pathLst>
                  <a:path extrusionOk="0" h="1506110" w="1649985">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48" name="Google Shape;48;p2"/>
              <p:cNvSpPr/>
              <p:nvPr/>
            </p:nvSpPr>
            <p:spPr>
              <a:xfrm>
                <a:off x="5703352" y="2884241"/>
                <a:ext cx="1552692" cy="1637910"/>
              </a:xfrm>
              <a:custGeom>
                <a:rect b="b" l="l" r="r" t="t"/>
                <a:pathLst>
                  <a:path extrusionOk="0" h="1637910" w="1552692">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49" name="Google Shape;49;p2"/>
              <p:cNvSpPr/>
              <p:nvPr/>
            </p:nvSpPr>
            <p:spPr>
              <a:xfrm>
                <a:off x="5617251" y="2793839"/>
                <a:ext cx="1577256" cy="1626394"/>
              </a:xfrm>
              <a:custGeom>
                <a:rect b="b" l="l" r="r" t="t"/>
                <a:pathLst>
                  <a:path extrusionOk="0" h="1626394" w="1577256">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50" name="Google Shape;50;p2"/>
              <p:cNvSpPr/>
              <p:nvPr/>
            </p:nvSpPr>
            <p:spPr>
              <a:xfrm>
                <a:off x="5392895" y="2761931"/>
                <a:ext cx="1648777" cy="1472564"/>
              </a:xfrm>
              <a:custGeom>
                <a:rect b="b" l="l" r="r" t="t"/>
                <a:pathLst>
                  <a:path extrusionOk="0" h="1472564" w="1648777">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grpSp>
        <p:sp>
          <p:nvSpPr>
            <p:cNvPr id="51" name="Google Shape;51;p2"/>
            <p:cNvSpPr/>
            <p:nvPr/>
          </p:nvSpPr>
          <p:spPr>
            <a:xfrm>
              <a:off x="7282905" y="3548967"/>
              <a:ext cx="124272" cy="124290"/>
            </a:xfrm>
            <a:prstGeom prst="ellipse">
              <a:avLst/>
            </a:prstGeom>
            <a:solidFill>
              <a:schemeClr val="dk2"/>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sp>
          <p:nvSpPr>
            <p:cNvPr id="52" name="Google Shape;52;p2"/>
            <p:cNvSpPr/>
            <p:nvPr/>
          </p:nvSpPr>
          <p:spPr>
            <a:xfrm>
              <a:off x="10896617" y="2909240"/>
              <a:ext cx="124272" cy="124290"/>
            </a:xfrm>
            <a:prstGeom prst="ellipse">
              <a:avLst/>
            </a:prstGeom>
            <a:solidFill>
              <a:schemeClr val="accent5"/>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sp>
          <p:nvSpPr>
            <p:cNvPr id="53" name="Google Shape;53;p2"/>
            <p:cNvSpPr/>
            <p:nvPr/>
          </p:nvSpPr>
          <p:spPr>
            <a:xfrm>
              <a:off x="9437993" y="5187887"/>
              <a:ext cx="124272" cy="124290"/>
            </a:xfrm>
            <a:prstGeom prst="ellipse">
              <a:avLst/>
            </a:prstGeom>
            <a:solidFill>
              <a:srgbClr val="00D7FB"/>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sp>
          <p:nvSpPr>
            <p:cNvPr id="54" name="Google Shape;54;p2"/>
            <p:cNvSpPr/>
            <p:nvPr/>
          </p:nvSpPr>
          <p:spPr>
            <a:xfrm>
              <a:off x="9087616" y="1541433"/>
              <a:ext cx="124272" cy="124290"/>
            </a:xfrm>
            <a:prstGeom prst="ellipse">
              <a:avLst/>
            </a:prstGeom>
            <a:solidFill>
              <a:srgbClr val="00D7FB"/>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sp>
          <p:nvSpPr>
            <p:cNvPr id="55" name="Google Shape;55;p2"/>
            <p:cNvSpPr/>
            <p:nvPr/>
          </p:nvSpPr>
          <p:spPr>
            <a:xfrm>
              <a:off x="9052314" y="3314275"/>
              <a:ext cx="229418" cy="229450"/>
            </a:xfrm>
            <a:prstGeom prst="ellipse">
              <a:avLst/>
            </a:prstGeom>
            <a:solidFill>
              <a:schemeClr val="accent5"/>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sp>
          <p:nvSpPr>
            <p:cNvPr id="56" name="Google Shape;56;p2"/>
            <p:cNvSpPr/>
            <p:nvPr/>
          </p:nvSpPr>
          <p:spPr>
            <a:xfrm>
              <a:off x="9104887" y="2889394"/>
              <a:ext cx="124272" cy="124290"/>
            </a:xfrm>
            <a:prstGeom prst="ellipse">
              <a:avLst/>
            </a:prstGeom>
            <a:solidFill>
              <a:schemeClr val="dk2"/>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sp>
          <p:nvSpPr>
            <p:cNvPr id="57" name="Google Shape;57;p2"/>
            <p:cNvSpPr/>
            <p:nvPr/>
          </p:nvSpPr>
          <p:spPr>
            <a:xfrm>
              <a:off x="9104887" y="3844315"/>
              <a:ext cx="124272" cy="124290"/>
            </a:xfrm>
            <a:prstGeom prst="ellipse">
              <a:avLst/>
            </a:prstGeom>
            <a:solidFill>
              <a:schemeClr val="dk2"/>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sp>
          <p:nvSpPr>
            <p:cNvPr id="58" name="Google Shape;58;p2"/>
            <p:cNvSpPr/>
            <p:nvPr/>
          </p:nvSpPr>
          <p:spPr>
            <a:xfrm rot="-5400000">
              <a:off x="8628699" y="3366864"/>
              <a:ext cx="124290" cy="124272"/>
            </a:xfrm>
            <a:prstGeom prst="ellipse">
              <a:avLst/>
            </a:prstGeom>
            <a:solidFill>
              <a:schemeClr val="dk2"/>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sp>
          <p:nvSpPr>
            <p:cNvPr id="59" name="Google Shape;59;p2"/>
            <p:cNvSpPr/>
            <p:nvPr/>
          </p:nvSpPr>
          <p:spPr>
            <a:xfrm rot="-5400000">
              <a:off x="9583486" y="3366864"/>
              <a:ext cx="124290" cy="124272"/>
            </a:xfrm>
            <a:prstGeom prst="ellipse">
              <a:avLst/>
            </a:prstGeom>
            <a:solidFill>
              <a:schemeClr val="dk2"/>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gr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blue background">
  <p:cSld name="Title Slide with blue background">
    <p:bg>
      <p:bgPr>
        <a:solidFill>
          <a:schemeClr val="dk2"/>
        </a:solidFill>
      </p:bgPr>
    </p:bg>
    <p:spTree>
      <p:nvGrpSpPr>
        <p:cNvPr id="99" name="Shape 99"/>
        <p:cNvGrpSpPr/>
        <p:nvPr/>
      </p:nvGrpSpPr>
      <p:grpSpPr>
        <a:xfrm>
          <a:off x="0" y="0"/>
          <a:ext cx="0" cy="0"/>
          <a:chOff x="0" y="0"/>
          <a:chExt cx="0" cy="0"/>
        </a:xfrm>
      </p:grpSpPr>
      <p:sp>
        <p:nvSpPr>
          <p:cNvPr id="100" name="Google Shape;100;p11"/>
          <p:cNvSpPr txBox="1"/>
          <p:nvPr>
            <p:ph type="title"/>
          </p:nvPr>
        </p:nvSpPr>
        <p:spPr>
          <a:xfrm>
            <a:off x="428681" y="2532448"/>
            <a:ext cx="9630389" cy="1793104"/>
          </a:xfrm>
          <a:prstGeom prst="rect">
            <a:avLst/>
          </a:prstGeom>
          <a:noFill/>
          <a:ln>
            <a:noFill/>
          </a:ln>
        </p:spPr>
        <p:txBody>
          <a:bodyPr anchorCtr="0" anchor="b" bIns="182875" lIns="0" spcFirstLastPara="1" rIns="0" wrap="square" tIns="0">
            <a:noAutofit/>
          </a:bodyPr>
          <a:lstStyle>
            <a:lvl1pPr lvl="0" algn="l">
              <a:lnSpc>
                <a:spcPct val="90000"/>
              </a:lnSpc>
              <a:spcBef>
                <a:spcPts val="0"/>
              </a:spcBef>
              <a:spcAft>
                <a:spcPts val="0"/>
              </a:spcAft>
              <a:buClr>
                <a:schemeClr val="lt1"/>
              </a:buClr>
              <a:buSzPts val="4800"/>
              <a:buFont typeface="Quattrocento Sans"/>
              <a:buNone/>
              <a:defRPr sz="4800" strike="noStrik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11"/>
          <p:cNvSpPr txBox="1"/>
          <p:nvPr>
            <p:ph idx="1" type="body"/>
          </p:nvPr>
        </p:nvSpPr>
        <p:spPr>
          <a:xfrm>
            <a:off x="442466" y="4350114"/>
            <a:ext cx="9602819" cy="738664"/>
          </a:xfrm>
          <a:prstGeom prst="rect">
            <a:avLst/>
          </a:prstGeom>
          <a:noFill/>
          <a:ln>
            <a:noFill/>
          </a:ln>
        </p:spPr>
        <p:txBody>
          <a:bodyPr anchorCtr="0" anchor="t" bIns="91425" lIns="0" spcFirstLastPara="1" rIns="146300" wrap="square" tIns="91425">
            <a:spAutoFit/>
          </a:bodyPr>
          <a:lstStyle>
            <a:lvl1pPr indent="-228600" lvl="0" marL="457200" algn="l">
              <a:lnSpc>
                <a:spcPct val="100000"/>
              </a:lnSpc>
              <a:spcBef>
                <a:spcPts val="0"/>
              </a:spcBef>
              <a:spcAft>
                <a:spcPts val="0"/>
              </a:spcAft>
              <a:buClr>
                <a:schemeClr val="lt1"/>
              </a:buClr>
              <a:buSzPts val="1620"/>
              <a:buNone/>
              <a:defRPr sz="1800">
                <a:solidFill>
                  <a:schemeClr val="lt1"/>
                </a:solidFill>
              </a:defRPr>
            </a:lvl1pPr>
            <a:lvl2pPr indent="-228600" lvl="1" marL="914400" algn="l">
              <a:lnSpc>
                <a:spcPct val="100000"/>
              </a:lnSpc>
              <a:spcBef>
                <a:spcPts val="392"/>
              </a:spcBef>
              <a:spcAft>
                <a:spcPts val="0"/>
              </a:spcAft>
              <a:buClr>
                <a:srgbClr val="000000"/>
              </a:buClr>
              <a:buSzPts val="1589"/>
              <a:buFont typeface="Quattrocento Sans"/>
              <a:buNone/>
              <a:defRPr sz="1765">
                <a:solidFill>
                  <a:srgbClr val="000000"/>
                </a:solidFill>
              </a:defRPr>
            </a:lvl2pPr>
            <a:lvl3pPr indent="-228600" lvl="2" marL="1371600" algn="l">
              <a:lnSpc>
                <a:spcPct val="100000"/>
              </a:lnSpc>
              <a:spcBef>
                <a:spcPts val="588"/>
              </a:spcBef>
              <a:spcAft>
                <a:spcPts val="0"/>
              </a:spcAft>
              <a:buClr>
                <a:schemeClr val="dk1"/>
              </a:buClr>
              <a:buSzPts val="1235"/>
              <a:buNone/>
              <a:defRPr sz="1372"/>
            </a:lvl3pPr>
            <a:lvl4pPr indent="-228600" lvl="3" marL="1828800" algn="l">
              <a:lnSpc>
                <a:spcPct val="100000"/>
              </a:lnSpc>
              <a:spcBef>
                <a:spcPts val="588"/>
              </a:spcBef>
              <a:spcAft>
                <a:spcPts val="0"/>
              </a:spcAft>
              <a:buClr>
                <a:schemeClr val="dk1"/>
              </a:buClr>
              <a:buSzPts val="1235"/>
              <a:buNone/>
              <a:defRPr sz="1372"/>
            </a:lvl4pPr>
            <a:lvl5pPr indent="-228600" lvl="4" marL="2286000" algn="l">
              <a:lnSpc>
                <a:spcPct val="100000"/>
              </a:lnSpc>
              <a:spcBef>
                <a:spcPts val="588"/>
              </a:spcBef>
              <a:spcAft>
                <a:spcPts val="0"/>
              </a:spcAft>
              <a:buClr>
                <a:schemeClr val="dk1"/>
              </a:buClr>
              <a:buSzPts val="926"/>
              <a:buNone/>
              <a:defRPr sz="1029"/>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2" name="Google Shape;102;p11"/>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chemeClr val="lt1"/>
                </a:solidFill>
                <a:latin typeface="Quattrocento Sans"/>
                <a:ea typeface="Quattrocento Sans"/>
                <a:cs typeface="Quattrocento Sans"/>
                <a:sym typeface="Quattrocento Sans"/>
              </a:rPr>
              <a:t>© Copyright Microsoft Corporation. All rights reserved.</a:t>
            </a:r>
            <a:endParaRPr/>
          </a:p>
        </p:txBody>
      </p:sp>
      <p:pic>
        <p:nvPicPr>
          <p:cNvPr descr="A picture containing drawing&#10;&#10;Description automatically generated" id="103" name="Google Shape;103;p11"/>
          <p:cNvPicPr preferRelativeResize="0"/>
          <p:nvPr/>
        </p:nvPicPr>
        <p:blipFill rotWithShape="1">
          <a:blip r:embed="rId2">
            <a:alphaModFix/>
          </a:blip>
          <a:srcRect b="0" l="0" r="0" t="0"/>
          <a:stretch/>
        </p:blipFill>
        <p:spPr>
          <a:xfrm>
            <a:off x="136885" y="159691"/>
            <a:ext cx="2635247" cy="87175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graphic 1" showMasterSp="0">
  <p:cSld name="Title slide with graphic 1">
    <p:spTree>
      <p:nvGrpSpPr>
        <p:cNvPr id="104" name="Shape 104"/>
        <p:cNvGrpSpPr/>
        <p:nvPr/>
      </p:nvGrpSpPr>
      <p:grpSpPr>
        <a:xfrm>
          <a:off x="0" y="0"/>
          <a:ext cx="0" cy="0"/>
          <a:chOff x="0" y="0"/>
          <a:chExt cx="0" cy="0"/>
        </a:xfrm>
      </p:grpSpPr>
      <p:sp>
        <p:nvSpPr>
          <p:cNvPr id="105" name="Google Shape;105;p12"/>
          <p:cNvSpPr txBox="1"/>
          <p:nvPr>
            <p:ph type="title"/>
          </p:nvPr>
        </p:nvSpPr>
        <p:spPr>
          <a:xfrm>
            <a:off x="428681" y="2532448"/>
            <a:ext cx="5428936" cy="1793104"/>
          </a:xfrm>
          <a:prstGeom prst="rect">
            <a:avLst/>
          </a:prstGeom>
          <a:noFill/>
          <a:ln>
            <a:noFill/>
          </a:ln>
        </p:spPr>
        <p:txBody>
          <a:bodyPr anchorCtr="0" anchor="b" bIns="182875" lIns="0" spcFirstLastPara="1" rIns="0" wrap="square" tIns="0">
            <a:noAutofit/>
          </a:bodyPr>
          <a:lstStyle>
            <a:lvl1pPr lvl="0" algn="l">
              <a:lnSpc>
                <a:spcPct val="90000"/>
              </a:lnSpc>
              <a:spcBef>
                <a:spcPts val="0"/>
              </a:spcBef>
              <a:spcAft>
                <a:spcPts val="0"/>
              </a:spcAft>
              <a:buClr>
                <a:srgbClr val="000000"/>
              </a:buClr>
              <a:buSzPts val="4800"/>
              <a:buFont typeface="Quattrocento Sans"/>
              <a:buNone/>
              <a:defRPr sz="4800" strike="noStrike">
                <a:solidFill>
                  <a:srgbClr val="0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2"/>
          <p:cNvSpPr txBox="1"/>
          <p:nvPr>
            <p:ph idx="1" type="body"/>
          </p:nvPr>
        </p:nvSpPr>
        <p:spPr>
          <a:xfrm>
            <a:off x="442466" y="4350114"/>
            <a:ext cx="5413394" cy="738664"/>
          </a:xfrm>
          <a:prstGeom prst="rect">
            <a:avLst/>
          </a:prstGeom>
          <a:noFill/>
          <a:ln>
            <a:noFill/>
          </a:ln>
        </p:spPr>
        <p:txBody>
          <a:bodyPr anchorCtr="0" anchor="t" bIns="91425" lIns="0" spcFirstLastPara="1" rIns="146300" wrap="square" tIns="91425">
            <a:spAutoFit/>
          </a:bodyPr>
          <a:lstStyle>
            <a:lvl1pPr indent="-228600" lvl="0" marL="457200" algn="l">
              <a:lnSpc>
                <a:spcPct val="100000"/>
              </a:lnSpc>
              <a:spcBef>
                <a:spcPts val="0"/>
              </a:spcBef>
              <a:spcAft>
                <a:spcPts val="0"/>
              </a:spcAft>
              <a:buClr>
                <a:srgbClr val="000000"/>
              </a:buClr>
              <a:buSzPts val="1620"/>
              <a:buNone/>
              <a:defRPr sz="1800">
                <a:solidFill>
                  <a:srgbClr val="000000"/>
                </a:solidFill>
              </a:defRPr>
            </a:lvl1pPr>
            <a:lvl2pPr indent="-228600" lvl="1" marL="914400" algn="l">
              <a:lnSpc>
                <a:spcPct val="100000"/>
              </a:lnSpc>
              <a:spcBef>
                <a:spcPts val="392"/>
              </a:spcBef>
              <a:spcAft>
                <a:spcPts val="0"/>
              </a:spcAft>
              <a:buClr>
                <a:srgbClr val="000000"/>
              </a:buClr>
              <a:buSzPts val="1589"/>
              <a:buFont typeface="Quattrocento Sans"/>
              <a:buNone/>
              <a:defRPr sz="1765">
                <a:solidFill>
                  <a:srgbClr val="000000"/>
                </a:solidFill>
              </a:defRPr>
            </a:lvl2pPr>
            <a:lvl3pPr indent="-228600" lvl="2" marL="1371600" algn="l">
              <a:lnSpc>
                <a:spcPct val="100000"/>
              </a:lnSpc>
              <a:spcBef>
                <a:spcPts val="588"/>
              </a:spcBef>
              <a:spcAft>
                <a:spcPts val="0"/>
              </a:spcAft>
              <a:buClr>
                <a:schemeClr val="dk1"/>
              </a:buClr>
              <a:buSzPts val="1235"/>
              <a:buNone/>
              <a:defRPr sz="1372"/>
            </a:lvl3pPr>
            <a:lvl4pPr indent="-228600" lvl="3" marL="1828800" algn="l">
              <a:lnSpc>
                <a:spcPct val="100000"/>
              </a:lnSpc>
              <a:spcBef>
                <a:spcPts val="588"/>
              </a:spcBef>
              <a:spcAft>
                <a:spcPts val="0"/>
              </a:spcAft>
              <a:buClr>
                <a:schemeClr val="dk1"/>
              </a:buClr>
              <a:buSzPts val="1235"/>
              <a:buNone/>
              <a:defRPr sz="1372"/>
            </a:lvl4pPr>
            <a:lvl5pPr indent="-228600" lvl="4" marL="2286000" algn="l">
              <a:lnSpc>
                <a:spcPct val="100000"/>
              </a:lnSpc>
              <a:spcBef>
                <a:spcPts val="588"/>
              </a:spcBef>
              <a:spcAft>
                <a:spcPts val="0"/>
              </a:spcAft>
              <a:buClr>
                <a:schemeClr val="dk1"/>
              </a:buClr>
              <a:buSzPts val="926"/>
              <a:buNone/>
              <a:defRPr sz="1029"/>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7" name="Google Shape;107;p12"/>
          <p:cNvSpPr txBox="1"/>
          <p:nvPr/>
        </p:nvSpPr>
        <p:spPr>
          <a:xfrm>
            <a:off x="442466" y="6551269"/>
            <a:ext cx="4114800" cy="1384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pic>
        <p:nvPicPr>
          <p:cNvPr descr="A picture containing drawing&#10;&#10;Description automatically generated" id="108" name="Google Shape;108;p12"/>
          <p:cNvPicPr preferRelativeResize="0"/>
          <p:nvPr/>
        </p:nvPicPr>
        <p:blipFill rotWithShape="1">
          <a:blip r:embed="rId2">
            <a:alphaModFix/>
          </a:blip>
          <a:srcRect b="0" l="0" r="0" t="0"/>
          <a:stretch/>
        </p:blipFill>
        <p:spPr>
          <a:xfrm>
            <a:off x="136885" y="159691"/>
            <a:ext cx="2635247" cy="871753"/>
          </a:xfrm>
          <a:prstGeom prst="rect">
            <a:avLst/>
          </a:prstGeom>
          <a:noFill/>
          <a:ln>
            <a:noFill/>
          </a:ln>
        </p:spPr>
      </p:pic>
      <p:pic>
        <p:nvPicPr>
          <p:cNvPr id="109" name="Google Shape;109;p12"/>
          <p:cNvPicPr preferRelativeResize="0"/>
          <p:nvPr/>
        </p:nvPicPr>
        <p:blipFill rotWithShape="1">
          <a:blip r:embed="rId3">
            <a:alphaModFix/>
          </a:blip>
          <a:srcRect b="0" l="0" r="0" t="0"/>
          <a:stretch/>
        </p:blipFill>
        <p:spPr>
          <a:xfrm>
            <a:off x="5857617" y="0"/>
            <a:ext cx="5973790" cy="6858000"/>
          </a:xfrm>
          <a:prstGeom prst="rect">
            <a:avLst/>
          </a:prstGeom>
          <a:noFill/>
          <a:ln>
            <a:noFill/>
          </a:ln>
        </p:spPr>
      </p:pic>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graphic 3">
  <p:cSld name="Title slide with graphic 3">
    <p:spTree>
      <p:nvGrpSpPr>
        <p:cNvPr id="110" name="Shape 110"/>
        <p:cNvGrpSpPr/>
        <p:nvPr/>
      </p:nvGrpSpPr>
      <p:grpSpPr>
        <a:xfrm>
          <a:off x="0" y="0"/>
          <a:ext cx="0" cy="0"/>
          <a:chOff x="0" y="0"/>
          <a:chExt cx="0" cy="0"/>
        </a:xfrm>
      </p:grpSpPr>
      <p:sp>
        <p:nvSpPr>
          <p:cNvPr id="111" name="Google Shape;111;p13"/>
          <p:cNvSpPr txBox="1"/>
          <p:nvPr>
            <p:ph type="title"/>
          </p:nvPr>
        </p:nvSpPr>
        <p:spPr>
          <a:xfrm>
            <a:off x="428681" y="2532448"/>
            <a:ext cx="5428936" cy="1793104"/>
          </a:xfrm>
          <a:prstGeom prst="rect">
            <a:avLst/>
          </a:prstGeom>
          <a:noFill/>
          <a:ln>
            <a:noFill/>
          </a:ln>
        </p:spPr>
        <p:txBody>
          <a:bodyPr anchorCtr="0" anchor="b" bIns="182875" lIns="0" spcFirstLastPara="1" rIns="0" wrap="square" tIns="0">
            <a:noAutofit/>
          </a:bodyPr>
          <a:lstStyle>
            <a:lvl1pPr lvl="0" algn="l">
              <a:lnSpc>
                <a:spcPct val="90000"/>
              </a:lnSpc>
              <a:spcBef>
                <a:spcPts val="0"/>
              </a:spcBef>
              <a:spcAft>
                <a:spcPts val="0"/>
              </a:spcAft>
              <a:buClr>
                <a:schemeClr val="dk1"/>
              </a:buClr>
              <a:buSzPts val="4800"/>
              <a:buFont typeface="Quattrocento Sans"/>
              <a:buNone/>
              <a:defRPr sz="4800" strike="noStrik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13"/>
          <p:cNvSpPr txBox="1"/>
          <p:nvPr>
            <p:ph idx="1" type="body"/>
          </p:nvPr>
        </p:nvSpPr>
        <p:spPr>
          <a:xfrm>
            <a:off x="442466" y="4350114"/>
            <a:ext cx="5413394" cy="738664"/>
          </a:xfrm>
          <a:prstGeom prst="rect">
            <a:avLst/>
          </a:prstGeom>
          <a:noFill/>
          <a:ln>
            <a:noFill/>
          </a:ln>
        </p:spPr>
        <p:txBody>
          <a:bodyPr anchorCtr="0" anchor="t" bIns="91425" lIns="0" spcFirstLastPara="1" rIns="146300" wrap="square" tIns="91425">
            <a:spAutoFit/>
          </a:bodyPr>
          <a:lstStyle>
            <a:lvl1pPr indent="-228600" lvl="0" marL="457200" algn="l">
              <a:lnSpc>
                <a:spcPct val="100000"/>
              </a:lnSpc>
              <a:spcBef>
                <a:spcPts val="0"/>
              </a:spcBef>
              <a:spcAft>
                <a:spcPts val="0"/>
              </a:spcAft>
              <a:buClr>
                <a:schemeClr val="dk1"/>
              </a:buClr>
              <a:buSzPts val="1620"/>
              <a:buNone/>
              <a:defRPr sz="1800">
                <a:solidFill>
                  <a:schemeClr val="dk1"/>
                </a:solidFill>
              </a:defRPr>
            </a:lvl1pPr>
            <a:lvl2pPr indent="-228600" lvl="1" marL="914400" algn="l">
              <a:lnSpc>
                <a:spcPct val="100000"/>
              </a:lnSpc>
              <a:spcBef>
                <a:spcPts val="392"/>
              </a:spcBef>
              <a:spcAft>
                <a:spcPts val="0"/>
              </a:spcAft>
              <a:buClr>
                <a:srgbClr val="000000"/>
              </a:buClr>
              <a:buSzPts val="1589"/>
              <a:buFont typeface="Quattrocento Sans"/>
              <a:buNone/>
              <a:defRPr sz="1765">
                <a:solidFill>
                  <a:srgbClr val="000000"/>
                </a:solidFill>
              </a:defRPr>
            </a:lvl2pPr>
            <a:lvl3pPr indent="-228600" lvl="2" marL="1371600" algn="l">
              <a:lnSpc>
                <a:spcPct val="100000"/>
              </a:lnSpc>
              <a:spcBef>
                <a:spcPts val="588"/>
              </a:spcBef>
              <a:spcAft>
                <a:spcPts val="0"/>
              </a:spcAft>
              <a:buClr>
                <a:schemeClr val="dk1"/>
              </a:buClr>
              <a:buSzPts val="1235"/>
              <a:buNone/>
              <a:defRPr sz="1372"/>
            </a:lvl3pPr>
            <a:lvl4pPr indent="-228600" lvl="3" marL="1828800" algn="l">
              <a:lnSpc>
                <a:spcPct val="100000"/>
              </a:lnSpc>
              <a:spcBef>
                <a:spcPts val="588"/>
              </a:spcBef>
              <a:spcAft>
                <a:spcPts val="0"/>
              </a:spcAft>
              <a:buClr>
                <a:schemeClr val="dk1"/>
              </a:buClr>
              <a:buSzPts val="1235"/>
              <a:buNone/>
              <a:defRPr sz="1372"/>
            </a:lvl4pPr>
            <a:lvl5pPr indent="-228600" lvl="4" marL="2286000" algn="l">
              <a:lnSpc>
                <a:spcPct val="100000"/>
              </a:lnSpc>
              <a:spcBef>
                <a:spcPts val="588"/>
              </a:spcBef>
              <a:spcAft>
                <a:spcPts val="0"/>
              </a:spcAft>
              <a:buClr>
                <a:schemeClr val="dk1"/>
              </a:buClr>
              <a:buSzPts val="926"/>
              <a:buNone/>
              <a:defRPr sz="1029"/>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3" name="Google Shape;113;p13"/>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pic>
        <p:nvPicPr>
          <p:cNvPr descr="A picture containing drawing&#10;&#10;Description automatically generated" id="114" name="Google Shape;114;p13"/>
          <p:cNvPicPr preferRelativeResize="0"/>
          <p:nvPr/>
        </p:nvPicPr>
        <p:blipFill rotWithShape="1">
          <a:blip r:embed="rId2">
            <a:alphaModFix/>
          </a:blip>
          <a:srcRect b="0" l="0" r="0" t="0"/>
          <a:stretch/>
        </p:blipFill>
        <p:spPr>
          <a:xfrm>
            <a:off x="136885" y="159691"/>
            <a:ext cx="2635247" cy="871753"/>
          </a:xfrm>
          <a:prstGeom prst="rect">
            <a:avLst/>
          </a:prstGeom>
          <a:noFill/>
          <a:ln>
            <a:noFill/>
          </a:ln>
        </p:spPr>
      </p:pic>
      <p:sp>
        <p:nvSpPr>
          <p:cNvPr id="115" name="Google Shape;115;p13"/>
          <p:cNvSpPr/>
          <p:nvPr/>
        </p:nvSpPr>
        <p:spPr>
          <a:xfrm>
            <a:off x="6229842" y="0"/>
            <a:ext cx="5962158" cy="6858000"/>
          </a:xfrm>
          <a:prstGeom prst="rect">
            <a:avLst/>
          </a:prstGeom>
          <a:solidFill>
            <a:schemeClr val="accent1"/>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pic>
        <p:nvPicPr>
          <p:cNvPr id="116" name="Google Shape;116;p13"/>
          <p:cNvPicPr preferRelativeResize="0"/>
          <p:nvPr/>
        </p:nvPicPr>
        <p:blipFill rotWithShape="1">
          <a:blip r:embed="rId3">
            <a:alphaModFix/>
          </a:blip>
          <a:srcRect b="0" l="0" r="0" t="0"/>
          <a:stretch/>
        </p:blipFill>
        <p:spPr>
          <a:xfrm>
            <a:off x="6111901" y="0"/>
            <a:ext cx="6080099" cy="6858000"/>
          </a:xfrm>
          <a:prstGeom prst="rect">
            <a:avLst/>
          </a:prstGeom>
          <a:noFill/>
          <a:ln>
            <a:noFill/>
          </a:ln>
        </p:spPr>
      </p:pic>
      <p:grpSp>
        <p:nvGrpSpPr>
          <p:cNvPr id="117" name="Google Shape;117;p13"/>
          <p:cNvGrpSpPr/>
          <p:nvPr/>
        </p:nvGrpSpPr>
        <p:grpSpPr>
          <a:xfrm>
            <a:off x="6600946" y="859776"/>
            <a:ext cx="5148588" cy="5138447"/>
            <a:chOff x="5179859" y="2459480"/>
            <a:chExt cx="2077534" cy="2073148"/>
          </a:xfrm>
        </p:grpSpPr>
        <p:sp>
          <p:nvSpPr>
            <p:cNvPr id="118" name="Google Shape;118;p13"/>
            <p:cNvSpPr/>
            <p:nvPr/>
          </p:nvSpPr>
          <p:spPr>
            <a:xfrm>
              <a:off x="5496685" y="2820334"/>
              <a:ext cx="1592644" cy="1616092"/>
            </a:xfrm>
            <a:custGeom>
              <a:rect b="b" l="l" r="r" t="t"/>
              <a:pathLst>
                <a:path extrusionOk="0" h="1616092" w="1592644">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19" name="Google Shape;119;p13"/>
            <p:cNvSpPr/>
            <p:nvPr/>
          </p:nvSpPr>
          <p:spPr>
            <a:xfrm>
              <a:off x="5569965" y="3033304"/>
              <a:ext cx="1648967" cy="1494562"/>
            </a:xfrm>
            <a:custGeom>
              <a:rect b="b" l="l" r="r" t="t"/>
              <a:pathLst>
                <a:path extrusionOk="0" h="1494562" w="1648967">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20" name="Google Shape;120;p13"/>
            <p:cNvSpPr/>
            <p:nvPr/>
          </p:nvSpPr>
          <p:spPr>
            <a:xfrm>
              <a:off x="5695335" y="2890984"/>
              <a:ext cx="1562058" cy="1634024"/>
            </a:xfrm>
            <a:custGeom>
              <a:rect b="b" l="l" r="r" t="t"/>
              <a:pathLst>
                <a:path extrusionOk="0" h="1634024" w="1562058">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21" name="Google Shape;121;p13"/>
            <p:cNvSpPr/>
            <p:nvPr/>
          </p:nvSpPr>
          <p:spPr>
            <a:xfrm>
              <a:off x="5630741" y="2796715"/>
              <a:ext cx="1568373" cy="1631138"/>
            </a:xfrm>
            <a:custGeom>
              <a:rect b="b" l="l" r="r" t="t"/>
              <a:pathLst>
                <a:path extrusionOk="0" h="1631138" w="1568373">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22" name="Google Shape;122;p13"/>
            <p:cNvSpPr/>
            <p:nvPr/>
          </p:nvSpPr>
          <p:spPr>
            <a:xfrm>
              <a:off x="5402873" y="2763813"/>
              <a:ext cx="1649777" cy="1482113"/>
            </a:xfrm>
            <a:custGeom>
              <a:rect b="b" l="l" r="r" t="t"/>
              <a:pathLst>
                <a:path extrusionOk="0" h="1482113" w="1649777">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23" name="Google Shape;123;p13"/>
            <p:cNvSpPr/>
            <p:nvPr/>
          </p:nvSpPr>
          <p:spPr>
            <a:xfrm>
              <a:off x="5247730" y="2789965"/>
              <a:ext cx="1584777" cy="1622649"/>
            </a:xfrm>
            <a:custGeom>
              <a:rect b="b" l="l" r="r" t="t"/>
              <a:pathLst>
                <a:path extrusionOk="0" h="1622649" w="1584777">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24" name="Google Shape;124;p13"/>
            <p:cNvSpPr/>
            <p:nvPr/>
          </p:nvSpPr>
          <p:spPr>
            <a:xfrm>
              <a:off x="5179859" y="2878404"/>
              <a:ext cx="1545260" cy="1640889"/>
            </a:xfrm>
            <a:custGeom>
              <a:rect b="b" l="l" r="r" t="t"/>
              <a:pathLst>
                <a:path extrusionOk="0" h="1640889" w="1545260">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25" name="Google Shape;125;p13"/>
            <p:cNvSpPr/>
            <p:nvPr/>
          </p:nvSpPr>
          <p:spPr>
            <a:xfrm>
              <a:off x="5208682" y="3017783"/>
              <a:ext cx="1646681" cy="1514845"/>
            </a:xfrm>
            <a:custGeom>
              <a:rect b="b" l="l" r="r" t="t"/>
              <a:pathLst>
                <a:path extrusionOk="0" h="1514845" w="1646681">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26" name="Google Shape;126;p13"/>
            <p:cNvSpPr/>
            <p:nvPr/>
          </p:nvSpPr>
          <p:spPr>
            <a:xfrm>
              <a:off x="5329614" y="2845675"/>
              <a:ext cx="1604843" cy="1605039"/>
            </a:xfrm>
            <a:custGeom>
              <a:rect b="b" l="l" r="r" t="t"/>
              <a:pathLst>
                <a:path extrusionOk="0" h="1605039" w="1604843">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27" name="Google Shape;127;p13"/>
            <p:cNvSpPr/>
            <p:nvPr/>
          </p:nvSpPr>
          <p:spPr>
            <a:xfrm>
              <a:off x="5435874" y="2634946"/>
              <a:ext cx="1515194" cy="1647175"/>
            </a:xfrm>
            <a:custGeom>
              <a:rect b="b" l="l" r="r" t="t"/>
              <a:pathLst>
                <a:path extrusionOk="0" h="1647175" w="1515194">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28" name="Google Shape;128;p13"/>
            <p:cNvSpPr/>
            <p:nvPr/>
          </p:nvSpPr>
          <p:spPr>
            <a:xfrm>
              <a:off x="5267647" y="2501714"/>
              <a:ext cx="1640193" cy="1544187"/>
            </a:xfrm>
            <a:custGeom>
              <a:rect b="b" l="l" r="r" t="t"/>
              <a:pathLst>
                <a:path extrusionOk="0" h="1544187" w="1640193">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29" name="Google Shape;129;p13"/>
            <p:cNvSpPr/>
            <p:nvPr/>
          </p:nvSpPr>
          <p:spPr>
            <a:xfrm>
              <a:off x="5184232" y="2459493"/>
              <a:ext cx="1623190" cy="1584503"/>
            </a:xfrm>
            <a:custGeom>
              <a:rect b="b" l="l" r="r" t="t"/>
              <a:pathLst>
                <a:path extrusionOk="0" h="1584503" w="1623190">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30" name="Google Shape;130;p13"/>
            <p:cNvSpPr/>
            <p:nvPr/>
          </p:nvSpPr>
          <p:spPr>
            <a:xfrm>
              <a:off x="5197133" y="2512353"/>
              <a:ext cx="1483088" cy="1650706"/>
            </a:xfrm>
            <a:custGeom>
              <a:rect b="b" l="l" r="r" t="t"/>
              <a:pathLst>
                <a:path extrusionOk="0" h="1650706" w="1483088">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31" name="Google Shape;131;p13"/>
            <p:cNvSpPr/>
            <p:nvPr/>
          </p:nvSpPr>
          <p:spPr>
            <a:xfrm>
              <a:off x="5302425" y="2655449"/>
              <a:ext cx="1631597" cy="1570475"/>
            </a:xfrm>
            <a:custGeom>
              <a:rect b="b" l="l" r="r" t="t"/>
              <a:pathLst>
                <a:path extrusionOk="0" h="1570475" w="1631597">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32" name="Google Shape;132;p13"/>
            <p:cNvSpPr/>
            <p:nvPr/>
          </p:nvSpPr>
          <p:spPr>
            <a:xfrm>
              <a:off x="5490992" y="2665438"/>
              <a:ext cx="1634512" cy="1562390"/>
            </a:xfrm>
            <a:custGeom>
              <a:rect b="b" l="l" r="r" t="t"/>
              <a:pathLst>
                <a:path extrusionOk="0" h="1562390" w="1634512">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33" name="Google Shape;133;p13"/>
            <p:cNvSpPr/>
            <p:nvPr/>
          </p:nvSpPr>
          <p:spPr>
            <a:xfrm>
              <a:off x="5740942" y="2518472"/>
              <a:ext cx="1494657" cy="1649348"/>
            </a:xfrm>
            <a:custGeom>
              <a:rect b="b" l="l" r="r" t="t"/>
              <a:pathLst>
                <a:path extrusionOk="0" h="1649348" w="1494657">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34" name="Google Shape;134;p13"/>
            <p:cNvSpPr/>
            <p:nvPr/>
          </p:nvSpPr>
          <p:spPr>
            <a:xfrm>
              <a:off x="5636186" y="2459480"/>
              <a:ext cx="1616538" cy="1592136"/>
            </a:xfrm>
            <a:custGeom>
              <a:rect b="b" l="l" r="r" t="t"/>
              <a:pathLst>
                <a:path extrusionOk="0" h="1592136" w="1616538">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35" name="Google Shape;135;p13"/>
            <p:cNvSpPr/>
            <p:nvPr/>
          </p:nvSpPr>
          <p:spPr>
            <a:xfrm>
              <a:off x="5531644" y="2497017"/>
              <a:ext cx="1643695" cy="1534597"/>
            </a:xfrm>
            <a:custGeom>
              <a:rect b="b" l="l" r="r" t="t"/>
              <a:pathLst>
                <a:path extrusionOk="0" h="1534597" w="1643695">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36" name="Google Shape;136;p13"/>
            <p:cNvSpPr/>
            <p:nvPr/>
          </p:nvSpPr>
          <p:spPr>
            <a:xfrm>
              <a:off x="5484232" y="2627034"/>
              <a:ext cx="1525159" cy="1644610"/>
            </a:xfrm>
            <a:custGeom>
              <a:rect b="b" l="l" r="r" t="t"/>
              <a:pathLst>
                <a:path extrusionOk="0" h="1644610" w="1525159">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37" name="Google Shape;137;p13"/>
            <p:cNvSpPr/>
            <p:nvPr/>
          </p:nvSpPr>
          <p:spPr>
            <a:xfrm>
              <a:off x="5498775" y="2833512"/>
              <a:ext cx="1599894" cy="1610534"/>
            </a:xfrm>
            <a:custGeom>
              <a:rect b="b" l="l" r="r" t="t"/>
              <a:pathLst>
                <a:path extrusionOk="0" h="1610534" w="159989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38" name="Google Shape;138;p13"/>
            <p:cNvSpPr/>
            <p:nvPr/>
          </p:nvSpPr>
          <p:spPr>
            <a:xfrm>
              <a:off x="5574695" y="3024613"/>
              <a:ext cx="1649985" cy="1506110"/>
            </a:xfrm>
            <a:custGeom>
              <a:rect b="b" l="l" r="r" t="t"/>
              <a:pathLst>
                <a:path extrusionOk="0" h="1506110" w="1649985">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39" name="Google Shape;139;p13"/>
            <p:cNvSpPr/>
            <p:nvPr/>
          </p:nvSpPr>
          <p:spPr>
            <a:xfrm>
              <a:off x="5703352" y="2884241"/>
              <a:ext cx="1552692" cy="1637910"/>
            </a:xfrm>
            <a:custGeom>
              <a:rect b="b" l="l" r="r" t="t"/>
              <a:pathLst>
                <a:path extrusionOk="0" h="1637910" w="1552692">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40" name="Google Shape;140;p13"/>
            <p:cNvSpPr/>
            <p:nvPr/>
          </p:nvSpPr>
          <p:spPr>
            <a:xfrm>
              <a:off x="5617251" y="2793839"/>
              <a:ext cx="1577256" cy="1626394"/>
            </a:xfrm>
            <a:custGeom>
              <a:rect b="b" l="l" r="r" t="t"/>
              <a:pathLst>
                <a:path extrusionOk="0" h="1626394" w="1577256">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41" name="Google Shape;141;p13"/>
            <p:cNvSpPr/>
            <p:nvPr/>
          </p:nvSpPr>
          <p:spPr>
            <a:xfrm>
              <a:off x="5392895" y="2761931"/>
              <a:ext cx="1648777" cy="1472564"/>
            </a:xfrm>
            <a:custGeom>
              <a:rect b="b" l="l" r="r" t="t"/>
              <a:pathLst>
                <a:path extrusionOk="0" h="1472564" w="1648777">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gr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heading">
  <p:cSld name="Title and subheading">
    <p:spTree>
      <p:nvGrpSpPr>
        <p:cNvPr id="142" name="Shape 142"/>
        <p:cNvGrpSpPr/>
        <p:nvPr/>
      </p:nvGrpSpPr>
      <p:grpSpPr>
        <a:xfrm>
          <a:off x="0" y="0"/>
          <a:ext cx="0" cy="0"/>
          <a:chOff x="0" y="0"/>
          <a:chExt cx="0" cy="0"/>
        </a:xfrm>
      </p:grpSpPr>
      <p:sp>
        <p:nvSpPr>
          <p:cNvPr id="143" name="Google Shape;143;p14"/>
          <p:cNvSpPr txBox="1"/>
          <p:nvPr>
            <p:ph type="title"/>
          </p:nvPr>
        </p:nvSpPr>
        <p:spPr>
          <a:xfrm>
            <a:off x="418643" y="440494"/>
            <a:ext cx="11341268" cy="642840"/>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14"/>
          <p:cNvSpPr txBox="1"/>
          <p:nvPr>
            <p:ph idx="1" type="body"/>
          </p:nvPr>
        </p:nvSpPr>
        <p:spPr>
          <a:xfrm>
            <a:off x="432089" y="1083334"/>
            <a:ext cx="11341268" cy="400110"/>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0"/>
              </a:spcBef>
              <a:spcAft>
                <a:spcPts val="0"/>
              </a:spcAft>
              <a:buClr>
                <a:schemeClr val="dk1"/>
              </a:buClr>
              <a:buSzPts val="1800"/>
              <a:buNone/>
              <a:defRPr sz="2000">
                <a:solidFill>
                  <a:schemeClr val="dk1"/>
                </a:solidFill>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5" name="Google Shape;145;p14"/>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Layout with footnote">
  <p:cSld name="Text Layout with footnote">
    <p:spTree>
      <p:nvGrpSpPr>
        <p:cNvPr id="146" name="Shape 146"/>
        <p:cNvGrpSpPr/>
        <p:nvPr/>
      </p:nvGrpSpPr>
      <p:grpSpPr>
        <a:xfrm>
          <a:off x="0" y="0"/>
          <a:ext cx="0" cy="0"/>
          <a:chOff x="0" y="0"/>
          <a:chExt cx="0" cy="0"/>
        </a:xfrm>
      </p:grpSpPr>
      <p:sp>
        <p:nvSpPr>
          <p:cNvPr id="147" name="Google Shape;147;p15"/>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15"/>
          <p:cNvSpPr txBox="1"/>
          <p:nvPr>
            <p:ph idx="1" type="body"/>
          </p:nvPr>
        </p:nvSpPr>
        <p:spPr>
          <a:xfrm>
            <a:off x="419100" y="1456897"/>
            <a:ext cx="11340811" cy="2051844"/>
          </a:xfrm>
          <a:prstGeom prst="rect">
            <a:avLst/>
          </a:prstGeom>
          <a:noFill/>
          <a:ln>
            <a:noFill/>
          </a:ln>
        </p:spPr>
        <p:txBody>
          <a:bodyPr anchorCtr="0" anchor="t" bIns="91425" lIns="0" spcFirstLastPara="1" rIns="146300" wrap="square" tIns="91425">
            <a:spAutoFit/>
          </a:bodyPr>
          <a:lstStyle>
            <a:lvl1pPr indent="-228600" lvl="0" marL="457200" algn="l">
              <a:lnSpc>
                <a:spcPct val="100000"/>
              </a:lnSpc>
              <a:spcBef>
                <a:spcPts val="392"/>
              </a:spcBef>
              <a:spcAft>
                <a:spcPts val="0"/>
              </a:spcAft>
              <a:buClr>
                <a:srgbClr val="000000"/>
              </a:buClr>
              <a:buSzPts val="2160"/>
              <a:buNone/>
              <a:defRPr sz="2400"/>
            </a:lvl1pPr>
            <a:lvl2pPr indent="-228600" lvl="1" marL="914400" algn="l">
              <a:lnSpc>
                <a:spcPct val="100000"/>
              </a:lnSpc>
              <a:spcBef>
                <a:spcPts val="588"/>
              </a:spcBef>
              <a:spcAft>
                <a:spcPts val="0"/>
              </a:spcAft>
              <a:buClr>
                <a:schemeClr val="dk1"/>
              </a:buClr>
              <a:buSzPts val="1800"/>
              <a:buFont typeface="Quattrocento Sans"/>
              <a:buNone/>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9" name="Google Shape;149;p15"/>
          <p:cNvSpPr/>
          <p:nvPr/>
        </p:nvSpPr>
        <p:spPr>
          <a:xfrm>
            <a:off x="0" y="5670550"/>
            <a:ext cx="12192000" cy="746955"/>
          </a:xfrm>
          <a:prstGeom prst="rect">
            <a:avLst/>
          </a:prstGeom>
          <a:solidFill>
            <a:srgbClr val="F2F2F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50" name="Google Shape;150;p15"/>
          <p:cNvSpPr txBox="1"/>
          <p:nvPr>
            <p:ph idx="2" type="body"/>
          </p:nvPr>
        </p:nvSpPr>
        <p:spPr>
          <a:xfrm>
            <a:off x="418643" y="5797806"/>
            <a:ext cx="11341268" cy="492443"/>
          </a:xfrm>
          <a:prstGeom prst="rect">
            <a:avLst/>
          </a:prstGeom>
          <a:noFill/>
          <a:ln>
            <a:noFill/>
          </a:ln>
        </p:spPr>
        <p:txBody>
          <a:bodyPr anchorCtr="0" anchor="ctr" bIns="91425" lIns="0" spcFirstLastPara="1" rIns="146300" wrap="square" tIns="91425">
            <a:spAutoFit/>
          </a:bodyPr>
          <a:lstStyle>
            <a:lvl1pPr indent="-228600" lvl="0" marL="457200" algn="l">
              <a:lnSpc>
                <a:spcPct val="100000"/>
              </a:lnSpc>
              <a:spcBef>
                <a:spcPts val="0"/>
              </a:spcBef>
              <a:spcAft>
                <a:spcPts val="0"/>
              </a:spcAft>
              <a:buClr>
                <a:srgbClr val="000000"/>
              </a:buClr>
              <a:buSzPts val="1800"/>
              <a:buNone/>
              <a:defRPr sz="2000"/>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1" name="Google Shape;151;p15"/>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Layout_two columns">
  <p:cSld name="Text Layout_two columns">
    <p:spTree>
      <p:nvGrpSpPr>
        <p:cNvPr id="152" name="Shape 152"/>
        <p:cNvGrpSpPr/>
        <p:nvPr/>
      </p:nvGrpSpPr>
      <p:grpSpPr>
        <a:xfrm>
          <a:off x="0" y="0"/>
          <a:ext cx="0" cy="0"/>
          <a:chOff x="0" y="0"/>
          <a:chExt cx="0" cy="0"/>
        </a:xfrm>
      </p:grpSpPr>
      <p:sp>
        <p:nvSpPr>
          <p:cNvPr id="153" name="Google Shape;153;p16"/>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 name="Google Shape;154;p16"/>
          <p:cNvSpPr txBox="1"/>
          <p:nvPr>
            <p:ph idx="1" type="body"/>
          </p:nvPr>
        </p:nvSpPr>
        <p:spPr>
          <a:xfrm>
            <a:off x="441468" y="1456896"/>
            <a:ext cx="5543785" cy="3762803"/>
          </a:xfrm>
          <a:prstGeom prst="rect">
            <a:avLst/>
          </a:prstGeom>
          <a:solidFill>
            <a:srgbClr val="F2F2F2"/>
          </a:solidFill>
          <a:ln>
            <a:noFill/>
          </a:ln>
        </p:spPr>
        <p:txBody>
          <a:bodyPr anchorCtr="0" anchor="t" bIns="91425" lIns="137150" spcFirstLastPara="1" rIns="146300" wrap="square" tIns="91425">
            <a:noAutofit/>
          </a:bodyPr>
          <a:lstStyle>
            <a:lvl1pPr indent="-228600" lvl="0" marL="457200" algn="l">
              <a:lnSpc>
                <a:spcPct val="100000"/>
              </a:lnSpc>
              <a:spcBef>
                <a:spcPts val="392"/>
              </a:spcBef>
              <a:spcAft>
                <a:spcPts val="0"/>
              </a:spcAft>
              <a:buClr>
                <a:srgbClr val="000000"/>
              </a:buClr>
              <a:buSzPts val="2160"/>
              <a:buNone/>
              <a:defRPr sz="2400"/>
            </a:lvl1pPr>
            <a:lvl2pPr indent="-228600" lvl="1" marL="914400" algn="l">
              <a:lnSpc>
                <a:spcPct val="100000"/>
              </a:lnSpc>
              <a:spcBef>
                <a:spcPts val="588"/>
              </a:spcBef>
              <a:spcAft>
                <a:spcPts val="0"/>
              </a:spcAft>
              <a:buClr>
                <a:schemeClr val="dk1"/>
              </a:buClr>
              <a:buSzPts val="1800"/>
              <a:buFont typeface="Quattrocento Sans"/>
              <a:buNone/>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5" name="Google Shape;155;p16"/>
          <p:cNvSpPr txBox="1"/>
          <p:nvPr>
            <p:ph idx="2" type="body"/>
          </p:nvPr>
        </p:nvSpPr>
        <p:spPr>
          <a:xfrm>
            <a:off x="6229350" y="1456896"/>
            <a:ext cx="5543550" cy="3762803"/>
          </a:xfrm>
          <a:prstGeom prst="rect">
            <a:avLst/>
          </a:prstGeom>
          <a:solidFill>
            <a:srgbClr val="F2F2F2"/>
          </a:solidFill>
          <a:ln>
            <a:noFill/>
          </a:ln>
        </p:spPr>
        <p:txBody>
          <a:bodyPr anchorCtr="0" anchor="t" bIns="91425" lIns="137150" spcFirstLastPara="1" rIns="146300" wrap="square" tIns="91425">
            <a:noAutofit/>
          </a:bodyPr>
          <a:lstStyle>
            <a:lvl1pPr indent="-228600" lvl="0" marL="457200" algn="l">
              <a:lnSpc>
                <a:spcPct val="100000"/>
              </a:lnSpc>
              <a:spcBef>
                <a:spcPts val="392"/>
              </a:spcBef>
              <a:spcAft>
                <a:spcPts val="0"/>
              </a:spcAft>
              <a:buClr>
                <a:srgbClr val="000000"/>
              </a:buClr>
              <a:buSzPts val="2160"/>
              <a:buNone/>
              <a:defRPr sz="2400"/>
            </a:lvl1pPr>
            <a:lvl2pPr indent="-228600" lvl="1" marL="914400" algn="l">
              <a:lnSpc>
                <a:spcPct val="100000"/>
              </a:lnSpc>
              <a:spcBef>
                <a:spcPts val="588"/>
              </a:spcBef>
              <a:spcAft>
                <a:spcPts val="0"/>
              </a:spcAft>
              <a:buClr>
                <a:schemeClr val="dk1"/>
              </a:buClr>
              <a:buSzPts val="1800"/>
              <a:buFont typeface="Quattrocento Sans"/>
              <a:buNone/>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6" name="Google Shape;156;p16"/>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ulleted Text Layout_two columns">
  <p:cSld name="1_Bulleted Text Layout_two columns">
    <p:spTree>
      <p:nvGrpSpPr>
        <p:cNvPr id="157" name="Shape 157"/>
        <p:cNvGrpSpPr/>
        <p:nvPr/>
      </p:nvGrpSpPr>
      <p:grpSpPr>
        <a:xfrm>
          <a:off x="0" y="0"/>
          <a:ext cx="0" cy="0"/>
          <a:chOff x="0" y="0"/>
          <a:chExt cx="0" cy="0"/>
        </a:xfrm>
      </p:grpSpPr>
      <p:sp>
        <p:nvSpPr>
          <p:cNvPr id="158" name="Google Shape;158;p17"/>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17"/>
          <p:cNvSpPr txBox="1"/>
          <p:nvPr>
            <p:ph idx="1" type="body"/>
          </p:nvPr>
        </p:nvSpPr>
        <p:spPr>
          <a:xfrm>
            <a:off x="441468" y="1456896"/>
            <a:ext cx="5543785" cy="4194604"/>
          </a:xfrm>
          <a:prstGeom prst="rect">
            <a:avLst/>
          </a:prstGeom>
          <a:solidFill>
            <a:srgbClr val="F2F2F2"/>
          </a:solidFill>
          <a:ln>
            <a:noFill/>
          </a:ln>
        </p:spPr>
        <p:txBody>
          <a:bodyPr anchorCtr="0" anchor="t" bIns="91425" lIns="137150" spcFirstLastPara="1" rIns="137150" wrap="square" tIns="91425">
            <a:spAutoFit/>
          </a:bodyPr>
          <a:lstStyle>
            <a:lvl1pPr indent="-228600" lvl="0" marL="457200" algn="l">
              <a:lnSpc>
                <a:spcPct val="100000"/>
              </a:lnSpc>
              <a:spcBef>
                <a:spcPts val="392"/>
              </a:spcBef>
              <a:spcAft>
                <a:spcPts val="0"/>
              </a:spcAft>
              <a:buClr>
                <a:srgbClr val="000000"/>
              </a:buClr>
              <a:buSzPts val="2160"/>
              <a:buNone/>
              <a:defRPr sz="2400"/>
            </a:lvl1pPr>
            <a:lvl2pPr indent="-342900" lvl="1" marL="914400" algn="l">
              <a:lnSpc>
                <a:spcPct val="100000"/>
              </a:lnSpc>
              <a:spcBef>
                <a:spcPts val="588"/>
              </a:spcBef>
              <a:spcAft>
                <a:spcPts val="0"/>
              </a:spcAft>
              <a:buClr>
                <a:schemeClr val="dk1"/>
              </a:buClr>
              <a:buSzPts val="1800"/>
              <a:buFont typeface="Arial"/>
              <a:buChar char="•"/>
              <a:defRPr>
                <a:solidFill>
                  <a:schemeClr val="dk1"/>
                </a:solidFill>
                <a:latin typeface="Quattrocento Sans"/>
                <a:ea typeface="Quattrocento Sans"/>
                <a:cs typeface="Quattrocento Sans"/>
                <a:sym typeface="Quattrocento Sans"/>
              </a:defRPr>
            </a:lvl2pPr>
            <a:lvl3pPr indent="-320039" lvl="2" marL="1371600" algn="l">
              <a:lnSpc>
                <a:spcPct val="100000"/>
              </a:lnSpc>
              <a:spcBef>
                <a:spcPts val="588"/>
              </a:spcBef>
              <a:spcAft>
                <a:spcPts val="0"/>
              </a:spcAft>
              <a:buClr>
                <a:schemeClr val="dk1"/>
              </a:buClr>
              <a:buSzPts val="1440"/>
              <a:buFont typeface="Arial"/>
              <a:buChar char="•"/>
              <a:defRPr>
                <a:solidFill>
                  <a:schemeClr val="dk1"/>
                </a:solidFill>
                <a:latin typeface="Quattrocento Sans"/>
                <a:ea typeface="Quattrocento Sans"/>
                <a:cs typeface="Quattrocento Sans"/>
                <a:sym typeface="Quattrocento Sans"/>
              </a:defRPr>
            </a:lvl3pPr>
            <a:lvl4pPr indent="-330200" lvl="3" marL="1828800" algn="l">
              <a:lnSpc>
                <a:spcPct val="100000"/>
              </a:lnSpc>
              <a:spcBef>
                <a:spcPts val="588"/>
              </a:spcBef>
              <a:spcAft>
                <a:spcPts val="0"/>
              </a:spcAft>
              <a:buClr>
                <a:schemeClr val="dk1"/>
              </a:buClr>
              <a:buSzPts val="1600"/>
              <a:buFont typeface="Arial"/>
              <a:buChar char="‒"/>
              <a:defRPr>
                <a:solidFill>
                  <a:schemeClr val="dk1"/>
                </a:solidFill>
                <a:latin typeface="Quattrocento Sans"/>
                <a:ea typeface="Quattrocento Sans"/>
                <a:cs typeface="Quattrocento Sans"/>
                <a:sym typeface="Quattrocento Sans"/>
              </a:defRPr>
            </a:lvl4pPr>
            <a:lvl5pPr indent="-297179" lvl="4" marL="2286000" algn="l">
              <a:lnSpc>
                <a:spcPct val="100000"/>
              </a:lnSpc>
              <a:spcBef>
                <a:spcPts val="588"/>
              </a:spcBef>
              <a:spcAft>
                <a:spcPts val="0"/>
              </a:spcAft>
              <a:buClr>
                <a:schemeClr val="dk1"/>
              </a:buClr>
              <a:buSzPts val="1080"/>
              <a:buFont typeface="Arial"/>
              <a:buChar char="•"/>
              <a:defRPr>
                <a:solidFill>
                  <a:schemeClr val="dk1"/>
                </a:solidFill>
                <a:latin typeface="Quattrocento Sans"/>
                <a:ea typeface="Quattrocento Sans"/>
                <a:cs typeface="Quattrocento Sans"/>
                <a:sym typeface="Quattrocento Sans"/>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0" name="Google Shape;160;p17"/>
          <p:cNvSpPr txBox="1"/>
          <p:nvPr>
            <p:ph idx="2" type="body"/>
          </p:nvPr>
        </p:nvSpPr>
        <p:spPr>
          <a:xfrm>
            <a:off x="6229350" y="1456896"/>
            <a:ext cx="5531577" cy="4194604"/>
          </a:xfrm>
          <a:prstGeom prst="rect">
            <a:avLst/>
          </a:prstGeom>
          <a:solidFill>
            <a:srgbClr val="F2F2F2"/>
          </a:solidFill>
          <a:ln>
            <a:noFill/>
          </a:ln>
        </p:spPr>
        <p:txBody>
          <a:bodyPr anchorCtr="0" anchor="t" bIns="91425" lIns="137150" spcFirstLastPara="1" rIns="137150" wrap="square" tIns="91425">
            <a:spAutoFit/>
          </a:bodyPr>
          <a:lstStyle>
            <a:lvl1pPr indent="-228600" lvl="0" marL="457200" algn="l">
              <a:lnSpc>
                <a:spcPct val="100000"/>
              </a:lnSpc>
              <a:spcBef>
                <a:spcPts val="392"/>
              </a:spcBef>
              <a:spcAft>
                <a:spcPts val="0"/>
              </a:spcAft>
              <a:buClr>
                <a:srgbClr val="000000"/>
              </a:buClr>
              <a:buSzPts val="2160"/>
              <a:buNone/>
              <a:defRPr sz="2400"/>
            </a:lvl1pPr>
            <a:lvl2pPr indent="-342900" lvl="1" marL="914400" algn="l">
              <a:lnSpc>
                <a:spcPct val="100000"/>
              </a:lnSpc>
              <a:spcBef>
                <a:spcPts val="588"/>
              </a:spcBef>
              <a:spcAft>
                <a:spcPts val="0"/>
              </a:spcAft>
              <a:buClr>
                <a:schemeClr val="dk1"/>
              </a:buClr>
              <a:buSzPts val="1800"/>
              <a:buFont typeface="Arial"/>
              <a:buChar char="•"/>
              <a:defRPr>
                <a:solidFill>
                  <a:schemeClr val="dk1"/>
                </a:solidFill>
                <a:latin typeface="Quattrocento Sans"/>
                <a:ea typeface="Quattrocento Sans"/>
                <a:cs typeface="Quattrocento Sans"/>
                <a:sym typeface="Quattrocento Sans"/>
              </a:defRPr>
            </a:lvl2pPr>
            <a:lvl3pPr indent="-320039" lvl="2" marL="1371600" algn="l">
              <a:lnSpc>
                <a:spcPct val="100000"/>
              </a:lnSpc>
              <a:spcBef>
                <a:spcPts val="588"/>
              </a:spcBef>
              <a:spcAft>
                <a:spcPts val="0"/>
              </a:spcAft>
              <a:buClr>
                <a:schemeClr val="dk1"/>
              </a:buClr>
              <a:buSzPts val="1440"/>
              <a:buFont typeface="Arial"/>
              <a:buChar char="•"/>
              <a:defRPr>
                <a:solidFill>
                  <a:schemeClr val="dk1"/>
                </a:solidFill>
                <a:latin typeface="Quattrocento Sans"/>
                <a:ea typeface="Quattrocento Sans"/>
                <a:cs typeface="Quattrocento Sans"/>
                <a:sym typeface="Quattrocento Sans"/>
              </a:defRPr>
            </a:lvl3pPr>
            <a:lvl4pPr indent="-330200" lvl="3" marL="1828800" algn="l">
              <a:lnSpc>
                <a:spcPct val="100000"/>
              </a:lnSpc>
              <a:spcBef>
                <a:spcPts val="588"/>
              </a:spcBef>
              <a:spcAft>
                <a:spcPts val="0"/>
              </a:spcAft>
              <a:buClr>
                <a:schemeClr val="dk1"/>
              </a:buClr>
              <a:buSzPts val="1600"/>
              <a:buFont typeface="Arial"/>
              <a:buChar char="‒"/>
              <a:defRPr>
                <a:solidFill>
                  <a:schemeClr val="dk1"/>
                </a:solidFill>
                <a:latin typeface="Quattrocento Sans"/>
                <a:ea typeface="Quattrocento Sans"/>
                <a:cs typeface="Quattrocento Sans"/>
                <a:sym typeface="Quattrocento Sans"/>
              </a:defRPr>
            </a:lvl4pPr>
            <a:lvl5pPr indent="-297179" lvl="4" marL="2286000" algn="l">
              <a:lnSpc>
                <a:spcPct val="100000"/>
              </a:lnSpc>
              <a:spcBef>
                <a:spcPts val="588"/>
              </a:spcBef>
              <a:spcAft>
                <a:spcPts val="0"/>
              </a:spcAft>
              <a:buClr>
                <a:schemeClr val="dk1"/>
              </a:buClr>
              <a:buSzPts val="1080"/>
              <a:buFont typeface="Arial"/>
              <a:buChar char="•"/>
              <a:defRPr>
                <a:solidFill>
                  <a:schemeClr val="dk1"/>
                </a:solidFill>
                <a:latin typeface="Quattrocento Sans"/>
                <a:ea typeface="Quattrocento Sans"/>
                <a:cs typeface="Quattrocento Sans"/>
                <a:sym typeface="Quattrocento Sans"/>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1" name="Google Shape;161;p17"/>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3 rows">
  <p:cSld name="Agenda 3 rows">
    <p:spTree>
      <p:nvGrpSpPr>
        <p:cNvPr id="162" name="Shape 162"/>
        <p:cNvGrpSpPr/>
        <p:nvPr/>
      </p:nvGrpSpPr>
      <p:grpSpPr>
        <a:xfrm>
          <a:off x="0" y="0"/>
          <a:ext cx="0" cy="0"/>
          <a:chOff x="0" y="0"/>
          <a:chExt cx="0" cy="0"/>
        </a:xfrm>
      </p:grpSpPr>
      <p:sp>
        <p:nvSpPr>
          <p:cNvPr id="163" name="Google Shape;163;p18"/>
          <p:cNvSpPr/>
          <p:nvPr/>
        </p:nvSpPr>
        <p:spPr>
          <a:xfrm>
            <a:off x="0" y="0"/>
            <a:ext cx="2743200" cy="6858000"/>
          </a:xfrm>
          <a:prstGeom prst="rect">
            <a:avLst/>
          </a:prstGeom>
          <a:solidFill>
            <a:srgbClr val="243A5E"/>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64" name="Google Shape;164;p18"/>
          <p:cNvSpPr txBox="1"/>
          <p:nvPr>
            <p:ph type="title"/>
          </p:nvPr>
        </p:nvSpPr>
        <p:spPr>
          <a:xfrm>
            <a:off x="418643" y="3088902"/>
            <a:ext cx="1959432" cy="680196"/>
          </a:xfrm>
          <a:prstGeom prst="rect">
            <a:avLst/>
          </a:prstGeom>
          <a:noFill/>
          <a:ln>
            <a:noFill/>
          </a:ln>
        </p:spPr>
        <p:txBody>
          <a:bodyPr anchorCtr="0" anchor="ctr" bIns="91425" lIns="0" spcFirstLastPara="1" rIns="146300" wrap="square" tIns="91425">
            <a:noAutofit/>
          </a:bodyPr>
          <a:lstStyle>
            <a:lvl1pPr lvl="0" algn="l">
              <a:lnSpc>
                <a:spcPct val="90000"/>
              </a:lnSpc>
              <a:spcBef>
                <a:spcPts val="0"/>
              </a:spcBef>
              <a:spcAft>
                <a:spcPts val="0"/>
              </a:spcAft>
              <a:buClr>
                <a:schemeClr val="lt1"/>
              </a:buClr>
              <a:buSzPts val="32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18"/>
          <p:cNvSpPr txBox="1"/>
          <p:nvPr>
            <p:ph idx="1" type="body"/>
          </p:nvPr>
        </p:nvSpPr>
        <p:spPr>
          <a:xfrm>
            <a:off x="4078288" y="1358901"/>
            <a:ext cx="7695070" cy="1224434"/>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6" name="Google Shape;166;p18"/>
          <p:cNvSpPr txBox="1"/>
          <p:nvPr>
            <p:ph idx="2" type="body"/>
          </p:nvPr>
        </p:nvSpPr>
        <p:spPr>
          <a:xfrm>
            <a:off x="4078288" y="2816784"/>
            <a:ext cx="7695070" cy="1224434"/>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7" name="Google Shape;167;p18"/>
          <p:cNvSpPr txBox="1"/>
          <p:nvPr>
            <p:ph idx="3" type="body"/>
          </p:nvPr>
        </p:nvSpPr>
        <p:spPr>
          <a:xfrm>
            <a:off x="4078288" y="4274667"/>
            <a:ext cx="7695070" cy="1224434"/>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8" name="Google Shape;168;p18"/>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extLst>
    <p:ext uri="{DCECCB84-F9BA-43D5-87BE-67443E8EF086}">
      <p15:sldGuideLst>
        <p15:guide id="1" pos="1728">
          <p15:clr>
            <a:srgbClr val="FBAE40"/>
          </p15:clr>
        </p15:guide>
        <p15:guide id="2" pos="235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4 rows">
  <p:cSld name="Agenda 4 rows">
    <p:spTree>
      <p:nvGrpSpPr>
        <p:cNvPr id="169" name="Shape 169"/>
        <p:cNvGrpSpPr/>
        <p:nvPr/>
      </p:nvGrpSpPr>
      <p:grpSpPr>
        <a:xfrm>
          <a:off x="0" y="0"/>
          <a:ext cx="0" cy="0"/>
          <a:chOff x="0" y="0"/>
          <a:chExt cx="0" cy="0"/>
        </a:xfrm>
      </p:grpSpPr>
      <p:sp>
        <p:nvSpPr>
          <p:cNvPr id="170" name="Google Shape;170;p19"/>
          <p:cNvSpPr/>
          <p:nvPr/>
        </p:nvSpPr>
        <p:spPr>
          <a:xfrm>
            <a:off x="0" y="0"/>
            <a:ext cx="2743200" cy="6858000"/>
          </a:xfrm>
          <a:prstGeom prst="rect">
            <a:avLst/>
          </a:prstGeom>
          <a:solidFill>
            <a:srgbClr val="243A5E"/>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71" name="Google Shape;171;p19"/>
          <p:cNvSpPr txBox="1"/>
          <p:nvPr>
            <p:ph type="title"/>
          </p:nvPr>
        </p:nvSpPr>
        <p:spPr>
          <a:xfrm>
            <a:off x="418643" y="3088902"/>
            <a:ext cx="1959432" cy="680196"/>
          </a:xfrm>
          <a:prstGeom prst="rect">
            <a:avLst/>
          </a:prstGeom>
          <a:noFill/>
          <a:ln>
            <a:noFill/>
          </a:ln>
        </p:spPr>
        <p:txBody>
          <a:bodyPr anchorCtr="0" anchor="ctr" bIns="91425" lIns="0" spcFirstLastPara="1" rIns="146300" wrap="square" tIns="91425">
            <a:noAutofit/>
          </a:bodyPr>
          <a:lstStyle>
            <a:lvl1pPr lvl="0" algn="l">
              <a:lnSpc>
                <a:spcPct val="90000"/>
              </a:lnSpc>
              <a:spcBef>
                <a:spcPts val="0"/>
              </a:spcBef>
              <a:spcAft>
                <a:spcPts val="0"/>
              </a:spcAft>
              <a:buClr>
                <a:schemeClr val="lt1"/>
              </a:buClr>
              <a:buSzPts val="32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19"/>
          <p:cNvSpPr txBox="1"/>
          <p:nvPr>
            <p:ph idx="1" type="body"/>
          </p:nvPr>
        </p:nvSpPr>
        <p:spPr>
          <a:xfrm>
            <a:off x="4078288" y="985704"/>
            <a:ext cx="7695070" cy="896552"/>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3" name="Google Shape;173;p19"/>
          <p:cNvSpPr txBox="1"/>
          <p:nvPr>
            <p:ph idx="2" type="body"/>
          </p:nvPr>
        </p:nvSpPr>
        <p:spPr>
          <a:xfrm>
            <a:off x="4078288" y="2339411"/>
            <a:ext cx="7695070" cy="896552"/>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4" name="Google Shape;174;p19"/>
          <p:cNvSpPr txBox="1"/>
          <p:nvPr>
            <p:ph idx="3" type="body"/>
          </p:nvPr>
        </p:nvSpPr>
        <p:spPr>
          <a:xfrm>
            <a:off x="4078288" y="3693118"/>
            <a:ext cx="7695070" cy="896552"/>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5" name="Google Shape;175;p19"/>
          <p:cNvSpPr txBox="1"/>
          <p:nvPr>
            <p:ph idx="4" type="body"/>
          </p:nvPr>
        </p:nvSpPr>
        <p:spPr>
          <a:xfrm>
            <a:off x="4078288" y="5046824"/>
            <a:ext cx="7695070" cy="896552"/>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6" name="Google Shape;176;p19"/>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extLst>
    <p:ext uri="{DCECCB84-F9BA-43D5-87BE-67443E8EF086}">
      <p15:sldGuideLst>
        <p15:guide id="1" pos="1728">
          <p15:clr>
            <a:srgbClr val="FBAE40"/>
          </p15:clr>
        </p15:guide>
        <p15:guide id="2" pos="235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6 rows">
  <p:cSld name="Agenda 6 rows">
    <p:spTree>
      <p:nvGrpSpPr>
        <p:cNvPr id="177" name="Shape 177"/>
        <p:cNvGrpSpPr/>
        <p:nvPr/>
      </p:nvGrpSpPr>
      <p:grpSpPr>
        <a:xfrm>
          <a:off x="0" y="0"/>
          <a:ext cx="0" cy="0"/>
          <a:chOff x="0" y="0"/>
          <a:chExt cx="0" cy="0"/>
        </a:xfrm>
      </p:grpSpPr>
      <p:sp>
        <p:nvSpPr>
          <p:cNvPr id="178" name="Google Shape;178;p20"/>
          <p:cNvSpPr/>
          <p:nvPr/>
        </p:nvSpPr>
        <p:spPr>
          <a:xfrm>
            <a:off x="0" y="0"/>
            <a:ext cx="2743200" cy="6858000"/>
          </a:xfrm>
          <a:prstGeom prst="rect">
            <a:avLst/>
          </a:prstGeom>
          <a:solidFill>
            <a:srgbClr val="243A5E"/>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79" name="Google Shape;179;p20"/>
          <p:cNvSpPr txBox="1"/>
          <p:nvPr>
            <p:ph type="title"/>
          </p:nvPr>
        </p:nvSpPr>
        <p:spPr>
          <a:xfrm>
            <a:off x="418643" y="3088902"/>
            <a:ext cx="1959432" cy="680196"/>
          </a:xfrm>
          <a:prstGeom prst="rect">
            <a:avLst/>
          </a:prstGeom>
          <a:noFill/>
          <a:ln>
            <a:noFill/>
          </a:ln>
        </p:spPr>
        <p:txBody>
          <a:bodyPr anchorCtr="0" anchor="ctr" bIns="91425" lIns="0" spcFirstLastPara="1" rIns="146300" wrap="square" tIns="91425">
            <a:noAutofit/>
          </a:bodyPr>
          <a:lstStyle>
            <a:lvl1pPr lvl="0" algn="l">
              <a:lnSpc>
                <a:spcPct val="90000"/>
              </a:lnSpc>
              <a:spcBef>
                <a:spcPts val="0"/>
              </a:spcBef>
              <a:spcAft>
                <a:spcPts val="0"/>
              </a:spcAft>
              <a:buClr>
                <a:schemeClr val="lt1"/>
              </a:buClr>
              <a:buSzPts val="32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20"/>
          <p:cNvSpPr txBox="1"/>
          <p:nvPr>
            <p:ph idx="1" type="body"/>
          </p:nvPr>
        </p:nvSpPr>
        <p:spPr>
          <a:xfrm>
            <a:off x="4078288" y="691125"/>
            <a:ext cx="7695070" cy="82264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620"/>
              <a:buFont typeface="Quattrocento Sans"/>
              <a:buNone/>
              <a:defRPr b="0" sz="18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1" name="Google Shape;181;p20"/>
          <p:cNvSpPr txBox="1"/>
          <p:nvPr>
            <p:ph idx="2" type="body"/>
          </p:nvPr>
        </p:nvSpPr>
        <p:spPr>
          <a:xfrm>
            <a:off x="4078288" y="1619933"/>
            <a:ext cx="7695070" cy="82264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620"/>
              <a:buFont typeface="Quattrocento Sans"/>
              <a:buNone/>
              <a:defRPr b="0" sz="18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2" name="Google Shape;182;p20"/>
          <p:cNvSpPr txBox="1"/>
          <p:nvPr>
            <p:ph idx="3" type="body"/>
          </p:nvPr>
        </p:nvSpPr>
        <p:spPr>
          <a:xfrm>
            <a:off x="4078288" y="2548741"/>
            <a:ext cx="7695070" cy="82264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620"/>
              <a:buFont typeface="Quattrocento Sans"/>
              <a:buNone/>
              <a:defRPr b="0" sz="18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3" name="Google Shape;183;p20"/>
          <p:cNvSpPr txBox="1"/>
          <p:nvPr>
            <p:ph idx="4" type="body"/>
          </p:nvPr>
        </p:nvSpPr>
        <p:spPr>
          <a:xfrm>
            <a:off x="4078288" y="3477549"/>
            <a:ext cx="7695070" cy="82264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620"/>
              <a:buFont typeface="Quattrocento Sans"/>
              <a:buNone/>
              <a:defRPr b="0" sz="18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4" name="Google Shape;184;p20"/>
          <p:cNvSpPr txBox="1"/>
          <p:nvPr>
            <p:ph idx="5" type="body"/>
          </p:nvPr>
        </p:nvSpPr>
        <p:spPr>
          <a:xfrm>
            <a:off x="4078288" y="4406357"/>
            <a:ext cx="7695070" cy="822645"/>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5" name="Google Shape;185;p20"/>
          <p:cNvSpPr txBox="1"/>
          <p:nvPr>
            <p:ph idx="6" type="body"/>
          </p:nvPr>
        </p:nvSpPr>
        <p:spPr>
          <a:xfrm>
            <a:off x="4078288" y="5335167"/>
            <a:ext cx="7695070" cy="822645"/>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6" name="Google Shape;186;p20"/>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extLst>
    <p:ext uri="{DCECCB84-F9BA-43D5-87BE-67443E8EF086}">
      <p15:sldGuideLst>
        <p15:guide id="1" pos="1728">
          <p15:clr>
            <a:srgbClr val="FBAE40"/>
          </p15:clr>
        </p15:guide>
        <p15:guide id="2" pos="23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p:cSld name="Section slide">
    <p:bg>
      <p:bgPr>
        <a:solidFill>
          <a:schemeClr val="lt1"/>
        </a:solidFill>
      </p:bgPr>
    </p:bg>
    <p:spTree>
      <p:nvGrpSpPr>
        <p:cNvPr id="60" name="Shape 60"/>
        <p:cNvGrpSpPr/>
        <p:nvPr/>
      </p:nvGrpSpPr>
      <p:grpSpPr>
        <a:xfrm>
          <a:off x="0" y="0"/>
          <a:ext cx="0" cy="0"/>
          <a:chOff x="0" y="0"/>
          <a:chExt cx="0" cy="0"/>
        </a:xfrm>
      </p:grpSpPr>
      <p:sp>
        <p:nvSpPr>
          <p:cNvPr id="61" name="Google Shape;61;p3"/>
          <p:cNvSpPr/>
          <p:nvPr/>
        </p:nvSpPr>
        <p:spPr>
          <a:xfrm>
            <a:off x="1" y="2526646"/>
            <a:ext cx="9697686" cy="1784048"/>
          </a:xfrm>
          <a:prstGeom prst="rect">
            <a:avLst/>
          </a:prstGeom>
          <a:solidFill>
            <a:schemeClr val="accent1"/>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sp>
        <p:nvSpPr>
          <p:cNvPr id="62" name="Google Shape;62;p3"/>
          <p:cNvSpPr txBox="1"/>
          <p:nvPr>
            <p:ph type="title"/>
          </p:nvPr>
        </p:nvSpPr>
        <p:spPr>
          <a:xfrm>
            <a:off x="418644" y="2526646"/>
            <a:ext cx="9189910" cy="1784048"/>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
          <p:cNvSpPr/>
          <p:nvPr/>
        </p:nvSpPr>
        <p:spPr>
          <a:xfrm>
            <a:off x="9697686" y="2526646"/>
            <a:ext cx="2082603" cy="1784048"/>
          </a:xfrm>
          <a:prstGeom prst="rect">
            <a:avLst/>
          </a:prstGeom>
          <a:solidFill>
            <a:srgbClr val="F2F2F2"/>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sp>
        <p:nvSpPr>
          <p:cNvPr id="64" name="Google Shape;64;p3"/>
          <p:cNvSpPr/>
          <p:nvPr/>
        </p:nvSpPr>
        <p:spPr>
          <a:xfrm>
            <a:off x="11569483" y="2481083"/>
            <a:ext cx="203874" cy="1875174"/>
          </a:xfrm>
          <a:custGeom>
            <a:rect b="b" l="l" r="r" t="t"/>
            <a:pathLst>
              <a:path extrusionOk="0" h="1819564" w="329334">
                <a:moveTo>
                  <a:pt x="0" y="0"/>
                </a:moveTo>
                <a:lnTo>
                  <a:pt x="329334" y="0"/>
                </a:lnTo>
                <a:lnTo>
                  <a:pt x="329334" y="1819564"/>
                </a:lnTo>
                <a:lnTo>
                  <a:pt x="0" y="1819564"/>
                </a:lnTo>
              </a:path>
            </a:pathLst>
          </a:custGeom>
          <a:noFill/>
          <a:ln cap="sq" cmpd="sng" w="19050">
            <a:solidFill>
              <a:schemeClr val="accent1"/>
            </a:solidFill>
            <a:prstDash val="solid"/>
            <a:miter lim="800000"/>
            <a:headEnd len="sm" w="sm" type="none"/>
            <a:tailEnd len="sm" w="sm" type="none"/>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sp>
        <p:nvSpPr>
          <p:cNvPr id="65" name="Google Shape;65;p3"/>
          <p:cNvSpPr/>
          <p:nvPr/>
        </p:nvSpPr>
        <p:spPr>
          <a:xfrm flipH="1">
            <a:off x="9697686" y="2481083"/>
            <a:ext cx="203874" cy="1875174"/>
          </a:xfrm>
          <a:custGeom>
            <a:rect b="b" l="l" r="r" t="t"/>
            <a:pathLst>
              <a:path extrusionOk="0" h="1819564" w="329334">
                <a:moveTo>
                  <a:pt x="0" y="0"/>
                </a:moveTo>
                <a:lnTo>
                  <a:pt x="329334" y="0"/>
                </a:lnTo>
                <a:lnTo>
                  <a:pt x="329334" y="1819564"/>
                </a:lnTo>
                <a:lnTo>
                  <a:pt x="0" y="1819564"/>
                </a:lnTo>
              </a:path>
            </a:pathLst>
          </a:custGeom>
          <a:noFill/>
          <a:ln cap="sq" cmpd="sng" w="19050">
            <a:solidFill>
              <a:schemeClr val="accent1"/>
            </a:solidFill>
            <a:prstDash val="solid"/>
            <a:miter lim="800000"/>
            <a:headEnd len="sm" w="sm" type="none"/>
            <a:tailEnd len="sm" w="sm" type="none"/>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sp>
        <p:nvSpPr>
          <p:cNvPr id="66" name="Google Shape;66;p3"/>
          <p:cNvSpPr/>
          <p:nvPr>
            <p:ph idx="2" type="pic"/>
          </p:nvPr>
        </p:nvSpPr>
        <p:spPr>
          <a:xfrm>
            <a:off x="10098361" y="2777952"/>
            <a:ext cx="1281254" cy="1281436"/>
          </a:xfrm>
          <a:prstGeom prst="rect">
            <a:avLst/>
          </a:prstGeom>
          <a:noFill/>
          <a:ln>
            <a:noFill/>
          </a:ln>
        </p:spPr>
      </p:sp>
      <p:sp>
        <p:nvSpPr>
          <p:cNvPr id="67" name="Google Shape;67;p3"/>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8 rows">
  <p:cSld name="Agenda 8 rows">
    <p:spTree>
      <p:nvGrpSpPr>
        <p:cNvPr id="187" name="Shape 187"/>
        <p:cNvGrpSpPr/>
        <p:nvPr/>
      </p:nvGrpSpPr>
      <p:grpSpPr>
        <a:xfrm>
          <a:off x="0" y="0"/>
          <a:ext cx="0" cy="0"/>
          <a:chOff x="0" y="0"/>
          <a:chExt cx="0" cy="0"/>
        </a:xfrm>
      </p:grpSpPr>
      <p:sp>
        <p:nvSpPr>
          <p:cNvPr id="188" name="Google Shape;188;p21"/>
          <p:cNvSpPr/>
          <p:nvPr/>
        </p:nvSpPr>
        <p:spPr>
          <a:xfrm>
            <a:off x="0" y="0"/>
            <a:ext cx="2743200" cy="6858000"/>
          </a:xfrm>
          <a:prstGeom prst="rect">
            <a:avLst/>
          </a:prstGeom>
          <a:solidFill>
            <a:srgbClr val="243A5E"/>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89" name="Google Shape;189;p21"/>
          <p:cNvSpPr txBox="1"/>
          <p:nvPr>
            <p:ph type="title"/>
          </p:nvPr>
        </p:nvSpPr>
        <p:spPr>
          <a:xfrm>
            <a:off x="418643" y="3088902"/>
            <a:ext cx="1959432" cy="680196"/>
          </a:xfrm>
          <a:prstGeom prst="rect">
            <a:avLst/>
          </a:prstGeom>
          <a:noFill/>
          <a:ln>
            <a:noFill/>
          </a:ln>
        </p:spPr>
        <p:txBody>
          <a:bodyPr anchorCtr="0" anchor="ctr" bIns="91425" lIns="0" spcFirstLastPara="1" rIns="146300" wrap="square" tIns="91425">
            <a:noAutofit/>
          </a:bodyPr>
          <a:lstStyle>
            <a:lvl1pPr lvl="0" algn="l">
              <a:lnSpc>
                <a:spcPct val="90000"/>
              </a:lnSpc>
              <a:spcBef>
                <a:spcPts val="0"/>
              </a:spcBef>
              <a:spcAft>
                <a:spcPts val="0"/>
              </a:spcAft>
              <a:buClr>
                <a:schemeClr val="lt1"/>
              </a:buClr>
              <a:buSzPts val="32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21"/>
          <p:cNvSpPr txBox="1"/>
          <p:nvPr>
            <p:ph idx="1" type="body"/>
          </p:nvPr>
        </p:nvSpPr>
        <p:spPr>
          <a:xfrm>
            <a:off x="4078288" y="466348"/>
            <a:ext cx="7695069" cy="67588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440"/>
              <a:buFont typeface="Quattrocento Sans"/>
              <a:buNone/>
              <a:defRPr b="0" sz="16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1" name="Google Shape;191;p21"/>
          <p:cNvSpPr txBox="1"/>
          <p:nvPr>
            <p:ph idx="2" type="body"/>
          </p:nvPr>
        </p:nvSpPr>
        <p:spPr>
          <a:xfrm>
            <a:off x="4078288" y="1216264"/>
            <a:ext cx="7695069" cy="67588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440"/>
              <a:buFont typeface="Quattrocento Sans"/>
              <a:buNone/>
              <a:defRPr b="0" sz="16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2" name="Google Shape;192;p21"/>
          <p:cNvSpPr txBox="1"/>
          <p:nvPr>
            <p:ph idx="3" type="body"/>
          </p:nvPr>
        </p:nvSpPr>
        <p:spPr>
          <a:xfrm>
            <a:off x="4078288" y="1966180"/>
            <a:ext cx="7695069" cy="67588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440"/>
              <a:buFont typeface="Quattrocento Sans"/>
              <a:buNone/>
              <a:defRPr b="0" sz="16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3" name="Google Shape;193;p21"/>
          <p:cNvSpPr txBox="1"/>
          <p:nvPr>
            <p:ph idx="4" type="body"/>
          </p:nvPr>
        </p:nvSpPr>
        <p:spPr>
          <a:xfrm>
            <a:off x="4078288" y="2716096"/>
            <a:ext cx="7695069" cy="67588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440"/>
              <a:buFont typeface="Quattrocento Sans"/>
              <a:buNone/>
              <a:defRPr b="0" sz="16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4" name="Google Shape;194;p21"/>
          <p:cNvSpPr txBox="1"/>
          <p:nvPr>
            <p:ph idx="5" type="body"/>
          </p:nvPr>
        </p:nvSpPr>
        <p:spPr>
          <a:xfrm>
            <a:off x="4078288" y="3466012"/>
            <a:ext cx="7695069" cy="67588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440"/>
              <a:buFont typeface="Quattrocento Sans"/>
              <a:buNone/>
              <a:defRPr b="0" sz="16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5" name="Google Shape;195;p21"/>
          <p:cNvSpPr txBox="1"/>
          <p:nvPr>
            <p:ph idx="6" type="body"/>
          </p:nvPr>
        </p:nvSpPr>
        <p:spPr>
          <a:xfrm>
            <a:off x="4078288" y="4215928"/>
            <a:ext cx="7695069" cy="675889"/>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440"/>
              <a:buFont typeface="Arial"/>
              <a:buNone/>
              <a:defRPr b="0" sz="16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6" name="Google Shape;196;p21"/>
          <p:cNvSpPr txBox="1"/>
          <p:nvPr>
            <p:ph idx="7" type="body"/>
          </p:nvPr>
        </p:nvSpPr>
        <p:spPr>
          <a:xfrm>
            <a:off x="4078288" y="4965844"/>
            <a:ext cx="7695069" cy="675889"/>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440"/>
              <a:buFont typeface="Arial"/>
              <a:buNone/>
              <a:defRPr b="0" sz="16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7" name="Google Shape;197;p21"/>
          <p:cNvSpPr txBox="1"/>
          <p:nvPr>
            <p:ph idx="8" type="body"/>
          </p:nvPr>
        </p:nvSpPr>
        <p:spPr>
          <a:xfrm>
            <a:off x="4078288" y="5715763"/>
            <a:ext cx="7695069" cy="675889"/>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440"/>
              <a:buFont typeface="Arial"/>
              <a:buNone/>
              <a:defRPr b="0" sz="16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8" name="Google Shape;198;p21"/>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extLst>
    <p:ext uri="{DCECCB84-F9BA-43D5-87BE-67443E8EF086}">
      <p15:sldGuideLst>
        <p15:guide id="1" pos="1728">
          <p15:clr>
            <a:srgbClr val="FBAE40"/>
          </p15:clr>
        </p15:guide>
        <p15:guide id="2" pos="235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2 columns">
  <p:cSld name="Agenda 2 columns">
    <p:spTree>
      <p:nvGrpSpPr>
        <p:cNvPr id="199" name="Shape 199"/>
        <p:cNvGrpSpPr/>
        <p:nvPr/>
      </p:nvGrpSpPr>
      <p:grpSpPr>
        <a:xfrm>
          <a:off x="0" y="0"/>
          <a:ext cx="0" cy="0"/>
          <a:chOff x="0" y="0"/>
          <a:chExt cx="0" cy="0"/>
        </a:xfrm>
      </p:grpSpPr>
      <p:sp>
        <p:nvSpPr>
          <p:cNvPr id="200" name="Google Shape;200;p22"/>
          <p:cNvSpPr/>
          <p:nvPr/>
        </p:nvSpPr>
        <p:spPr>
          <a:xfrm>
            <a:off x="0" y="0"/>
            <a:ext cx="2378075" cy="6858000"/>
          </a:xfrm>
          <a:prstGeom prst="rect">
            <a:avLst/>
          </a:prstGeom>
          <a:solidFill>
            <a:srgbClr val="243A5E"/>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201" name="Google Shape;201;p22"/>
          <p:cNvSpPr txBox="1"/>
          <p:nvPr>
            <p:ph type="title"/>
          </p:nvPr>
        </p:nvSpPr>
        <p:spPr>
          <a:xfrm>
            <a:off x="418643" y="3088902"/>
            <a:ext cx="1959432" cy="680196"/>
          </a:xfrm>
          <a:prstGeom prst="rect">
            <a:avLst/>
          </a:prstGeom>
          <a:noFill/>
          <a:ln>
            <a:noFill/>
          </a:ln>
        </p:spPr>
        <p:txBody>
          <a:bodyPr anchorCtr="0" anchor="ctr" bIns="91425" lIns="0" spcFirstLastPara="1" rIns="0" wrap="square" tIns="91425">
            <a:noAutofit/>
          </a:bodyPr>
          <a:lstStyle>
            <a:lvl1pPr lvl="0" algn="l">
              <a:lnSpc>
                <a:spcPct val="90000"/>
              </a:lnSpc>
              <a:spcBef>
                <a:spcPts val="0"/>
              </a:spcBef>
              <a:spcAft>
                <a:spcPts val="0"/>
              </a:spcAft>
              <a:buClr>
                <a:schemeClr val="lt1"/>
              </a:buClr>
              <a:buSzPts val="32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2" name="Google Shape;202;p22"/>
          <p:cNvSpPr txBox="1"/>
          <p:nvPr>
            <p:ph idx="1" type="body"/>
          </p:nvPr>
        </p:nvSpPr>
        <p:spPr>
          <a:xfrm>
            <a:off x="3619500" y="466348"/>
            <a:ext cx="3330574" cy="67588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260"/>
              <a:buFont typeface="Quattrocento Sans"/>
              <a:buNone/>
              <a:defRPr b="0" sz="14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3" name="Google Shape;203;p22"/>
          <p:cNvSpPr txBox="1"/>
          <p:nvPr>
            <p:ph idx="2" type="body"/>
          </p:nvPr>
        </p:nvSpPr>
        <p:spPr>
          <a:xfrm>
            <a:off x="3619500" y="1308612"/>
            <a:ext cx="3330574" cy="67588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260"/>
              <a:buFont typeface="Quattrocento Sans"/>
              <a:buNone/>
              <a:defRPr b="0" sz="14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4" name="Google Shape;204;p22"/>
          <p:cNvSpPr txBox="1"/>
          <p:nvPr>
            <p:ph idx="3" type="body"/>
          </p:nvPr>
        </p:nvSpPr>
        <p:spPr>
          <a:xfrm>
            <a:off x="3619500" y="2150876"/>
            <a:ext cx="3330574" cy="67588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260"/>
              <a:buFont typeface="Quattrocento Sans"/>
              <a:buNone/>
              <a:defRPr b="0" sz="14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5" name="Google Shape;205;p22"/>
          <p:cNvSpPr txBox="1"/>
          <p:nvPr>
            <p:ph idx="4" type="body"/>
          </p:nvPr>
        </p:nvSpPr>
        <p:spPr>
          <a:xfrm>
            <a:off x="3619500" y="2993140"/>
            <a:ext cx="3330574" cy="67588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260"/>
              <a:buFont typeface="Quattrocento Sans"/>
              <a:buNone/>
              <a:defRPr b="0" sz="14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6" name="Google Shape;206;p22"/>
          <p:cNvSpPr txBox="1"/>
          <p:nvPr>
            <p:ph idx="5" type="body"/>
          </p:nvPr>
        </p:nvSpPr>
        <p:spPr>
          <a:xfrm>
            <a:off x="3619500" y="3835404"/>
            <a:ext cx="3330574" cy="67588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260"/>
              <a:buFont typeface="Quattrocento Sans"/>
              <a:buNone/>
              <a:defRPr b="0" sz="14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7" name="Google Shape;207;p22"/>
          <p:cNvSpPr txBox="1"/>
          <p:nvPr>
            <p:ph idx="6" type="body"/>
          </p:nvPr>
        </p:nvSpPr>
        <p:spPr>
          <a:xfrm>
            <a:off x="3619500" y="4677668"/>
            <a:ext cx="3330574" cy="675889"/>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260"/>
              <a:buFont typeface="Arial"/>
              <a:buNone/>
              <a:defRPr b="0" sz="14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8" name="Google Shape;208;p22"/>
          <p:cNvSpPr txBox="1"/>
          <p:nvPr>
            <p:ph idx="7" type="body"/>
          </p:nvPr>
        </p:nvSpPr>
        <p:spPr>
          <a:xfrm>
            <a:off x="3619500" y="5519930"/>
            <a:ext cx="3330574" cy="675889"/>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260"/>
              <a:buFont typeface="Arial"/>
              <a:buNone/>
              <a:defRPr b="0" sz="14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9" name="Google Shape;209;p22"/>
          <p:cNvSpPr txBox="1"/>
          <p:nvPr>
            <p:ph idx="8" type="body"/>
          </p:nvPr>
        </p:nvSpPr>
        <p:spPr>
          <a:xfrm>
            <a:off x="8331200" y="466348"/>
            <a:ext cx="3442157" cy="67588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260"/>
              <a:buFont typeface="Quattrocento Sans"/>
              <a:buNone/>
              <a:defRPr b="0" sz="14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0" name="Google Shape;210;p22"/>
          <p:cNvSpPr txBox="1"/>
          <p:nvPr>
            <p:ph idx="9" type="body"/>
          </p:nvPr>
        </p:nvSpPr>
        <p:spPr>
          <a:xfrm>
            <a:off x="8331200" y="1308612"/>
            <a:ext cx="3442157" cy="67588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260"/>
              <a:buFont typeface="Quattrocento Sans"/>
              <a:buNone/>
              <a:defRPr b="0" sz="14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1" name="Google Shape;211;p22"/>
          <p:cNvSpPr txBox="1"/>
          <p:nvPr>
            <p:ph idx="13" type="body"/>
          </p:nvPr>
        </p:nvSpPr>
        <p:spPr>
          <a:xfrm>
            <a:off x="8331200" y="2150876"/>
            <a:ext cx="3442157" cy="67588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260"/>
              <a:buFont typeface="Quattrocento Sans"/>
              <a:buNone/>
              <a:defRPr b="0" sz="14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2" name="Google Shape;212;p22"/>
          <p:cNvSpPr txBox="1"/>
          <p:nvPr>
            <p:ph idx="14" type="body"/>
          </p:nvPr>
        </p:nvSpPr>
        <p:spPr>
          <a:xfrm>
            <a:off x="8331200" y="2993140"/>
            <a:ext cx="3442157" cy="67588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260"/>
              <a:buFont typeface="Quattrocento Sans"/>
              <a:buNone/>
              <a:defRPr b="0" sz="14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3" name="Google Shape;213;p22"/>
          <p:cNvSpPr txBox="1"/>
          <p:nvPr>
            <p:ph idx="15" type="body"/>
          </p:nvPr>
        </p:nvSpPr>
        <p:spPr>
          <a:xfrm>
            <a:off x="8331200" y="3835404"/>
            <a:ext cx="3442157" cy="67588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260"/>
              <a:buFont typeface="Quattrocento Sans"/>
              <a:buNone/>
              <a:defRPr b="0" sz="14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4" name="Google Shape;214;p22"/>
          <p:cNvSpPr txBox="1"/>
          <p:nvPr>
            <p:ph idx="16" type="body"/>
          </p:nvPr>
        </p:nvSpPr>
        <p:spPr>
          <a:xfrm>
            <a:off x="8331200" y="4677668"/>
            <a:ext cx="3442157" cy="675889"/>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260"/>
              <a:buFont typeface="Arial"/>
              <a:buNone/>
              <a:defRPr b="0" sz="14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5" name="Google Shape;215;p22"/>
          <p:cNvSpPr txBox="1"/>
          <p:nvPr>
            <p:ph idx="17" type="body"/>
          </p:nvPr>
        </p:nvSpPr>
        <p:spPr>
          <a:xfrm>
            <a:off x="8331200" y="5519930"/>
            <a:ext cx="3442157" cy="675889"/>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260"/>
              <a:buFont typeface="Arial"/>
              <a:buNone/>
              <a:defRPr b="0" sz="14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6" name="Google Shape;216;p22"/>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extLst>
    <p:ext uri="{DCECCB84-F9BA-43D5-87BE-67443E8EF086}">
      <p15:sldGuideLst>
        <p15:guide id="1" pos="1728">
          <p15:clr>
            <a:srgbClr val="FBAE40"/>
          </p15:clr>
        </p15:guide>
        <p15:guide id="2" pos="22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ption 3">
  <p:cSld name="Text option 3">
    <p:spTree>
      <p:nvGrpSpPr>
        <p:cNvPr id="217" name="Shape 217"/>
        <p:cNvGrpSpPr/>
        <p:nvPr/>
      </p:nvGrpSpPr>
      <p:grpSpPr>
        <a:xfrm>
          <a:off x="0" y="0"/>
          <a:ext cx="0" cy="0"/>
          <a:chOff x="0" y="0"/>
          <a:chExt cx="0" cy="0"/>
        </a:xfrm>
      </p:grpSpPr>
      <p:sp>
        <p:nvSpPr>
          <p:cNvPr id="218" name="Google Shape;218;p23"/>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23"/>
          <p:cNvSpPr/>
          <p:nvPr/>
        </p:nvSpPr>
        <p:spPr>
          <a:xfrm>
            <a:off x="468134" y="1456896"/>
            <a:ext cx="3603442" cy="3100576"/>
          </a:xfrm>
          <a:prstGeom prst="rect">
            <a:avLst/>
          </a:prstGeom>
          <a:noFill/>
          <a:ln cap="flat" cmpd="sng" w="19050">
            <a:solidFill>
              <a:schemeClr val="dk2"/>
            </a:solidFill>
            <a:prstDash val="solid"/>
            <a:round/>
            <a:headEnd len="sm" w="sm" type="none"/>
            <a:tailEnd len="sm" w="sm" type="none"/>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pic>
        <p:nvPicPr>
          <p:cNvPr id="220" name="Google Shape;220;p23"/>
          <p:cNvPicPr preferRelativeResize="0"/>
          <p:nvPr>
            <p:ph idx="2" type="pic"/>
          </p:nvPr>
        </p:nvPicPr>
        <p:blipFill/>
        <p:spPr>
          <a:xfrm>
            <a:off x="592758" y="1564130"/>
            <a:ext cx="3354191" cy="2886109"/>
          </a:xfrm>
          <a:prstGeom prst="rect">
            <a:avLst/>
          </a:prstGeom>
          <a:blipFill rotWithShape="1">
            <a:blip r:embed="rId2">
              <a:alphaModFix/>
            </a:blip>
            <a:stretch>
              <a:fillRect b="0" l="0" r="0" t="0"/>
            </a:stretch>
          </a:blipFill>
          <a:ln>
            <a:noFill/>
          </a:ln>
        </p:spPr>
      </p:pic>
      <p:sp>
        <p:nvSpPr>
          <p:cNvPr id="221" name="Google Shape;221;p23"/>
          <p:cNvSpPr txBox="1"/>
          <p:nvPr>
            <p:ph idx="1" type="body"/>
          </p:nvPr>
        </p:nvSpPr>
        <p:spPr>
          <a:xfrm>
            <a:off x="418643" y="4708215"/>
            <a:ext cx="3652931" cy="584775"/>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1176"/>
              </a:spcBef>
              <a:spcAft>
                <a:spcPts val="0"/>
              </a:spcAft>
              <a:buClr>
                <a:schemeClr val="dk2"/>
              </a:buClr>
              <a:buSzPts val="1440"/>
              <a:buNone/>
              <a:defRPr b="0" sz="1600">
                <a:solidFill>
                  <a:schemeClr val="dk2"/>
                </a:solidFill>
                <a:latin typeface="Quattrocento Sans"/>
                <a:ea typeface="Quattrocento Sans"/>
                <a:cs typeface="Quattrocento Sans"/>
                <a:sym typeface="Quattrocento Sans"/>
              </a:defRPr>
            </a:lvl1pPr>
            <a:lvl2pPr indent="-228600" lvl="1" marL="914400" marR="0" algn="l">
              <a:lnSpc>
                <a:spcPct val="128644"/>
              </a:lnSpc>
              <a:spcBef>
                <a:spcPts val="441"/>
              </a:spcBef>
              <a:spcAft>
                <a:spcPts val="0"/>
              </a:spcAft>
              <a:buClr>
                <a:srgbClr val="000000"/>
              </a:buClr>
              <a:buSzPts val="1235"/>
              <a:buFont typeface="Arial"/>
              <a:buNone/>
              <a:defRPr sz="1372">
                <a:solidFill>
                  <a:srgbClr val="000000"/>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2" name="Google Shape;222;p23"/>
          <p:cNvSpPr txBox="1"/>
          <p:nvPr>
            <p:ph idx="3" type="body"/>
          </p:nvPr>
        </p:nvSpPr>
        <p:spPr>
          <a:xfrm>
            <a:off x="418643" y="5014828"/>
            <a:ext cx="3652931" cy="954107"/>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0"/>
              </a:spcBef>
              <a:spcAft>
                <a:spcPts val="0"/>
              </a:spcAft>
              <a:buClr>
                <a:srgbClr val="000000"/>
              </a:buClr>
              <a:buSzPts val="1260"/>
              <a:buFont typeface="Arial"/>
              <a:buNone/>
              <a:defRPr b="0" i="0" sz="1400">
                <a:solidFill>
                  <a:srgbClr val="000000"/>
                </a:solidFill>
                <a:latin typeface="Quattrocento Sans"/>
                <a:ea typeface="Quattrocento Sans"/>
                <a:cs typeface="Quattrocento Sans"/>
                <a:sym typeface="Quattrocento Sans"/>
              </a:defRPr>
            </a:lvl1pPr>
            <a:lvl2pPr indent="-228600" lvl="1" marL="914400" algn="l">
              <a:lnSpc>
                <a:spcPct val="128644"/>
              </a:lnSpc>
              <a:spcBef>
                <a:spcPts val="60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3" name="Google Shape;223;p23"/>
          <p:cNvSpPr/>
          <p:nvPr/>
        </p:nvSpPr>
        <p:spPr>
          <a:xfrm>
            <a:off x="4308909" y="1456896"/>
            <a:ext cx="3603442" cy="3100576"/>
          </a:xfrm>
          <a:prstGeom prst="rect">
            <a:avLst/>
          </a:prstGeom>
          <a:noFill/>
          <a:ln cap="flat" cmpd="sng" w="19050">
            <a:solidFill>
              <a:schemeClr val="dk2"/>
            </a:solidFill>
            <a:prstDash val="solid"/>
            <a:round/>
            <a:headEnd len="sm" w="sm" type="none"/>
            <a:tailEnd len="sm" w="sm" type="none"/>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pic>
        <p:nvPicPr>
          <p:cNvPr id="224" name="Google Shape;224;p23"/>
          <p:cNvPicPr preferRelativeResize="0"/>
          <p:nvPr>
            <p:ph idx="4" type="pic"/>
          </p:nvPr>
        </p:nvPicPr>
        <p:blipFill/>
        <p:spPr>
          <a:xfrm>
            <a:off x="4433534" y="1564130"/>
            <a:ext cx="3354191" cy="2886109"/>
          </a:xfrm>
          <a:prstGeom prst="rect">
            <a:avLst/>
          </a:prstGeom>
          <a:blipFill rotWithShape="1">
            <a:blip r:embed="rId2">
              <a:alphaModFix/>
            </a:blip>
            <a:stretch>
              <a:fillRect b="0" l="0" r="0" t="0"/>
            </a:stretch>
          </a:blipFill>
          <a:ln>
            <a:noFill/>
          </a:ln>
        </p:spPr>
      </p:pic>
      <p:sp>
        <p:nvSpPr>
          <p:cNvPr id="225" name="Google Shape;225;p23"/>
          <p:cNvSpPr txBox="1"/>
          <p:nvPr>
            <p:ph idx="5" type="body"/>
          </p:nvPr>
        </p:nvSpPr>
        <p:spPr>
          <a:xfrm>
            <a:off x="4293969" y="4708215"/>
            <a:ext cx="3618381" cy="584775"/>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1176"/>
              </a:spcBef>
              <a:spcAft>
                <a:spcPts val="0"/>
              </a:spcAft>
              <a:buClr>
                <a:schemeClr val="dk2"/>
              </a:buClr>
              <a:buSzPts val="1440"/>
              <a:buNone/>
              <a:defRPr b="0" sz="1600">
                <a:solidFill>
                  <a:schemeClr val="dk2"/>
                </a:solidFill>
                <a:latin typeface="Quattrocento Sans"/>
                <a:ea typeface="Quattrocento Sans"/>
                <a:cs typeface="Quattrocento Sans"/>
                <a:sym typeface="Quattrocento Sans"/>
              </a:defRPr>
            </a:lvl1pPr>
            <a:lvl2pPr indent="-228600" lvl="1" marL="914400" marR="0" algn="l">
              <a:lnSpc>
                <a:spcPct val="128644"/>
              </a:lnSpc>
              <a:spcBef>
                <a:spcPts val="441"/>
              </a:spcBef>
              <a:spcAft>
                <a:spcPts val="0"/>
              </a:spcAft>
              <a:buClr>
                <a:srgbClr val="000000"/>
              </a:buClr>
              <a:buSzPts val="1235"/>
              <a:buFont typeface="Arial"/>
              <a:buNone/>
              <a:defRPr sz="1372">
                <a:solidFill>
                  <a:srgbClr val="000000"/>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6" name="Google Shape;226;p23"/>
          <p:cNvSpPr txBox="1"/>
          <p:nvPr>
            <p:ph idx="6" type="body"/>
          </p:nvPr>
        </p:nvSpPr>
        <p:spPr>
          <a:xfrm>
            <a:off x="4293969" y="5014828"/>
            <a:ext cx="3618381" cy="954107"/>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0"/>
              </a:spcBef>
              <a:spcAft>
                <a:spcPts val="0"/>
              </a:spcAft>
              <a:buClr>
                <a:srgbClr val="000000"/>
              </a:buClr>
              <a:buSzPts val="1260"/>
              <a:buFont typeface="Arial"/>
              <a:buNone/>
              <a:defRPr b="0" i="0" sz="1400">
                <a:solidFill>
                  <a:srgbClr val="000000"/>
                </a:solidFill>
                <a:latin typeface="Quattrocento Sans"/>
                <a:ea typeface="Quattrocento Sans"/>
                <a:cs typeface="Quattrocento Sans"/>
                <a:sym typeface="Quattrocento Sans"/>
              </a:defRPr>
            </a:lvl1pPr>
            <a:lvl2pPr indent="-228600" lvl="1" marL="914400" algn="l">
              <a:lnSpc>
                <a:spcPct val="128644"/>
              </a:lnSpc>
              <a:spcBef>
                <a:spcPts val="60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7" name="Google Shape;227;p23"/>
          <p:cNvSpPr/>
          <p:nvPr/>
        </p:nvSpPr>
        <p:spPr>
          <a:xfrm>
            <a:off x="8159021" y="1456896"/>
            <a:ext cx="3603442" cy="3100576"/>
          </a:xfrm>
          <a:prstGeom prst="rect">
            <a:avLst/>
          </a:prstGeom>
          <a:noFill/>
          <a:ln cap="flat" cmpd="sng" w="19050">
            <a:solidFill>
              <a:schemeClr val="dk2"/>
            </a:solidFill>
            <a:prstDash val="solid"/>
            <a:round/>
            <a:headEnd len="sm" w="sm" type="none"/>
            <a:tailEnd len="sm" w="sm" type="none"/>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pic>
        <p:nvPicPr>
          <p:cNvPr id="228" name="Google Shape;228;p23"/>
          <p:cNvPicPr preferRelativeResize="0"/>
          <p:nvPr>
            <p:ph idx="7" type="pic"/>
          </p:nvPr>
        </p:nvPicPr>
        <p:blipFill/>
        <p:spPr>
          <a:xfrm>
            <a:off x="8283647" y="1564130"/>
            <a:ext cx="3354191" cy="2886109"/>
          </a:xfrm>
          <a:prstGeom prst="rect">
            <a:avLst/>
          </a:prstGeom>
          <a:blipFill rotWithShape="1">
            <a:blip r:embed="rId2">
              <a:alphaModFix/>
            </a:blip>
            <a:stretch>
              <a:fillRect b="0" l="0" r="0" t="0"/>
            </a:stretch>
          </a:blipFill>
          <a:ln>
            <a:noFill/>
          </a:ln>
        </p:spPr>
      </p:pic>
      <p:sp>
        <p:nvSpPr>
          <p:cNvPr id="229" name="Google Shape;229;p23"/>
          <p:cNvSpPr txBox="1"/>
          <p:nvPr>
            <p:ph idx="8" type="body"/>
          </p:nvPr>
        </p:nvSpPr>
        <p:spPr>
          <a:xfrm>
            <a:off x="8144083" y="4708215"/>
            <a:ext cx="3618381" cy="584775"/>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1176"/>
              </a:spcBef>
              <a:spcAft>
                <a:spcPts val="0"/>
              </a:spcAft>
              <a:buClr>
                <a:schemeClr val="dk2"/>
              </a:buClr>
              <a:buSzPts val="1440"/>
              <a:buNone/>
              <a:defRPr b="0" sz="1600">
                <a:solidFill>
                  <a:schemeClr val="dk2"/>
                </a:solidFill>
                <a:latin typeface="Quattrocento Sans"/>
                <a:ea typeface="Quattrocento Sans"/>
                <a:cs typeface="Quattrocento Sans"/>
                <a:sym typeface="Quattrocento Sans"/>
              </a:defRPr>
            </a:lvl1pPr>
            <a:lvl2pPr indent="-228600" lvl="1" marL="914400" marR="0" algn="l">
              <a:lnSpc>
                <a:spcPct val="128644"/>
              </a:lnSpc>
              <a:spcBef>
                <a:spcPts val="441"/>
              </a:spcBef>
              <a:spcAft>
                <a:spcPts val="0"/>
              </a:spcAft>
              <a:buClr>
                <a:srgbClr val="000000"/>
              </a:buClr>
              <a:buSzPts val="1235"/>
              <a:buFont typeface="Arial"/>
              <a:buNone/>
              <a:defRPr sz="1372">
                <a:solidFill>
                  <a:srgbClr val="000000"/>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0" name="Google Shape;230;p23"/>
          <p:cNvSpPr txBox="1"/>
          <p:nvPr>
            <p:ph idx="9" type="body"/>
          </p:nvPr>
        </p:nvSpPr>
        <p:spPr>
          <a:xfrm>
            <a:off x="8144083" y="5014828"/>
            <a:ext cx="3618381" cy="954107"/>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0"/>
              </a:spcBef>
              <a:spcAft>
                <a:spcPts val="0"/>
              </a:spcAft>
              <a:buClr>
                <a:srgbClr val="000000"/>
              </a:buClr>
              <a:buSzPts val="1260"/>
              <a:buFont typeface="Arial"/>
              <a:buNone/>
              <a:defRPr b="0" i="0" sz="1400">
                <a:solidFill>
                  <a:srgbClr val="000000"/>
                </a:solidFill>
                <a:latin typeface="Quattrocento Sans"/>
                <a:ea typeface="Quattrocento Sans"/>
                <a:cs typeface="Quattrocento Sans"/>
                <a:sym typeface="Quattrocento Sans"/>
              </a:defRPr>
            </a:lvl1pPr>
            <a:lvl2pPr indent="-228600" lvl="1" marL="914400" algn="l">
              <a:lnSpc>
                <a:spcPct val="128644"/>
              </a:lnSpc>
              <a:spcBef>
                <a:spcPts val="60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1" name="Google Shape;231;p23"/>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layout" showMasterSp="0">
  <p:cSld name="Photo layout">
    <p:spTree>
      <p:nvGrpSpPr>
        <p:cNvPr id="232" name="Shape 232"/>
        <p:cNvGrpSpPr/>
        <p:nvPr/>
      </p:nvGrpSpPr>
      <p:grpSpPr>
        <a:xfrm>
          <a:off x="0" y="0"/>
          <a:ext cx="0" cy="0"/>
          <a:chOff x="0" y="0"/>
          <a:chExt cx="0" cy="0"/>
        </a:xfrm>
      </p:grpSpPr>
      <p:sp>
        <p:nvSpPr>
          <p:cNvPr id="233" name="Google Shape;233;p24"/>
          <p:cNvSpPr txBox="1"/>
          <p:nvPr>
            <p:ph type="title"/>
          </p:nvPr>
        </p:nvSpPr>
        <p:spPr>
          <a:xfrm>
            <a:off x="418644" y="440494"/>
            <a:ext cx="5543516" cy="728448"/>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chemeClr val="dk1"/>
              </a:buClr>
              <a:buSzPts val="32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4" name="Google Shape;234;p24"/>
          <p:cNvSpPr txBox="1"/>
          <p:nvPr>
            <p:ph idx="1" type="body"/>
          </p:nvPr>
        </p:nvSpPr>
        <p:spPr>
          <a:xfrm>
            <a:off x="418644" y="1456897"/>
            <a:ext cx="5579310" cy="307777"/>
          </a:xfrm>
          <a:prstGeom prst="rect">
            <a:avLst/>
          </a:prstGeom>
          <a:noFill/>
          <a:ln>
            <a:noFill/>
          </a:ln>
        </p:spPr>
        <p:txBody>
          <a:bodyPr anchorCtr="0" anchor="t" bIns="0" lIns="0" spcFirstLastPara="1" rIns="0" wrap="square" tIns="0">
            <a:spAutoFit/>
          </a:bodyPr>
          <a:lstStyle>
            <a:lvl1pPr indent="-228600" lvl="0" marL="457200" algn="l">
              <a:lnSpc>
                <a:spcPct val="117649"/>
              </a:lnSpc>
              <a:spcBef>
                <a:spcPts val="0"/>
              </a:spcBef>
              <a:spcAft>
                <a:spcPts val="0"/>
              </a:spcAft>
              <a:buClr>
                <a:schemeClr val="dk1"/>
              </a:buClr>
              <a:buSzPts val="1800"/>
              <a:buNone/>
              <a:defRPr sz="2000">
                <a:solidFill>
                  <a:schemeClr val="dk1"/>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800"/>
              <a:buFont typeface="Quattrocento Sans"/>
              <a:buNone/>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5" name="Google Shape;235;p24"/>
          <p:cNvSpPr txBox="1"/>
          <p:nvPr>
            <p:ph idx="2" type="body"/>
          </p:nvPr>
        </p:nvSpPr>
        <p:spPr>
          <a:xfrm>
            <a:off x="418643" y="2161629"/>
            <a:ext cx="5579311" cy="338554"/>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1176"/>
              </a:spcBef>
              <a:spcAft>
                <a:spcPts val="0"/>
              </a:spcAft>
              <a:buClr>
                <a:schemeClr val="dk2"/>
              </a:buClr>
              <a:buSzPts val="1440"/>
              <a:buNone/>
              <a:defRPr b="0" sz="1600">
                <a:solidFill>
                  <a:schemeClr val="dk2"/>
                </a:solidFill>
                <a:latin typeface="Quattrocento Sans"/>
                <a:ea typeface="Quattrocento Sans"/>
                <a:cs typeface="Quattrocento Sans"/>
                <a:sym typeface="Quattrocento Sans"/>
              </a:defRPr>
            </a:lvl1pPr>
            <a:lvl2pPr indent="-228600" lvl="1" marL="914400" marR="0" algn="l">
              <a:lnSpc>
                <a:spcPct val="128644"/>
              </a:lnSpc>
              <a:spcBef>
                <a:spcPts val="441"/>
              </a:spcBef>
              <a:spcAft>
                <a:spcPts val="0"/>
              </a:spcAft>
              <a:buClr>
                <a:srgbClr val="000000"/>
              </a:buClr>
              <a:buSzPts val="1235"/>
              <a:buFont typeface="Arial"/>
              <a:buNone/>
              <a:defRPr sz="1372">
                <a:solidFill>
                  <a:srgbClr val="000000"/>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6" name="Google Shape;236;p24"/>
          <p:cNvSpPr txBox="1"/>
          <p:nvPr>
            <p:ph idx="3" type="body"/>
          </p:nvPr>
        </p:nvSpPr>
        <p:spPr>
          <a:xfrm>
            <a:off x="418644" y="2474101"/>
            <a:ext cx="5579310" cy="767005"/>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0"/>
              </a:spcBef>
              <a:spcAft>
                <a:spcPts val="0"/>
              </a:spcAft>
              <a:buClr>
                <a:schemeClr val="dk1"/>
              </a:buClr>
              <a:buSzPts val="1260"/>
              <a:buFont typeface="Arial"/>
              <a:buNone/>
              <a:defRPr b="0" i="0" sz="1400">
                <a:solidFill>
                  <a:schemeClr val="dk1"/>
                </a:solidFill>
                <a:latin typeface="Quattrocento Sans"/>
                <a:ea typeface="Quattrocento Sans"/>
                <a:cs typeface="Quattrocento Sans"/>
                <a:sym typeface="Quattrocento Sans"/>
              </a:defRPr>
            </a:lvl1pPr>
            <a:lvl2pPr indent="-228600" lvl="1" marL="914400" algn="l">
              <a:lnSpc>
                <a:spcPct val="128644"/>
              </a:lnSpc>
              <a:spcBef>
                <a:spcPts val="60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7" name="Google Shape;237;p24"/>
          <p:cNvSpPr txBox="1"/>
          <p:nvPr>
            <p:ph idx="4" type="body"/>
          </p:nvPr>
        </p:nvSpPr>
        <p:spPr>
          <a:xfrm>
            <a:off x="418643" y="3628878"/>
            <a:ext cx="5579311" cy="338554"/>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1176"/>
              </a:spcBef>
              <a:spcAft>
                <a:spcPts val="0"/>
              </a:spcAft>
              <a:buClr>
                <a:schemeClr val="dk2"/>
              </a:buClr>
              <a:buSzPts val="1440"/>
              <a:buNone/>
              <a:defRPr b="0" sz="1600">
                <a:solidFill>
                  <a:schemeClr val="dk2"/>
                </a:solidFill>
                <a:latin typeface="Quattrocento Sans"/>
                <a:ea typeface="Quattrocento Sans"/>
                <a:cs typeface="Quattrocento Sans"/>
                <a:sym typeface="Quattrocento Sans"/>
              </a:defRPr>
            </a:lvl1pPr>
            <a:lvl2pPr indent="-228600" lvl="1" marL="914400" marR="0" algn="l">
              <a:lnSpc>
                <a:spcPct val="128644"/>
              </a:lnSpc>
              <a:spcBef>
                <a:spcPts val="441"/>
              </a:spcBef>
              <a:spcAft>
                <a:spcPts val="0"/>
              </a:spcAft>
              <a:buClr>
                <a:srgbClr val="000000"/>
              </a:buClr>
              <a:buSzPts val="1235"/>
              <a:buFont typeface="Arial"/>
              <a:buNone/>
              <a:defRPr sz="1372">
                <a:solidFill>
                  <a:srgbClr val="000000"/>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8" name="Google Shape;238;p24"/>
          <p:cNvSpPr txBox="1"/>
          <p:nvPr>
            <p:ph idx="5" type="body"/>
          </p:nvPr>
        </p:nvSpPr>
        <p:spPr>
          <a:xfrm>
            <a:off x="418644" y="3929012"/>
            <a:ext cx="5579310" cy="767005"/>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0"/>
              </a:spcBef>
              <a:spcAft>
                <a:spcPts val="0"/>
              </a:spcAft>
              <a:buClr>
                <a:schemeClr val="dk1"/>
              </a:buClr>
              <a:buSzPts val="1260"/>
              <a:buFont typeface="Arial"/>
              <a:buNone/>
              <a:defRPr b="0" i="0" sz="1400">
                <a:solidFill>
                  <a:schemeClr val="dk1"/>
                </a:solidFill>
                <a:latin typeface="Quattrocento Sans"/>
                <a:ea typeface="Quattrocento Sans"/>
                <a:cs typeface="Quattrocento Sans"/>
                <a:sym typeface="Quattrocento Sans"/>
              </a:defRPr>
            </a:lvl1pPr>
            <a:lvl2pPr indent="-228600" lvl="1" marL="914400" algn="l">
              <a:lnSpc>
                <a:spcPct val="128644"/>
              </a:lnSpc>
              <a:spcBef>
                <a:spcPts val="60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39" name="Google Shape;239;p24"/>
          <p:cNvPicPr preferRelativeResize="0"/>
          <p:nvPr>
            <p:ph idx="6" type="pic"/>
          </p:nvPr>
        </p:nvPicPr>
        <p:blipFill/>
        <p:spPr>
          <a:xfrm>
            <a:off x="6229842" y="-1"/>
            <a:ext cx="5973053" cy="6858001"/>
          </a:xfrm>
          <a:prstGeom prst="rect">
            <a:avLst/>
          </a:prstGeom>
          <a:blipFill rotWithShape="1">
            <a:blip r:embed="rId2">
              <a:alphaModFix/>
            </a:blip>
            <a:stretch>
              <a:fillRect b="0" l="0" r="0" t="0"/>
            </a:stretch>
          </a:blipFill>
          <a:ln>
            <a:noFill/>
          </a:ln>
        </p:spPr>
      </p:pic>
      <p:sp>
        <p:nvSpPr>
          <p:cNvPr id="240" name="Google Shape;240;p24"/>
          <p:cNvSpPr txBox="1"/>
          <p:nvPr/>
        </p:nvSpPr>
        <p:spPr>
          <a:xfrm>
            <a:off x="418644" y="6551269"/>
            <a:ext cx="4114800" cy="1384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layout with bullet text">
  <p:cSld name="Photo layout with bullet text">
    <p:spTree>
      <p:nvGrpSpPr>
        <p:cNvPr id="241" name="Shape 241"/>
        <p:cNvGrpSpPr/>
        <p:nvPr/>
      </p:nvGrpSpPr>
      <p:grpSpPr>
        <a:xfrm>
          <a:off x="0" y="0"/>
          <a:ext cx="0" cy="0"/>
          <a:chOff x="0" y="0"/>
          <a:chExt cx="0" cy="0"/>
        </a:xfrm>
      </p:grpSpPr>
      <p:sp>
        <p:nvSpPr>
          <p:cNvPr id="242" name="Google Shape;242;p25"/>
          <p:cNvSpPr txBox="1"/>
          <p:nvPr>
            <p:ph type="title"/>
          </p:nvPr>
        </p:nvSpPr>
        <p:spPr>
          <a:xfrm>
            <a:off x="418644" y="440494"/>
            <a:ext cx="5543516" cy="728448"/>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chemeClr val="dk1"/>
              </a:buClr>
              <a:buSzPts val="32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3" name="Google Shape;243;p25"/>
          <p:cNvSpPr txBox="1"/>
          <p:nvPr>
            <p:ph idx="1" type="body"/>
          </p:nvPr>
        </p:nvSpPr>
        <p:spPr>
          <a:xfrm>
            <a:off x="418644" y="1456896"/>
            <a:ext cx="5579310" cy="3693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2160"/>
              <a:buNone/>
              <a:defRPr sz="2400">
                <a:solidFill>
                  <a:schemeClr val="dk1"/>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800"/>
              <a:buFont typeface="Quattrocento Sans"/>
              <a:buNone/>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4" name="Google Shape;244;p25"/>
          <p:cNvSpPr txBox="1"/>
          <p:nvPr>
            <p:ph idx="2" type="body"/>
          </p:nvPr>
        </p:nvSpPr>
        <p:spPr>
          <a:xfrm>
            <a:off x="418644" y="2268946"/>
            <a:ext cx="5579310" cy="584775"/>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0"/>
              </a:spcBef>
              <a:spcAft>
                <a:spcPts val="0"/>
              </a:spcAft>
              <a:buClr>
                <a:schemeClr val="dk1"/>
              </a:buClr>
              <a:buSzPts val="1440"/>
              <a:buFont typeface="Arial"/>
              <a:buNone/>
              <a:defRPr b="0" i="0" sz="1600">
                <a:solidFill>
                  <a:schemeClr val="dk1"/>
                </a:solidFill>
                <a:latin typeface="Quattrocento Sans"/>
                <a:ea typeface="Quattrocento Sans"/>
                <a:cs typeface="Quattrocento Sans"/>
                <a:sym typeface="Quattrocento Sans"/>
              </a:defRPr>
            </a:lvl1pPr>
            <a:lvl2pPr indent="-228600" lvl="1" marL="914400" algn="l">
              <a:lnSpc>
                <a:spcPct val="128644"/>
              </a:lnSpc>
              <a:spcBef>
                <a:spcPts val="60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245" name="Google Shape;245;p25"/>
          <p:cNvCxnSpPr/>
          <p:nvPr/>
        </p:nvCxnSpPr>
        <p:spPr>
          <a:xfrm>
            <a:off x="418644" y="3068044"/>
            <a:ext cx="5501496" cy="0"/>
          </a:xfrm>
          <a:prstGeom prst="straightConnector1">
            <a:avLst/>
          </a:prstGeom>
          <a:noFill/>
          <a:ln cap="flat" cmpd="sng" w="19050">
            <a:solidFill>
              <a:srgbClr val="A5A5A5"/>
            </a:solidFill>
            <a:prstDash val="dash"/>
            <a:round/>
            <a:headEnd len="sm" w="sm" type="none"/>
            <a:tailEnd len="sm" w="sm" type="none"/>
          </a:ln>
        </p:spPr>
      </p:cxnSp>
      <p:sp>
        <p:nvSpPr>
          <p:cNvPr id="246" name="Google Shape;246;p25"/>
          <p:cNvSpPr txBox="1"/>
          <p:nvPr>
            <p:ph idx="3" type="body"/>
          </p:nvPr>
        </p:nvSpPr>
        <p:spPr>
          <a:xfrm>
            <a:off x="418644" y="3282367"/>
            <a:ext cx="5579310" cy="584775"/>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0"/>
              </a:spcBef>
              <a:spcAft>
                <a:spcPts val="0"/>
              </a:spcAft>
              <a:buClr>
                <a:schemeClr val="dk1"/>
              </a:buClr>
              <a:buSzPts val="1440"/>
              <a:buFont typeface="Arial"/>
              <a:buNone/>
              <a:defRPr b="0" i="0" sz="1600">
                <a:solidFill>
                  <a:schemeClr val="dk1"/>
                </a:solidFill>
                <a:latin typeface="Quattrocento Sans"/>
                <a:ea typeface="Quattrocento Sans"/>
                <a:cs typeface="Quattrocento Sans"/>
                <a:sym typeface="Quattrocento Sans"/>
              </a:defRPr>
            </a:lvl1pPr>
            <a:lvl2pPr indent="-228600" lvl="1" marL="914400" algn="l">
              <a:lnSpc>
                <a:spcPct val="128644"/>
              </a:lnSpc>
              <a:spcBef>
                <a:spcPts val="60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247" name="Google Shape;247;p25"/>
          <p:cNvCxnSpPr/>
          <p:nvPr/>
        </p:nvCxnSpPr>
        <p:spPr>
          <a:xfrm>
            <a:off x="418644" y="4081465"/>
            <a:ext cx="5501496" cy="0"/>
          </a:xfrm>
          <a:prstGeom prst="straightConnector1">
            <a:avLst/>
          </a:prstGeom>
          <a:noFill/>
          <a:ln cap="flat" cmpd="sng" w="19050">
            <a:solidFill>
              <a:srgbClr val="A5A5A5"/>
            </a:solidFill>
            <a:prstDash val="dash"/>
            <a:round/>
            <a:headEnd len="sm" w="sm" type="none"/>
            <a:tailEnd len="sm" w="sm" type="none"/>
          </a:ln>
        </p:spPr>
      </p:cxnSp>
      <p:sp>
        <p:nvSpPr>
          <p:cNvPr id="248" name="Google Shape;248;p25"/>
          <p:cNvSpPr txBox="1"/>
          <p:nvPr>
            <p:ph idx="4" type="body"/>
          </p:nvPr>
        </p:nvSpPr>
        <p:spPr>
          <a:xfrm>
            <a:off x="418644" y="4295788"/>
            <a:ext cx="5579310" cy="584775"/>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0"/>
              </a:spcBef>
              <a:spcAft>
                <a:spcPts val="0"/>
              </a:spcAft>
              <a:buClr>
                <a:schemeClr val="dk1"/>
              </a:buClr>
              <a:buSzPts val="1440"/>
              <a:buFont typeface="Arial"/>
              <a:buNone/>
              <a:defRPr b="0" i="0" sz="1600">
                <a:solidFill>
                  <a:schemeClr val="dk1"/>
                </a:solidFill>
                <a:latin typeface="Quattrocento Sans"/>
                <a:ea typeface="Quattrocento Sans"/>
                <a:cs typeface="Quattrocento Sans"/>
                <a:sym typeface="Quattrocento Sans"/>
              </a:defRPr>
            </a:lvl1pPr>
            <a:lvl2pPr indent="-228600" lvl="1" marL="914400" algn="l">
              <a:lnSpc>
                <a:spcPct val="128644"/>
              </a:lnSpc>
              <a:spcBef>
                <a:spcPts val="60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249" name="Google Shape;249;p25"/>
          <p:cNvCxnSpPr/>
          <p:nvPr/>
        </p:nvCxnSpPr>
        <p:spPr>
          <a:xfrm>
            <a:off x="418644" y="5094886"/>
            <a:ext cx="5501496" cy="0"/>
          </a:xfrm>
          <a:prstGeom prst="straightConnector1">
            <a:avLst/>
          </a:prstGeom>
          <a:noFill/>
          <a:ln cap="flat" cmpd="sng" w="19050">
            <a:solidFill>
              <a:srgbClr val="A5A5A5"/>
            </a:solidFill>
            <a:prstDash val="dash"/>
            <a:round/>
            <a:headEnd len="sm" w="sm" type="none"/>
            <a:tailEnd len="sm" w="sm" type="none"/>
          </a:ln>
        </p:spPr>
      </p:cxnSp>
      <p:sp>
        <p:nvSpPr>
          <p:cNvPr id="250" name="Google Shape;250;p25"/>
          <p:cNvSpPr txBox="1"/>
          <p:nvPr>
            <p:ph idx="5" type="body"/>
          </p:nvPr>
        </p:nvSpPr>
        <p:spPr>
          <a:xfrm>
            <a:off x="418644" y="5309208"/>
            <a:ext cx="5579310" cy="584775"/>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0"/>
              </a:spcBef>
              <a:spcAft>
                <a:spcPts val="0"/>
              </a:spcAft>
              <a:buClr>
                <a:schemeClr val="dk1"/>
              </a:buClr>
              <a:buSzPts val="1440"/>
              <a:buFont typeface="Arial"/>
              <a:buNone/>
              <a:defRPr b="0" i="0" sz="1600">
                <a:solidFill>
                  <a:schemeClr val="dk1"/>
                </a:solidFill>
                <a:latin typeface="Quattrocento Sans"/>
                <a:ea typeface="Quattrocento Sans"/>
                <a:cs typeface="Quattrocento Sans"/>
                <a:sym typeface="Quattrocento Sans"/>
              </a:defRPr>
            </a:lvl1pPr>
            <a:lvl2pPr indent="-228600" lvl="1" marL="914400" algn="l">
              <a:lnSpc>
                <a:spcPct val="128644"/>
              </a:lnSpc>
              <a:spcBef>
                <a:spcPts val="60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1" name="Google Shape;251;p25"/>
          <p:cNvSpPr/>
          <p:nvPr/>
        </p:nvSpPr>
        <p:spPr>
          <a:xfrm>
            <a:off x="6229842" y="1456896"/>
            <a:ext cx="5543514" cy="4960611"/>
          </a:xfrm>
          <a:prstGeom prst="rect">
            <a:avLst/>
          </a:prstGeom>
          <a:noFill/>
          <a:ln cap="flat" cmpd="sng" w="19050">
            <a:solidFill>
              <a:schemeClr val="dk2"/>
            </a:solidFill>
            <a:prstDash val="solid"/>
            <a:round/>
            <a:headEnd len="sm" w="sm" type="none"/>
            <a:tailEnd len="sm" w="sm" type="none"/>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pic>
        <p:nvPicPr>
          <p:cNvPr id="252" name="Google Shape;252;p25"/>
          <p:cNvPicPr preferRelativeResize="0"/>
          <p:nvPr>
            <p:ph idx="6" type="pic"/>
          </p:nvPr>
        </p:nvPicPr>
        <p:blipFill/>
        <p:spPr>
          <a:xfrm>
            <a:off x="6349678" y="1564130"/>
            <a:ext cx="5303845" cy="4746143"/>
          </a:xfrm>
          <a:prstGeom prst="rect">
            <a:avLst/>
          </a:prstGeom>
          <a:blipFill rotWithShape="1">
            <a:blip r:embed="rId2">
              <a:alphaModFix/>
            </a:blip>
            <a:stretch>
              <a:fillRect b="0" l="0" r="0" t="0"/>
            </a:stretch>
          </a:blipFill>
          <a:ln>
            <a:noFill/>
          </a:ln>
        </p:spPr>
      </p:pic>
      <p:sp>
        <p:nvSpPr>
          <p:cNvPr id="253" name="Google Shape;253;p25"/>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hoto layout with bullet text &amp; icons">
  <p:cSld name="1_Photo layout with bullet text &amp; icons">
    <p:spTree>
      <p:nvGrpSpPr>
        <p:cNvPr id="254" name="Shape 254"/>
        <p:cNvGrpSpPr/>
        <p:nvPr/>
      </p:nvGrpSpPr>
      <p:grpSpPr>
        <a:xfrm>
          <a:off x="0" y="0"/>
          <a:ext cx="0" cy="0"/>
          <a:chOff x="0" y="0"/>
          <a:chExt cx="0" cy="0"/>
        </a:xfrm>
      </p:grpSpPr>
      <p:sp>
        <p:nvSpPr>
          <p:cNvPr id="255" name="Google Shape;255;p26"/>
          <p:cNvSpPr txBox="1"/>
          <p:nvPr>
            <p:ph type="title"/>
          </p:nvPr>
        </p:nvSpPr>
        <p:spPr>
          <a:xfrm>
            <a:off x="418644" y="440494"/>
            <a:ext cx="5543516" cy="728448"/>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chemeClr val="dk1"/>
              </a:buClr>
              <a:buSzPts val="32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6" name="Google Shape;256;p26"/>
          <p:cNvSpPr txBox="1"/>
          <p:nvPr>
            <p:ph idx="1" type="body"/>
          </p:nvPr>
        </p:nvSpPr>
        <p:spPr>
          <a:xfrm>
            <a:off x="418644" y="1709493"/>
            <a:ext cx="5579310" cy="369332"/>
          </a:xfrm>
          <a:prstGeom prst="rect">
            <a:avLst/>
          </a:prstGeom>
          <a:noFill/>
          <a:ln>
            <a:noFill/>
          </a:ln>
        </p:spPr>
        <p:txBody>
          <a:bodyPr anchorCtr="0" anchor="b" bIns="0" lIns="0" spcFirstLastPara="1" rIns="0" wrap="square" tIns="0">
            <a:spAutoFit/>
          </a:bodyPr>
          <a:lstStyle>
            <a:lvl1pPr indent="-228600" lvl="0" marL="457200" algn="l">
              <a:lnSpc>
                <a:spcPct val="100000"/>
              </a:lnSpc>
              <a:spcBef>
                <a:spcPts val="0"/>
              </a:spcBef>
              <a:spcAft>
                <a:spcPts val="0"/>
              </a:spcAft>
              <a:buClr>
                <a:schemeClr val="dk1"/>
              </a:buClr>
              <a:buSzPts val="2160"/>
              <a:buNone/>
              <a:defRPr sz="2400">
                <a:solidFill>
                  <a:schemeClr val="dk1"/>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800"/>
              <a:buFont typeface="Quattrocento Sans"/>
              <a:buNone/>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7" name="Google Shape;257;p26"/>
          <p:cNvSpPr txBox="1"/>
          <p:nvPr>
            <p:ph idx="2" type="body"/>
          </p:nvPr>
        </p:nvSpPr>
        <p:spPr>
          <a:xfrm>
            <a:off x="1422400" y="2267319"/>
            <a:ext cx="4575554" cy="584775"/>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0"/>
              </a:spcBef>
              <a:spcAft>
                <a:spcPts val="0"/>
              </a:spcAft>
              <a:buClr>
                <a:schemeClr val="dk1"/>
              </a:buClr>
              <a:buSzPts val="1440"/>
              <a:buFont typeface="Arial"/>
              <a:buNone/>
              <a:defRPr b="0" i="0" sz="1600">
                <a:solidFill>
                  <a:schemeClr val="dk1"/>
                </a:solidFill>
                <a:latin typeface="Quattrocento Sans"/>
                <a:ea typeface="Quattrocento Sans"/>
                <a:cs typeface="Quattrocento Sans"/>
                <a:sym typeface="Quattrocento Sans"/>
              </a:defRPr>
            </a:lvl1pPr>
            <a:lvl2pPr indent="-228600" lvl="1" marL="914400" algn="l">
              <a:lnSpc>
                <a:spcPct val="128644"/>
              </a:lnSpc>
              <a:spcBef>
                <a:spcPts val="60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258" name="Google Shape;258;p26"/>
          <p:cNvCxnSpPr/>
          <p:nvPr/>
        </p:nvCxnSpPr>
        <p:spPr>
          <a:xfrm>
            <a:off x="1422400" y="3066417"/>
            <a:ext cx="4497740" cy="0"/>
          </a:xfrm>
          <a:prstGeom prst="straightConnector1">
            <a:avLst/>
          </a:prstGeom>
          <a:noFill/>
          <a:ln cap="flat" cmpd="sng" w="19050">
            <a:solidFill>
              <a:srgbClr val="A5A5A5"/>
            </a:solidFill>
            <a:prstDash val="dash"/>
            <a:round/>
            <a:headEnd len="sm" w="sm" type="none"/>
            <a:tailEnd len="sm" w="sm" type="none"/>
          </a:ln>
        </p:spPr>
      </p:cxnSp>
      <p:sp>
        <p:nvSpPr>
          <p:cNvPr id="259" name="Google Shape;259;p26"/>
          <p:cNvSpPr txBox="1"/>
          <p:nvPr>
            <p:ph idx="3" type="body"/>
          </p:nvPr>
        </p:nvSpPr>
        <p:spPr>
          <a:xfrm>
            <a:off x="1422400" y="3280740"/>
            <a:ext cx="4575554" cy="584775"/>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0"/>
              </a:spcBef>
              <a:spcAft>
                <a:spcPts val="0"/>
              </a:spcAft>
              <a:buClr>
                <a:schemeClr val="dk1"/>
              </a:buClr>
              <a:buSzPts val="1440"/>
              <a:buFont typeface="Arial"/>
              <a:buNone/>
              <a:defRPr b="0" i="0" sz="1600">
                <a:solidFill>
                  <a:schemeClr val="dk1"/>
                </a:solidFill>
                <a:latin typeface="Quattrocento Sans"/>
                <a:ea typeface="Quattrocento Sans"/>
                <a:cs typeface="Quattrocento Sans"/>
                <a:sym typeface="Quattrocento Sans"/>
              </a:defRPr>
            </a:lvl1pPr>
            <a:lvl2pPr indent="-228600" lvl="1" marL="914400" algn="l">
              <a:lnSpc>
                <a:spcPct val="128644"/>
              </a:lnSpc>
              <a:spcBef>
                <a:spcPts val="60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260" name="Google Shape;260;p26"/>
          <p:cNvCxnSpPr/>
          <p:nvPr/>
        </p:nvCxnSpPr>
        <p:spPr>
          <a:xfrm>
            <a:off x="1422400" y="4079838"/>
            <a:ext cx="4497740" cy="0"/>
          </a:xfrm>
          <a:prstGeom prst="straightConnector1">
            <a:avLst/>
          </a:prstGeom>
          <a:noFill/>
          <a:ln cap="flat" cmpd="sng" w="19050">
            <a:solidFill>
              <a:srgbClr val="A5A5A5"/>
            </a:solidFill>
            <a:prstDash val="dash"/>
            <a:round/>
            <a:headEnd len="sm" w="sm" type="none"/>
            <a:tailEnd len="sm" w="sm" type="none"/>
          </a:ln>
        </p:spPr>
      </p:cxnSp>
      <p:sp>
        <p:nvSpPr>
          <p:cNvPr id="261" name="Google Shape;261;p26"/>
          <p:cNvSpPr txBox="1"/>
          <p:nvPr>
            <p:ph idx="4" type="body"/>
          </p:nvPr>
        </p:nvSpPr>
        <p:spPr>
          <a:xfrm>
            <a:off x="1422400" y="4294161"/>
            <a:ext cx="4575554" cy="584775"/>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0"/>
              </a:spcBef>
              <a:spcAft>
                <a:spcPts val="0"/>
              </a:spcAft>
              <a:buClr>
                <a:schemeClr val="dk1"/>
              </a:buClr>
              <a:buSzPts val="1440"/>
              <a:buFont typeface="Arial"/>
              <a:buNone/>
              <a:defRPr b="0" i="0" sz="1600">
                <a:solidFill>
                  <a:schemeClr val="dk1"/>
                </a:solidFill>
                <a:latin typeface="Quattrocento Sans"/>
                <a:ea typeface="Quattrocento Sans"/>
                <a:cs typeface="Quattrocento Sans"/>
                <a:sym typeface="Quattrocento Sans"/>
              </a:defRPr>
            </a:lvl1pPr>
            <a:lvl2pPr indent="-228600" lvl="1" marL="914400" algn="l">
              <a:lnSpc>
                <a:spcPct val="128644"/>
              </a:lnSpc>
              <a:spcBef>
                <a:spcPts val="60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262" name="Google Shape;262;p26"/>
          <p:cNvCxnSpPr/>
          <p:nvPr/>
        </p:nvCxnSpPr>
        <p:spPr>
          <a:xfrm>
            <a:off x="1422400" y="5093259"/>
            <a:ext cx="4497740" cy="0"/>
          </a:xfrm>
          <a:prstGeom prst="straightConnector1">
            <a:avLst/>
          </a:prstGeom>
          <a:noFill/>
          <a:ln cap="flat" cmpd="sng" w="19050">
            <a:solidFill>
              <a:srgbClr val="A5A5A5"/>
            </a:solidFill>
            <a:prstDash val="dash"/>
            <a:round/>
            <a:headEnd len="sm" w="sm" type="none"/>
            <a:tailEnd len="sm" w="sm" type="none"/>
          </a:ln>
        </p:spPr>
      </p:cxnSp>
      <p:sp>
        <p:nvSpPr>
          <p:cNvPr id="263" name="Google Shape;263;p26"/>
          <p:cNvSpPr txBox="1"/>
          <p:nvPr>
            <p:ph idx="5" type="body"/>
          </p:nvPr>
        </p:nvSpPr>
        <p:spPr>
          <a:xfrm>
            <a:off x="1422400" y="5307581"/>
            <a:ext cx="4575554" cy="584775"/>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0"/>
              </a:spcBef>
              <a:spcAft>
                <a:spcPts val="0"/>
              </a:spcAft>
              <a:buClr>
                <a:schemeClr val="dk1"/>
              </a:buClr>
              <a:buSzPts val="1440"/>
              <a:buFont typeface="Arial"/>
              <a:buNone/>
              <a:defRPr b="0" i="0" sz="1600">
                <a:solidFill>
                  <a:schemeClr val="dk1"/>
                </a:solidFill>
                <a:latin typeface="Quattrocento Sans"/>
                <a:ea typeface="Quattrocento Sans"/>
                <a:cs typeface="Quattrocento Sans"/>
                <a:sym typeface="Quattrocento Sans"/>
              </a:defRPr>
            </a:lvl1pPr>
            <a:lvl2pPr indent="-228600" lvl="1" marL="914400" algn="l">
              <a:lnSpc>
                <a:spcPct val="128644"/>
              </a:lnSpc>
              <a:spcBef>
                <a:spcPts val="60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64" name="Google Shape;264;p26"/>
          <p:cNvPicPr preferRelativeResize="0"/>
          <p:nvPr>
            <p:ph idx="6" type="pic"/>
          </p:nvPr>
        </p:nvPicPr>
        <p:blipFill/>
        <p:spPr>
          <a:xfrm>
            <a:off x="6229842" y="-1"/>
            <a:ext cx="5973053" cy="6858001"/>
          </a:xfrm>
          <a:prstGeom prst="rect">
            <a:avLst/>
          </a:prstGeom>
          <a:blipFill rotWithShape="1">
            <a:blip r:embed="rId2">
              <a:alphaModFix/>
            </a:blip>
            <a:stretch>
              <a:fillRect b="0" l="0" r="0" t="0"/>
            </a:stretch>
          </a:blipFill>
          <a:ln>
            <a:noFill/>
          </a:ln>
        </p:spPr>
      </p:pic>
      <p:sp>
        <p:nvSpPr>
          <p:cNvPr id="265" name="Google Shape;265;p26"/>
          <p:cNvSpPr txBox="1"/>
          <p:nvPr/>
        </p:nvSpPr>
        <p:spPr>
          <a:xfrm>
            <a:off x="418644" y="6551269"/>
            <a:ext cx="4114800" cy="1384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layout with 4 rows text">
  <p:cSld name="Photo layout with 4 rows text">
    <p:spTree>
      <p:nvGrpSpPr>
        <p:cNvPr id="266" name="Shape 266"/>
        <p:cNvGrpSpPr/>
        <p:nvPr/>
      </p:nvGrpSpPr>
      <p:grpSpPr>
        <a:xfrm>
          <a:off x="0" y="0"/>
          <a:ext cx="0" cy="0"/>
          <a:chOff x="0" y="0"/>
          <a:chExt cx="0" cy="0"/>
        </a:xfrm>
      </p:grpSpPr>
      <p:sp>
        <p:nvSpPr>
          <p:cNvPr id="267" name="Google Shape;267;p27"/>
          <p:cNvSpPr txBox="1"/>
          <p:nvPr>
            <p:ph type="title"/>
          </p:nvPr>
        </p:nvSpPr>
        <p:spPr>
          <a:xfrm>
            <a:off x="418644" y="440494"/>
            <a:ext cx="11354712" cy="728448"/>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chemeClr val="dk1"/>
              </a:buClr>
              <a:buSzPts val="32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8" name="Google Shape;268;p27"/>
          <p:cNvSpPr txBox="1"/>
          <p:nvPr>
            <p:ph idx="1" type="body"/>
          </p:nvPr>
        </p:nvSpPr>
        <p:spPr>
          <a:xfrm>
            <a:off x="418644" y="1456897"/>
            <a:ext cx="5579310" cy="1128821"/>
          </a:xfrm>
          <a:prstGeom prst="rect">
            <a:avLst/>
          </a:prstGeom>
          <a:noFill/>
          <a:ln>
            <a:noFill/>
          </a:ln>
        </p:spPr>
        <p:txBody>
          <a:bodyPr anchorCtr="0" anchor="ctr" bIns="45700" lIns="0" spcFirstLastPara="1" rIns="0" wrap="square" tIns="45700">
            <a:noAutofit/>
          </a:bodyPr>
          <a:lstStyle>
            <a:lvl1pPr indent="-228600" lvl="0" marL="457200" algn="l">
              <a:lnSpc>
                <a:spcPct val="100000"/>
              </a:lnSpc>
              <a:spcBef>
                <a:spcPts val="0"/>
              </a:spcBef>
              <a:spcAft>
                <a:spcPts val="0"/>
              </a:spcAft>
              <a:buClr>
                <a:schemeClr val="dk1"/>
              </a:buClr>
              <a:buSzPts val="1440"/>
              <a:buFont typeface="Arial"/>
              <a:buNone/>
              <a:defRPr b="0" i="0" sz="1600">
                <a:solidFill>
                  <a:schemeClr val="dk1"/>
                </a:solidFill>
                <a:latin typeface="Quattrocento Sans"/>
                <a:ea typeface="Quattrocento Sans"/>
                <a:cs typeface="Quattrocento Sans"/>
                <a:sym typeface="Quattrocento Sans"/>
              </a:defRPr>
            </a:lvl1pPr>
            <a:lvl2pPr indent="-228600" lvl="1" marL="914400" algn="l">
              <a:lnSpc>
                <a:spcPct val="128644"/>
              </a:lnSpc>
              <a:spcBef>
                <a:spcPts val="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9" name="Google Shape;269;p27"/>
          <p:cNvSpPr txBox="1"/>
          <p:nvPr>
            <p:ph idx="2" type="body"/>
          </p:nvPr>
        </p:nvSpPr>
        <p:spPr>
          <a:xfrm>
            <a:off x="418644" y="2734160"/>
            <a:ext cx="5579310" cy="1128821"/>
          </a:xfrm>
          <a:prstGeom prst="rect">
            <a:avLst/>
          </a:prstGeom>
          <a:noFill/>
          <a:ln>
            <a:noFill/>
          </a:ln>
        </p:spPr>
        <p:txBody>
          <a:bodyPr anchorCtr="0" anchor="ctr" bIns="45700" lIns="0" spcFirstLastPara="1" rIns="0" wrap="square" tIns="45700">
            <a:noAutofit/>
          </a:bodyPr>
          <a:lstStyle>
            <a:lvl1pPr indent="-228600" lvl="0" marL="457200" algn="l">
              <a:lnSpc>
                <a:spcPct val="100000"/>
              </a:lnSpc>
              <a:spcBef>
                <a:spcPts val="0"/>
              </a:spcBef>
              <a:spcAft>
                <a:spcPts val="0"/>
              </a:spcAft>
              <a:buClr>
                <a:schemeClr val="dk1"/>
              </a:buClr>
              <a:buSzPts val="1440"/>
              <a:buFont typeface="Arial"/>
              <a:buNone/>
              <a:defRPr b="0" i="0" sz="1600">
                <a:solidFill>
                  <a:schemeClr val="dk1"/>
                </a:solidFill>
                <a:latin typeface="Quattrocento Sans"/>
                <a:ea typeface="Quattrocento Sans"/>
                <a:cs typeface="Quattrocento Sans"/>
                <a:sym typeface="Quattrocento Sans"/>
              </a:defRPr>
            </a:lvl1pPr>
            <a:lvl2pPr indent="-228600" lvl="1" marL="914400" algn="l">
              <a:lnSpc>
                <a:spcPct val="128644"/>
              </a:lnSpc>
              <a:spcBef>
                <a:spcPts val="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0" name="Google Shape;270;p27"/>
          <p:cNvSpPr txBox="1"/>
          <p:nvPr>
            <p:ph idx="3" type="body"/>
          </p:nvPr>
        </p:nvSpPr>
        <p:spPr>
          <a:xfrm>
            <a:off x="418644" y="4011423"/>
            <a:ext cx="5579310" cy="1128821"/>
          </a:xfrm>
          <a:prstGeom prst="rect">
            <a:avLst/>
          </a:prstGeom>
          <a:noFill/>
          <a:ln>
            <a:noFill/>
          </a:ln>
        </p:spPr>
        <p:txBody>
          <a:bodyPr anchorCtr="0" anchor="ctr" bIns="45700" lIns="0" spcFirstLastPara="1" rIns="0" wrap="square" tIns="45700">
            <a:noAutofit/>
          </a:bodyPr>
          <a:lstStyle>
            <a:lvl1pPr indent="-228600" lvl="0" marL="457200" algn="l">
              <a:lnSpc>
                <a:spcPct val="100000"/>
              </a:lnSpc>
              <a:spcBef>
                <a:spcPts val="0"/>
              </a:spcBef>
              <a:spcAft>
                <a:spcPts val="0"/>
              </a:spcAft>
              <a:buClr>
                <a:schemeClr val="dk1"/>
              </a:buClr>
              <a:buSzPts val="1440"/>
              <a:buFont typeface="Arial"/>
              <a:buNone/>
              <a:defRPr b="0" i="0" sz="1600">
                <a:solidFill>
                  <a:schemeClr val="dk1"/>
                </a:solidFill>
                <a:latin typeface="Quattrocento Sans"/>
                <a:ea typeface="Quattrocento Sans"/>
                <a:cs typeface="Quattrocento Sans"/>
                <a:sym typeface="Quattrocento Sans"/>
              </a:defRPr>
            </a:lvl1pPr>
            <a:lvl2pPr indent="-228600" lvl="1" marL="914400" algn="l">
              <a:lnSpc>
                <a:spcPct val="128644"/>
              </a:lnSpc>
              <a:spcBef>
                <a:spcPts val="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1" name="Google Shape;271;p27"/>
          <p:cNvSpPr txBox="1"/>
          <p:nvPr>
            <p:ph idx="4" type="body"/>
          </p:nvPr>
        </p:nvSpPr>
        <p:spPr>
          <a:xfrm>
            <a:off x="418644" y="5288687"/>
            <a:ext cx="5579310" cy="1128821"/>
          </a:xfrm>
          <a:prstGeom prst="rect">
            <a:avLst/>
          </a:prstGeom>
          <a:noFill/>
          <a:ln>
            <a:noFill/>
          </a:ln>
        </p:spPr>
        <p:txBody>
          <a:bodyPr anchorCtr="0" anchor="ctr" bIns="45700" lIns="0" spcFirstLastPara="1" rIns="0" wrap="square" tIns="45700">
            <a:noAutofit/>
          </a:bodyPr>
          <a:lstStyle>
            <a:lvl1pPr indent="-228600" lvl="0" marL="457200" algn="l">
              <a:lnSpc>
                <a:spcPct val="100000"/>
              </a:lnSpc>
              <a:spcBef>
                <a:spcPts val="0"/>
              </a:spcBef>
              <a:spcAft>
                <a:spcPts val="0"/>
              </a:spcAft>
              <a:buClr>
                <a:schemeClr val="dk1"/>
              </a:buClr>
              <a:buSzPts val="1440"/>
              <a:buFont typeface="Arial"/>
              <a:buNone/>
              <a:defRPr b="0" i="0" sz="1600">
                <a:solidFill>
                  <a:schemeClr val="dk1"/>
                </a:solidFill>
                <a:latin typeface="Quattrocento Sans"/>
                <a:ea typeface="Quattrocento Sans"/>
                <a:cs typeface="Quattrocento Sans"/>
                <a:sym typeface="Quattrocento Sans"/>
              </a:defRPr>
            </a:lvl1pPr>
            <a:lvl2pPr indent="-228600" lvl="1" marL="914400" algn="l">
              <a:lnSpc>
                <a:spcPct val="128644"/>
              </a:lnSpc>
              <a:spcBef>
                <a:spcPts val="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2" name="Google Shape;272;p27"/>
          <p:cNvSpPr/>
          <p:nvPr/>
        </p:nvSpPr>
        <p:spPr>
          <a:xfrm>
            <a:off x="6229842" y="1456896"/>
            <a:ext cx="5543514" cy="4960611"/>
          </a:xfrm>
          <a:prstGeom prst="rect">
            <a:avLst/>
          </a:prstGeom>
          <a:noFill/>
          <a:ln cap="flat" cmpd="sng" w="19050">
            <a:solidFill>
              <a:schemeClr val="dk2"/>
            </a:solidFill>
            <a:prstDash val="solid"/>
            <a:round/>
            <a:headEnd len="sm" w="sm" type="none"/>
            <a:tailEnd len="sm" w="sm" type="none"/>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pic>
        <p:nvPicPr>
          <p:cNvPr id="273" name="Google Shape;273;p27"/>
          <p:cNvPicPr preferRelativeResize="0"/>
          <p:nvPr>
            <p:ph idx="5" type="pic"/>
          </p:nvPr>
        </p:nvPicPr>
        <p:blipFill/>
        <p:spPr>
          <a:xfrm>
            <a:off x="6349678" y="1564130"/>
            <a:ext cx="5303845" cy="4746143"/>
          </a:xfrm>
          <a:prstGeom prst="rect">
            <a:avLst/>
          </a:prstGeom>
          <a:blipFill rotWithShape="1">
            <a:blip r:embed="rId2">
              <a:alphaModFix/>
            </a:blip>
            <a:stretch>
              <a:fillRect b="0" l="0" r="0" t="0"/>
            </a:stretch>
          </a:blipFill>
          <a:ln>
            <a:noFill/>
          </a:ln>
        </p:spPr>
      </p:pic>
      <p:cxnSp>
        <p:nvCxnSpPr>
          <p:cNvPr id="274" name="Google Shape;274;p27"/>
          <p:cNvCxnSpPr/>
          <p:nvPr/>
        </p:nvCxnSpPr>
        <p:spPr>
          <a:xfrm>
            <a:off x="418644" y="2660048"/>
            <a:ext cx="5501496" cy="0"/>
          </a:xfrm>
          <a:prstGeom prst="straightConnector1">
            <a:avLst/>
          </a:prstGeom>
          <a:noFill/>
          <a:ln cap="flat" cmpd="sng" w="19050">
            <a:solidFill>
              <a:srgbClr val="A5A5A5"/>
            </a:solidFill>
            <a:prstDash val="dash"/>
            <a:round/>
            <a:headEnd len="sm" w="sm" type="none"/>
            <a:tailEnd len="sm" w="sm" type="none"/>
          </a:ln>
        </p:spPr>
      </p:cxnSp>
      <p:cxnSp>
        <p:nvCxnSpPr>
          <p:cNvPr id="275" name="Google Shape;275;p27"/>
          <p:cNvCxnSpPr/>
          <p:nvPr/>
        </p:nvCxnSpPr>
        <p:spPr>
          <a:xfrm>
            <a:off x="418644" y="3937131"/>
            <a:ext cx="5501496" cy="0"/>
          </a:xfrm>
          <a:prstGeom prst="straightConnector1">
            <a:avLst/>
          </a:prstGeom>
          <a:noFill/>
          <a:ln cap="flat" cmpd="sng" w="19050">
            <a:solidFill>
              <a:srgbClr val="A5A5A5"/>
            </a:solidFill>
            <a:prstDash val="dash"/>
            <a:round/>
            <a:headEnd len="sm" w="sm" type="none"/>
            <a:tailEnd len="sm" w="sm" type="none"/>
          </a:ln>
        </p:spPr>
      </p:cxnSp>
      <p:cxnSp>
        <p:nvCxnSpPr>
          <p:cNvPr id="276" name="Google Shape;276;p27"/>
          <p:cNvCxnSpPr/>
          <p:nvPr/>
        </p:nvCxnSpPr>
        <p:spPr>
          <a:xfrm>
            <a:off x="418644" y="5214214"/>
            <a:ext cx="5501496" cy="0"/>
          </a:xfrm>
          <a:prstGeom prst="straightConnector1">
            <a:avLst/>
          </a:prstGeom>
          <a:noFill/>
          <a:ln cap="flat" cmpd="sng" w="19050">
            <a:solidFill>
              <a:srgbClr val="A5A5A5"/>
            </a:solidFill>
            <a:prstDash val="dash"/>
            <a:round/>
            <a:headEnd len="sm" w="sm" type="none"/>
            <a:tailEnd len="sm" w="sm" type="none"/>
          </a:ln>
        </p:spPr>
      </p:cxnSp>
      <p:sp>
        <p:nvSpPr>
          <p:cNvPr id="277" name="Google Shape;277;p27"/>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layout with gray filled text box">
  <p:cSld name="Photo layout with gray filled text box">
    <p:spTree>
      <p:nvGrpSpPr>
        <p:cNvPr id="278" name="Shape 278"/>
        <p:cNvGrpSpPr/>
        <p:nvPr/>
      </p:nvGrpSpPr>
      <p:grpSpPr>
        <a:xfrm>
          <a:off x="0" y="0"/>
          <a:ext cx="0" cy="0"/>
          <a:chOff x="0" y="0"/>
          <a:chExt cx="0" cy="0"/>
        </a:xfrm>
      </p:grpSpPr>
      <p:sp>
        <p:nvSpPr>
          <p:cNvPr id="279" name="Google Shape;279;p28"/>
          <p:cNvSpPr txBox="1"/>
          <p:nvPr>
            <p:ph type="title"/>
          </p:nvPr>
        </p:nvSpPr>
        <p:spPr>
          <a:xfrm>
            <a:off x="418643" y="440494"/>
            <a:ext cx="11354714" cy="728448"/>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chemeClr val="dk1"/>
              </a:buClr>
              <a:buSzPts val="32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0" name="Google Shape;280;p28"/>
          <p:cNvSpPr txBox="1"/>
          <p:nvPr>
            <p:ph idx="1" type="body"/>
          </p:nvPr>
        </p:nvSpPr>
        <p:spPr>
          <a:xfrm>
            <a:off x="418644" y="1456897"/>
            <a:ext cx="5579310" cy="1128821"/>
          </a:xfrm>
          <a:prstGeom prst="rect">
            <a:avLst/>
          </a:prstGeom>
          <a:solidFill>
            <a:srgbClr val="F2F2F2"/>
          </a:solidFill>
          <a:ln>
            <a:noFill/>
          </a:ln>
        </p:spPr>
        <p:txBody>
          <a:bodyPr anchorCtr="0" anchor="ctr" bIns="91425" lIns="137150" spcFirstLastPara="1" rIns="137150" wrap="square" tIns="91425">
            <a:noAutofit/>
          </a:bodyPr>
          <a:lstStyle>
            <a:lvl1pPr indent="-228600" lvl="0" marL="457200" algn="l">
              <a:lnSpc>
                <a:spcPct val="100000"/>
              </a:lnSpc>
              <a:spcBef>
                <a:spcPts val="0"/>
              </a:spcBef>
              <a:spcAft>
                <a:spcPts val="0"/>
              </a:spcAft>
              <a:buClr>
                <a:schemeClr val="dk1"/>
              </a:buClr>
              <a:buSzPts val="1440"/>
              <a:buFont typeface="Arial"/>
              <a:buNone/>
              <a:defRPr b="0" i="0" sz="1600">
                <a:solidFill>
                  <a:schemeClr val="dk1"/>
                </a:solidFill>
                <a:latin typeface="Quattrocento Sans"/>
                <a:ea typeface="Quattrocento Sans"/>
                <a:cs typeface="Quattrocento Sans"/>
                <a:sym typeface="Quattrocento Sans"/>
              </a:defRPr>
            </a:lvl1pPr>
            <a:lvl2pPr indent="-228600" lvl="1" marL="914400" algn="l">
              <a:lnSpc>
                <a:spcPct val="128644"/>
              </a:lnSpc>
              <a:spcBef>
                <a:spcPts val="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1" name="Google Shape;281;p28"/>
          <p:cNvSpPr txBox="1"/>
          <p:nvPr>
            <p:ph idx="2" type="body"/>
          </p:nvPr>
        </p:nvSpPr>
        <p:spPr>
          <a:xfrm>
            <a:off x="418644" y="2734160"/>
            <a:ext cx="5579310" cy="1128821"/>
          </a:xfrm>
          <a:prstGeom prst="rect">
            <a:avLst/>
          </a:prstGeom>
          <a:solidFill>
            <a:srgbClr val="F2F2F2"/>
          </a:solidFill>
          <a:ln>
            <a:noFill/>
          </a:ln>
        </p:spPr>
        <p:txBody>
          <a:bodyPr anchorCtr="0" anchor="ctr" bIns="91425" lIns="137150" spcFirstLastPara="1" rIns="137150" wrap="square" tIns="91425">
            <a:noAutofit/>
          </a:bodyPr>
          <a:lstStyle>
            <a:lvl1pPr indent="-228600" lvl="0" marL="457200" algn="l">
              <a:lnSpc>
                <a:spcPct val="100000"/>
              </a:lnSpc>
              <a:spcBef>
                <a:spcPts val="0"/>
              </a:spcBef>
              <a:spcAft>
                <a:spcPts val="0"/>
              </a:spcAft>
              <a:buClr>
                <a:schemeClr val="dk1"/>
              </a:buClr>
              <a:buSzPts val="1440"/>
              <a:buFont typeface="Arial"/>
              <a:buNone/>
              <a:defRPr b="0" i="0" sz="1600">
                <a:solidFill>
                  <a:schemeClr val="dk1"/>
                </a:solidFill>
                <a:latin typeface="Quattrocento Sans"/>
                <a:ea typeface="Quattrocento Sans"/>
                <a:cs typeface="Quattrocento Sans"/>
                <a:sym typeface="Quattrocento Sans"/>
              </a:defRPr>
            </a:lvl1pPr>
            <a:lvl2pPr indent="-228600" lvl="1" marL="914400" algn="l">
              <a:lnSpc>
                <a:spcPct val="128644"/>
              </a:lnSpc>
              <a:spcBef>
                <a:spcPts val="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2" name="Google Shape;282;p28"/>
          <p:cNvSpPr txBox="1"/>
          <p:nvPr>
            <p:ph idx="3" type="body"/>
          </p:nvPr>
        </p:nvSpPr>
        <p:spPr>
          <a:xfrm>
            <a:off x="418644" y="4011423"/>
            <a:ext cx="5579310" cy="1128821"/>
          </a:xfrm>
          <a:prstGeom prst="rect">
            <a:avLst/>
          </a:prstGeom>
          <a:solidFill>
            <a:srgbClr val="F2F2F2"/>
          </a:solidFill>
          <a:ln>
            <a:noFill/>
          </a:ln>
        </p:spPr>
        <p:txBody>
          <a:bodyPr anchorCtr="0" anchor="ctr" bIns="91425" lIns="137150" spcFirstLastPara="1" rIns="137150" wrap="square" tIns="91425">
            <a:noAutofit/>
          </a:bodyPr>
          <a:lstStyle>
            <a:lvl1pPr indent="-228600" lvl="0" marL="457200" algn="l">
              <a:lnSpc>
                <a:spcPct val="100000"/>
              </a:lnSpc>
              <a:spcBef>
                <a:spcPts val="0"/>
              </a:spcBef>
              <a:spcAft>
                <a:spcPts val="0"/>
              </a:spcAft>
              <a:buClr>
                <a:schemeClr val="dk1"/>
              </a:buClr>
              <a:buSzPts val="1440"/>
              <a:buFont typeface="Arial"/>
              <a:buNone/>
              <a:defRPr b="0" i="0" sz="1600">
                <a:solidFill>
                  <a:schemeClr val="dk1"/>
                </a:solidFill>
                <a:latin typeface="Quattrocento Sans"/>
                <a:ea typeface="Quattrocento Sans"/>
                <a:cs typeface="Quattrocento Sans"/>
                <a:sym typeface="Quattrocento Sans"/>
              </a:defRPr>
            </a:lvl1pPr>
            <a:lvl2pPr indent="-228600" lvl="1" marL="914400" algn="l">
              <a:lnSpc>
                <a:spcPct val="128644"/>
              </a:lnSpc>
              <a:spcBef>
                <a:spcPts val="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3" name="Google Shape;283;p28"/>
          <p:cNvSpPr txBox="1"/>
          <p:nvPr>
            <p:ph idx="4" type="body"/>
          </p:nvPr>
        </p:nvSpPr>
        <p:spPr>
          <a:xfrm>
            <a:off x="418644" y="5288687"/>
            <a:ext cx="5579310" cy="1128821"/>
          </a:xfrm>
          <a:prstGeom prst="rect">
            <a:avLst/>
          </a:prstGeom>
          <a:solidFill>
            <a:srgbClr val="F2F2F2"/>
          </a:solidFill>
          <a:ln>
            <a:noFill/>
          </a:ln>
        </p:spPr>
        <p:txBody>
          <a:bodyPr anchorCtr="0" anchor="ctr" bIns="91425" lIns="137150" spcFirstLastPara="1" rIns="137150" wrap="square" tIns="91425">
            <a:noAutofit/>
          </a:bodyPr>
          <a:lstStyle>
            <a:lvl1pPr indent="-228600" lvl="0" marL="457200" algn="l">
              <a:lnSpc>
                <a:spcPct val="100000"/>
              </a:lnSpc>
              <a:spcBef>
                <a:spcPts val="0"/>
              </a:spcBef>
              <a:spcAft>
                <a:spcPts val="0"/>
              </a:spcAft>
              <a:buClr>
                <a:schemeClr val="dk1"/>
              </a:buClr>
              <a:buSzPts val="1440"/>
              <a:buFont typeface="Arial"/>
              <a:buNone/>
              <a:defRPr b="0" i="0" sz="1600">
                <a:solidFill>
                  <a:schemeClr val="dk1"/>
                </a:solidFill>
                <a:latin typeface="Quattrocento Sans"/>
                <a:ea typeface="Quattrocento Sans"/>
                <a:cs typeface="Quattrocento Sans"/>
                <a:sym typeface="Quattrocento Sans"/>
              </a:defRPr>
            </a:lvl1pPr>
            <a:lvl2pPr indent="-228600" lvl="1" marL="914400" algn="l">
              <a:lnSpc>
                <a:spcPct val="128644"/>
              </a:lnSpc>
              <a:spcBef>
                <a:spcPts val="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4" name="Google Shape;284;p28"/>
          <p:cNvSpPr/>
          <p:nvPr/>
        </p:nvSpPr>
        <p:spPr>
          <a:xfrm>
            <a:off x="6229842" y="1456896"/>
            <a:ext cx="5543514" cy="4960611"/>
          </a:xfrm>
          <a:prstGeom prst="rect">
            <a:avLst/>
          </a:prstGeom>
          <a:noFill/>
          <a:ln cap="flat" cmpd="sng" w="19050">
            <a:solidFill>
              <a:schemeClr val="dk2"/>
            </a:solidFill>
            <a:prstDash val="solid"/>
            <a:round/>
            <a:headEnd len="sm" w="sm" type="none"/>
            <a:tailEnd len="sm" w="sm" type="none"/>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pic>
        <p:nvPicPr>
          <p:cNvPr id="285" name="Google Shape;285;p28"/>
          <p:cNvPicPr preferRelativeResize="0"/>
          <p:nvPr>
            <p:ph idx="5" type="pic"/>
          </p:nvPr>
        </p:nvPicPr>
        <p:blipFill/>
        <p:spPr>
          <a:xfrm>
            <a:off x="6349678" y="1564130"/>
            <a:ext cx="5303845" cy="4746143"/>
          </a:xfrm>
          <a:prstGeom prst="rect">
            <a:avLst/>
          </a:prstGeom>
          <a:blipFill rotWithShape="1">
            <a:blip r:embed="rId2">
              <a:alphaModFix/>
            </a:blip>
            <a:stretch>
              <a:fillRect b="0" l="0" r="0" t="0"/>
            </a:stretch>
          </a:blipFill>
          <a:ln>
            <a:noFill/>
          </a:ln>
        </p:spPr>
      </p:pic>
      <p:sp>
        <p:nvSpPr>
          <p:cNvPr id="286" name="Google Shape;286;p28"/>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with text">
  <p:cSld name="Demo slide with text">
    <p:spTree>
      <p:nvGrpSpPr>
        <p:cNvPr id="287" name="Shape 287"/>
        <p:cNvGrpSpPr/>
        <p:nvPr/>
      </p:nvGrpSpPr>
      <p:grpSpPr>
        <a:xfrm>
          <a:off x="0" y="0"/>
          <a:ext cx="0" cy="0"/>
          <a:chOff x="0" y="0"/>
          <a:chExt cx="0" cy="0"/>
        </a:xfrm>
      </p:grpSpPr>
      <p:sp>
        <p:nvSpPr>
          <p:cNvPr id="288" name="Google Shape;288;p29"/>
          <p:cNvSpPr txBox="1"/>
          <p:nvPr>
            <p:ph type="title"/>
          </p:nvPr>
        </p:nvSpPr>
        <p:spPr>
          <a:xfrm>
            <a:off x="418643" y="440494"/>
            <a:ext cx="11341268" cy="728448"/>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9" name="Google Shape;289;p29"/>
          <p:cNvSpPr txBox="1"/>
          <p:nvPr>
            <p:ph idx="1" type="body"/>
          </p:nvPr>
        </p:nvSpPr>
        <p:spPr>
          <a:xfrm>
            <a:off x="418644" y="1456898"/>
            <a:ext cx="5408119" cy="615553"/>
          </a:xfrm>
          <a:prstGeom prst="rect">
            <a:avLst/>
          </a:prstGeom>
          <a:noFill/>
          <a:ln>
            <a:noFill/>
          </a:ln>
        </p:spPr>
        <p:txBody>
          <a:bodyPr anchorCtr="0" anchor="t" bIns="0" lIns="0" spcFirstLastPara="1" rIns="0" wrap="square" tIns="0">
            <a:spAutoFit/>
          </a:bodyPr>
          <a:lstStyle>
            <a:lvl1pPr indent="-228600" lvl="0" marL="457200" algn="l">
              <a:lnSpc>
                <a:spcPct val="98041"/>
              </a:lnSpc>
              <a:spcBef>
                <a:spcPts val="0"/>
              </a:spcBef>
              <a:spcAft>
                <a:spcPts val="0"/>
              </a:spcAft>
              <a:buClr>
                <a:schemeClr val="dk1"/>
              </a:buClr>
              <a:buSzPts val="2160"/>
              <a:buNone/>
              <a:defRPr b="0" i="0" sz="2400">
                <a:solidFill>
                  <a:schemeClr val="dk1"/>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800"/>
              <a:buFont typeface="Quattrocento Sans"/>
              <a:buNone/>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0" name="Google Shape;290;p29"/>
          <p:cNvSpPr txBox="1"/>
          <p:nvPr>
            <p:ph idx="2" type="body"/>
          </p:nvPr>
        </p:nvSpPr>
        <p:spPr>
          <a:xfrm>
            <a:off x="418643" y="2158886"/>
            <a:ext cx="5408118" cy="2339102"/>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0"/>
              </a:spcBef>
              <a:spcAft>
                <a:spcPts val="0"/>
              </a:spcAft>
              <a:buClr>
                <a:schemeClr val="dk1"/>
              </a:buClr>
              <a:buSzPts val="1260"/>
              <a:buFont typeface="Arial"/>
              <a:buNone/>
              <a:defRPr b="0" i="0" sz="1400">
                <a:solidFill>
                  <a:schemeClr val="dk1"/>
                </a:solidFill>
                <a:latin typeface="Quattrocento Sans"/>
                <a:ea typeface="Quattrocento Sans"/>
                <a:cs typeface="Quattrocento Sans"/>
                <a:sym typeface="Quattrocento Sans"/>
              </a:defRPr>
            </a:lvl1pPr>
            <a:lvl2pPr indent="-228600" lvl="1" marL="914400" algn="l">
              <a:lnSpc>
                <a:spcPct val="128644"/>
              </a:lnSpc>
              <a:spcBef>
                <a:spcPts val="120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ablet image" id="291" name="Google Shape;291;p29"/>
          <p:cNvPicPr preferRelativeResize="0"/>
          <p:nvPr/>
        </p:nvPicPr>
        <p:blipFill rotWithShape="1">
          <a:blip r:embed="rId2">
            <a:alphaModFix/>
          </a:blip>
          <a:srcRect b="2609" l="0" r="0" t="0"/>
          <a:stretch/>
        </p:blipFill>
        <p:spPr>
          <a:xfrm>
            <a:off x="4444774" y="586254"/>
            <a:ext cx="7747227" cy="6271747"/>
          </a:xfrm>
          <a:prstGeom prst="rect">
            <a:avLst/>
          </a:prstGeom>
          <a:noFill/>
          <a:ln>
            <a:noFill/>
          </a:ln>
        </p:spPr>
      </p:pic>
      <p:sp>
        <p:nvSpPr>
          <p:cNvPr id="292" name="Google Shape;292;p29"/>
          <p:cNvSpPr/>
          <p:nvPr>
            <p:ph idx="3" type="pic"/>
          </p:nvPr>
        </p:nvSpPr>
        <p:spPr>
          <a:xfrm>
            <a:off x="6357959" y="1699714"/>
            <a:ext cx="5834041" cy="4319326"/>
          </a:xfrm>
          <a:prstGeom prst="rect">
            <a:avLst/>
          </a:prstGeom>
          <a:noFill/>
          <a:ln>
            <a:noFill/>
          </a:ln>
        </p:spPr>
      </p:sp>
      <p:sp>
        <p:nvSpPr>
          <p:cNvPr id="293" name="Google Shape;293;p29"/>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p:cSld name="Demo slide">
    <p:spTree>
      <p:nvGrpSpPr>
        <p:cNvPr id="294" name="Shape 294"/>
        <p:cNvGrpSpPr/>
        <p:nvPr/>
      </p:nvGrpSpPr>
      <p:grpSpPr>
        <a:xfrm>
          <a:off x="0" y="0"/>
          <a:ext cx="0" cy="0"/>
          <a:chOff x="0" y="0"/>
          <a:chExt cx="0" cy="0"/>
        </a:xfrm>
      </p:grpSpPr>
      <p:sp>
        <p:nvSpPr>
          <p:cNvPr id="295" name="Google Shape;295;p30"/>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32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Tablet image" id="296" name="Google Shape;296;p30"/>
          <p:cNvPicPr preferRelativeResize="0"/>
          <p:nvPr/>
        </p:nvPicPr>
        <p:blipFill rotWithShape="1">
          <a:blip r:embed="rId2">
            <a:alphaModFix/>
          </a:blip>
          <a:srcRect b="1563" l="0" r="0" t="0"/>
          <a:stretch/>
        </p:blipFill>
        <p:spPr>
          <a:xfrm>
            <a:off x="334447" y="586564"/>
            <a:ext cx="10869930" cy="6271436"/>
          </a:xfrm>
          <a:prstGeom prst="rect">
            <a:avLst/>
          </a:prstGeom>
          <a:noFill/>
          <a:ln>
            <a:noFill/>
          </a:ln>
        </p:spPr>
      </p:pic>
      <p:sp>
        <p:nvSpPr>
          <p:cNvPr id="297" name="Google Shape;297;p30"/>
          <p:cNvSpPr/>
          <p:nvPr>
            <p:ph idx="2" type="pic"/>
          </p:nvPr>
        </p:nvSpPr>
        <p:spPr>
          <a:xfrm>
            <a:off x="2265962" y="1702827"/>
            <a:ext cx="7660076" cy="4311543"/>
          </a:xfrm>
          <a:prstGeom prst="rect">
            <a:avLst/>
          </a:prstGeom>
          <a:noFill/>
          <a:ln>
            <a:noFill/>
          </a:ln>
        </p:spPr>
      </p:sp>
      <p:sp>
        <p:nvSpPr>
          <p:cNvPr id="298" name="Google Shape;298;p30"/>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ulleted Text Layout_two columns_full text">
  <p:cSld name="1_Bulleted Text Layout_two columns_full text">
    <p:spTree>
      <p:nvGrpSpPr>
        <p:cNvPr id="68" name="Shape 68"/>
        <p:cNvGrpSpPr/>
        <p:nvPr/>
      </p:nvGrpSpPr>
      <p:grpSpPr>
        <a:xfrm>
          <a:off x="0" y="0"/>
          <a:ext cx="0" cy="0"/>
          <a:chOff x="0" y="0"/>
          <a:chExt cx="0" cy="0"/>
        </a:xfrm>
      </p:grpSpPr>
      <p:sp>
        <p:nvSpPr>
          <p:cNvPr id="69" name="Google Shape;69;p4"/>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
          <p:cNvSpPr txBox="1"/>
          <p:nvPr>
            <p:ph idx="1" type="body"/>
          </p:nvPr>
        </p:nvSpPr>
        <p:spPr>
          <a:xfrm>
            <a:off x="418642" y="1456897"/>
            <a:ext cx="5394960" cy="4734629"/>
          </a:xfrm>
          <a:prstGeom prst="rect">
            <a:avLst/>
          </a:prstGeom>
          <a:noFill/>
          <a:ln>
            <a:noFill/>
          </a:ln>
        </p:spPr>
        <p:txBody>
          <a:bodyPr anchorCtr="0" anchor="t" bIns="91425" lIns="0" spcFirstLastPara="1" rIns="146300" wrap="square" tIns="91425">
            <a:spAutoFit/>
          </a:bodyPr>
          <a:lstStyle>
            <a:lvl1pPr indent="-228600" lvl="0" marL="457200" algn="l">
              <a:lnSpc>
                <a:spcPct val="100000"/>
              </a:lnSpc>
              <a:spcBef>
                <a:spcPts val="392"/>
              </a:spcBef>
              <a:spcAft>
                <a:spcPts val="0"/>
              </a:spcAft>
              <a:buClr>
                <a:srgbClr val="000000"/>
              </a:buClr>
              <a:buSzPts val="2160"/>
              <a:buNone/>
              <a:defRPr sz="2400"/>
            </a:lvl1pPr>
            <a:lvl2pPr indent="-342900" lvl="1" marL="914400" algn="l">
              <a:lnSpc>
                <a:spcPct val="100000"/>
              </a:lnSpc>
              <a:spcBef>
                <a:spcPts val="588"/>
              </a:spcBef>
              <a:spcAft>
                <a:spcPts val="0"/>
              </a:spcAft>
              <a:buClr>
                <a:schemeClr val="dk1"/>
              </a:buClr>
              <a:buSzPts val="1800"/>
              <a:buFont typeface="Arial"/>
              <a:buChar char="•"/>
              <a:defRPr>
                <a:solidFill>
                  <a:schemeClr val="dk1"/>
                </a:solidFill>
                <a:latin typeface="Quattrocento Sans"/>
                <a:ea typeface="Quattrocento Sans"/>
                <a:cs typeface="Quattrocento Sans"/>
                <a:sym typeface="Quattrocento Sans"/>
              </a:defRPr>
            </a:lvl2pPr>
            <a:lvl3pPr indent="-320039" lvl="2" marL="1371600" algn="l">
              <a:lnSpc>
                <a:spcPct val="100000"/>
              </a:lnSpc>
              <a:spcBef>
                <a:spcPts val="588"/>
              </a:spcBef>
              <a:spcAft>
                <a:spcPts val="0"/>
              </a:spcAft>
              <a:buClr>
                <a:schemeClr val="dk1"/>
              </a:buClr>
              <a:buSzPts val="1440"/>
              <a:buFont typeface="Arial"/>
              <a:buChar char="•"/>
              <a:defRPr>
                <a:solidFill>
                  <a:schemeClr val="dk1"/>
                </a:solidFill>
                <a:latin typeface="Quattrocento Sans"/>
                <a:ea typeface="Quattrocento Sans"/>
                <a:cs typeface="Quattrocento Sans"/>
                <a:sym typeface="Quattrocento Sans"/>
              </a:defRPr>
            </a:lvl3pPr>
            <a:lvl4pPr indent="-330200" lvl="3" marL="1828800" algn="l">
              <a:lnSpc>
                <a:spcPct val="100000"/>
              </a:lnSpc>
              <a:spcBef>
                <a:spcPts val="588"/>
              </a:spcBef>
              <a:spcAft>
                <a:spcPts val="0"/>
              </a:spcAft>
              <a:buClr>
                <a:schemeClr val="dk1"/>
              </a:buClr>
              <a:buSzPts val="1600"/>
              <a:buFont typeface="Arial"/>
              <a:buChar char="‒"/>
              <a:defRPr>
                <a:solidFill>
                  <a:schemeClr val="dk1"/>
                </a:solidFill>
                <a:latin typeface="Quattrocento Sans"/>
                <a:ea typeface="Quattrocento Sans"/>
                <a:cs typeface="Quattrocento Sans"/>
                <a:sym typeface="Quattrocento Sans"/>
              </a:defRPr>
            </a:lvl4pPr>
            <a:lvl5pPr indent="-297179" lvl="4" marL="2286000" algn="l">
              <a:lnSpc>
                <a:spcPct val="100000"/>
              </a:lnSpc>
              <a:spcBef>
                <a:spcPts val="588"/>
              </a:spcBef>
              <a:spcAft>
                <a:spcPts val="0"/>
              </a:spcAft>
              <a:buClr>
                <a:schemeClr val="dk1"/>
              </a:buClr>
              <a:buSzPts val="1080"/>
              <a:buFont typeface="Arial"/>
              <a:buChar char="•"/>
              <a:defRPr>
                <a:solidFill>
                  <a:schemeClr val="dk1"/>
                </a:solidFill>
                <a:latin typeface="Quattrocento Sans"/>
                <a:ea typeface="Quattrocento Sans"/>
                <a:cs typeface="Quattrocento Sans"/>
                <a:sym typeface="Quattrocento Sans"/>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71" name="Google Shape;71;p4"/>
          <p:cNvCxnSpPr/>
          <p:nvPr/>
        </p:nvCxnSpPr>
        <p:spPr>
          <a:xfrm>
            <a:off x="6089276" y="1611250"/>
            <a:ext cx="0" cy="4563213"/>
          </a:xfrm>
          <a:prstGeom prst="straightConnector1">
            <a:avLst/>
          </a:prstGeom>
          <a:noFill/>
          <a:ln cap="flat" cmpd="sng" w="19050">
            <a:solidFill>
              <a:srgbClr val="A5A5A5"/>
            </a:solidFill>
            <a:prstDash val="dash"/>
            <a:round/>
            <a:headEnd len="sm" w="sm" type="none"/>
            <a:tailEnd len="sm" w="sm" type="none"/>
          </a:ln>
        </p:spPr>
      </p:cxnSp>
      <p:sp>
        <p:nvSpPr>
          <p:cNvPr id="72" name="Google Shape;72;p4"/>
          <p:cNvSpPr txBox="1"/>
          <p:nvPr>
            <p:ph idx="2" type="body"/>
          </p:nvPr>
        </p:nvSpPr>
        <p:spPr>
          <a:xfrm>
            <a:off x="6364951" y="1456897"/>
            <a:ext cx="5394960" cy="4734629"/>
          </a:xfrm>
          <a:prstGeom prst="rect">
            <a:avLst/>
          </a:prstGeom>
          <a:noFill/>
          <a:ln>
            <a:noFill/>
          </a:ln>
        </p:spPr>
        <p:txBody>
          <a:bodyPr anchorCtr="0" anchor="t" bIns="91425" lIns="0" spcFirstLastPara="1" rIns="146300" wrap="square" tIns="91425">
            <a:spAutoFit/>
          </a:bodyPr>
          <a:lstStyle>
            <a:lvl1pPr indent="-228600" lvl="0" marL="457200" algn="l">
              <a:lnSpc>
                <a:spcPct val="100000"/>
              </a:lnSpc>
              <a:spcBef>
                <a:spcPts val="392"/>
              </a:spcBef>
              <a:spcAft>
                <a:spcPts val="0"/>
              </a:spcAft>
              <a:buClr>
                <a:srgbClr val="000000"/>
              </a:buClr>
              <a:buSzPts val="2160"/>
              <a:buNone/>
              <a:defRPr sz="2400"/>
            </a:lvl1pPr>
            <a:lvl2pPr indent="-342900" lvl="1" marL="914400" algn="l">
              <a:lnSpc>
                <a:spcPct val="100000"/>
              </a:lnSpc>
              <a:spcBef>
                <a:spcPts val="588"/>
              </a:spcBef>
              <a:spcAft>
                <a:spcPts val="0"/>
              </a:spcAft>
              <a:buClr>
                <a:schemeClr val="dk1"/>
              </a:buClr>
              <a:buSzPts val="1800"/>
              <a:buFont typeface="Arial"/>
              <a:buChar char="•"/>
              <a:defRPr>
                <a:solidFill>
                  <a:schemeClr val="dk1"/>
                </a:solidFill>
                <a:latin typeface="Quattrocento Sans"/>
                <a:ea typeface="Quattrocento Sans"/>
                <a:cs typeface="Quattrocento Sans"/>
                <a:sym typeface="Quattrocento Sans"/>
              </a:defRPr>
            </a:lvl2pPr>
            <a:lvl3pPr indent="-320039" lvl="2" marL="1371600" algn="l">
              <a:lnSpc>
                <a:spcPct val="100000"/>
              </a:lnSpc>
              <a:spcBef>
                <a:spcPts val="588"/>
              </a:spcBef>
              <a:spcAft>
                <a:spcPts val="0"/>
              </a:spcAft>
              <a:buClr>
                <a:schemeClr val="dk1"/>
              </a:buClr>
              <a:buSzPts val="1440"/>
              <a:buFont typeface="Arial"/>
              <a:buChar char="•"/>
              <a:defRPr>
                <a:solidFill>
                  <a:schemeClr val="dk1"/>
                </a:solidFill>
                <a:latin typeface="Quattrocento Sans"/>
                <a:ea typeface="Quattrocento Sans"/>
                <a:cs typeface="Quattrocento Sans"/>
                <a:sym typeface="Quattrocento Sans"/>
              </a:defRPr>
            </a:lvl3pPr>
            <a:lvl4pPr indent="-330200" lvl="3" marL="1828800" algn="l">
              <a:lnSpc>
                <a:spcPct val="100000"/>
              </a:lnSpc>
              <a:spcBef>
                <a:spcPts val="588"/>
              </a:spcBef>
              <a:spcAft>
                <a:spcPts val="0"/>
              </a:spcAft>
              <a:buClr>
                <a:schemeClr val="dk1"/>
              </a:buClr>
              <a:buSzPts val="1600"/>
              <a:buFont typeface="Arial"/>
              <a:buChar char="‒"/>
              <a:defRPr>
                <a:solidFill>
                  <a:schemeClr val="dk1"/>
                </a:solidFill>
                <a:latin typeface="Quattrocento Sans"/>
                <a:ea typeface="Quattrocento Sans"/>
                <a:cs typeface="Quattrocento Sans"/>
                <a:sym typeface="Quattrocento Sans"/>
              </a:defRPr>
            </a:lvl4pPr>
            <a:lvl5pPr indent="-297179" lvl="4" marL="2286000" algn="l">
              <a:lnSpc>
                <a:spcPct val="100000"/>
              </a:lnSpc>
              <a:spcBef>
                <a:spcPts val="588"/>
              </a:spcBef>
              <a:spcAft>
                <a:spcPts val="0"/>
              </a:spcAft>
              <a:buClr>
                <a:schemeClr val="dk1"/>
              </a:buClr>
              <a:buSzPts val="1080"/>
              <a:buFont typeface="Arial"/>
              <a:buChar char="•"/>
              <a:defRPr>
                <a:solidFill>
                  <a:schemeClr val="dk1"/>
                </a:solidFill>
                <a:latin typeface="Quattrocento Sans"/>
                <a:ea typeface="Quattrocento Sans"/>
                <a:cs typeface="Quattrocento Sans"/>
                <a:sym typeface="Quattrocento Sans"/>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3" name="Google Shape;73;p4"/>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layout">
  <p:cSld name="Chart layout">
    <p:spTree>
      <p:nvGrpSpPr>
        <p:cNvPr id="299" name="Shape 299"/>
        <p:cNvGrpSpPr/>
        <p:nvPr/>
      </p:nvGrpSpPr>
      <p:grpSpPr>
        <a:xfrm>
          <a:off x="0" y="0"/>
          <a:ext cx="0" cy="0"/>
          <a:chOff x="0" y="0"/>
          <a:chExt cx="0" cy="0"/>
        </a:xfrm>
      </p:grpSpPr>
      <p:sp>
        <p:nvSpPr>
          <p:cNvPr id="300" name="Google Shape;300;p31"/>
          <p:cNvSpPr/>
          <p:nvPr>
            <p:ph idx="2" type="chart"/>
          </p:nvPr>
        </p:nvSpPr>
        <p:spPr>
          <a:xfrm>
            <a:off x="455996" y="1950780"/>
            <a:ext cx="3618377" cy="3534843"/>
          </a:xfrm>
          <a:prstGeom prst="rect">
            <a:avLst/>
          </a:prstGeom>
          <a:noFill/>
          <a:ln>
            <a:noFill/>
          </a:ln>
        </p:spPr>
        <p:txBody>
          <a:bodyPr anchorCtr="0" anchor="ctr" bIns="91425" lIns="0" spcFirstLastPara="1" rIns="146300" wrap="square" tIns="91425">
            <a:noAutofit/>
          </a:bodyPr>
          <a:lstStyle>
            <a:lvl1pPr lvl="0" marR="0" rtl="0" algn="ctr">
              <a:lnSpc>
                <a:spcPct val="100000"/>
              </a:lnSpc>
              <a:spcBef>
                <a:spcPts val="0"/>
              </a:spcBef>
              <a:spcAft>
                <a:spcPts val="0"/>
              </a:spcAft>
              <a:buClr>
                <a:srgbClr val="000000"/>
              </a:buClr>
              <a:buSzPts val="2118"/>
              <a:buFont typeface="Noto Sans Symbols"/>
              <a:buNone/>
              <a:defRPr b="0" i="0" sz="2353" u="none" cap="none" strike="noStrike">
                <a:solidFill>
                  <a:srgbClr val="000000"/>
                </a:solidFill>
                <a:latin typeface="Quattrocento Sans"/>
                <a:ea typeface="Quattrocento Sans"/>
                <a:cs typeface="Quattrocento Sans"/>
                <a:sym typeface="Quattrocento Sans"/>
              </a:defRPr>
            </a:lvl1pPr>
            <a:lvl2pPr lvl="1" marR="0" rtl="0" algn="l">
              <a:lnSpc>
                <a:spcPct val="100000"/>
              </a:lnSpc>
              <a:spcBef>
                <a:spcPts val="392"/>
              </a:spcBef>
              <a:spcAft>
                <a:spcPts val="0"/>
              </a:spcAft>
              <a:buClr>
                <a:schemeClr val="dk1"/>
              </a:buClr>
              <a:buSzPts val="1800"/>
              <a:buFont typeface="Quattrocento Sans"/>
              <a:buNone/>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588"/>
              </a:spcBef>
              <a:spcAft>
                <a:spcPts val="0"/>
              </a:spcAft>
              <a:buClr>
                <a:schemeClr val="dk1"/>
              </a:buClr>
              <a:buSzPts val="1440"/>
              <a:buFont typeface="Noto Sans Symbols"/>
              <a:buNone/>
              <a:defRPr b="0" i="0" sz="16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588"/>
              </a:spcBef>
              <a:spcAft>
                <a:spcPts val="0"/>
              </a:spcAft>
              <a:buClr>
                <a:schemeClr val="dk1"/>
              </a:buClr>
              <a:buSzPts val="1440"/>
              <a:buFont typeface="Noto Sans Symbols"/>
              <a:buNone/>
              <a:defRPr b="0" i="0" sz="16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588"/>
              </a:spcBef>
              <a:spcAft>
                <a:spcPts val="0"/>
              </a:spcAft>
              <a:buClr>
                <a:schemeClr val="dk1"/>
              </a:buClr>
              <a:buSzPts val="1080"/>
              <a:buFont typeface="Noto Sans Symbols"/>
              <a:buNone/>
              <a:defRPr b="1" i="0" sz="1200" u="none" cap="none" strike="noStrike">
                <a:solidFill>
                  <a:schemeClr val="dk1"/>
                </a:solidFill>
                <a:latin typeface="Quattrocento Sans"/>
                <a:ea typeface="Quattrocento Sans"/>
                <a:cs typeface="Quattrocento Sans"/>
                <a:sym typeface="Quattrocento Sans"/>
              </a:defRPr>
            </a:lvl5pPr>
            <a:lvl6pPr lvl="5" marR="0" rtl="0" algn="l">
              <a:spcBef>
                <a:spcPts val="588"/>
              </a:spcBef>
              <a:spcAft>
                <a:spcPts val="0"/>
              </a:spcAft>
              <a:buClr>
                <a:schemeClr val="dk1"/>
              </a:buClr>
              <a:buSzPts val="1961"/>
              <a:buFont typeface="Arial"/>
              <a:buNone/>
              <a:defRPr b="0" i="0" sz="1961"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392"/>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7pPr>
            <a:lvl8pPr lvl="7" marR="0" rtl="0" algn="l">
              <a:spcBef>
                <a:spcPts val="588"/>
              </a:spcBef>
              <a:spcAft>
                <a:spcPts val="0"/>
              </a:spcAft>
              <a:buClr>
                <a:schemeClr val="dk1"/>
              </a:buClr>
              <a:buSzPts val="1961"/>
              <a:buFont typeface="Arial"/>
              <a:buChar char="•"/>
              <a:defRPr b="0" i="0" sz="1961" u="none" cap="none" strike="noStrike">
                <a:solidFill>
                  <a:schemeClr val="dk1"/>
                </a:solidFill>
                <a:latin typeface="Quattrocento Sans"/>
                <a:ea typeface="Quattrocento Sans"/>
                <a:cs typeface="Quattrocento Sans"/>
                <a:sym typeface="Quattrocento Sans"/>
              </a:defRPr>
            </a:lvl8pPr>
            <a:lvl9pPr lvl="8" marR="0" rtl="0" algn="l">
              <a:spcBef>
                <a:spcPts val="392"/>
              </a:spcBef>
              <a:spcAft>
                <a:spcPts val="0"/>
              </a:spcAft>
              <a:buClr>
                <a:schemeClr val="dk1"/>
              </a:buClr>
              <a:buSzPts val="1961"/>
              <a:buFont typeface="Arial"/>
              <a:buChar char="•"/>
              <a:defRPr b="0" i="0" sz="1961" u="none" cap="none" strike="noStrike">
                <a:solidFill>
                  <a:schemeClr val="dk1"/>
                </a:solidFill>
                <a:latin typeface="Quattrocento Sans"/>
                <a:ea typeface="Quattrocento Sans"/>
                <a:cs typeface="Quattrocento Sans"/>
                <a:sym typeface="Quattrocento Sans"/>
              </a:defRPr>
            </a:lvl9pPr>
          </a:lstStyle>
          <a:p/>
        </p:txBody>
      </p:sp>
      <p:sp>
        <p:nvSpPr>
          <p:cNvPr id="301" name="Google Shape;301;p31"/>
          <p:cNvSpPr txBox="1"/>
          <p:nvPr>
            <p:ph idx="1" type="body"/>
          </p:nvPr>
        </p:nvSpPr>
        <p:spPr>
          <a:xfrm>
            <a:off x="455991" y="5670381"/>
            <a:ext cx="3629278" cy="276999"/>
          </a:xfrm>
          <a:prstGeom prst="rect">
            <a:avLst/>
          </a:prstGeom>
          <a:noFill/>
          <a:ln>
            <a:noFill/>
          </a:ln>
        </p:spPr>
        <p:txBody>
          <a:bodyPr anchorCtr="0" anchor="t" bIns="91425" lIns="0" spcFirstLastPara="1" rIns="146300" wrap="square" tIns="0">
            <a:spAutoFit/>
          </a:bodyPr>
          <a:lstStyle>
            <a:lvl1pPr indent="-228600" lvl="0" marL="457200" algn="l">
              <a:lnSpc>
                <a:spcPct val="100000"/>
              </a:lnSpc>
              <a:spcBef>
                <a:spcPts val="0"/>
              </a:spcBef>
              <a:spcAft>
                <a:spcPts val="0"/>
              </a:spcAft>
              <a:buClr>
                <a:srgbClr val="000000"/>
              </a:buClr>
              <a:buSzPts val="1080"/>
              <a:buNone/>
              <a:defRPr b="1" sz="1200">
                <a:solidFill>
                  <a:srgbClr val="000000"/>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2" name="Google Shape;302;p31"/>
          <p:cNvSpPr txBox="1"/>
          <p:nvPr>
            <p:ph idx="3" type="body"/>
          </p:nvPr>
        </p:nvSpPr>
        <p:spPr>
          <a:xfrm>
            <a:off x="455992" y="5947380"/>
            <a:ext cx="3618381" cy="30777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882"/>
              </a:spcBef>
              <a:spcAft>
                <a:spcPts val="0"/>
              </a:spcAft>
              <a:buClr>
                <a:srgbClr val="000000"/>
              </a:buClr>
              <a:buSzPts val="900"/>
              <a:buFont typeface="Arial"/>
              <a:buNone/>
              <a:defRPr b="0" i="0" sz="1000">
                <a:solidFill>
                  <a:srgbClr val="000000"/>
                </a:solidFill>
                <a:latin typeface="Quattrocento Sans"/>
                <a:ea typeface="Quattrocento Sans"/>
                <a:cs typeface="Quattrocento Sans"/>
                <a:sym typeface="Quattrocento Sans"/>
              </a:defRPr>
            </a:lvl1pPr>
            <a:lvl2pPr indent="-228600" lvl="1" marL="914400" marR="0" algn="l">
              <a:lnSpc>
                <a:spcPct val="120000"/>
              </a:lnSpc>
              <a:spcBef>
                <a:spcPts val="441"/>
              </a:spcBef>
              <a:spcAft>
                <a:spcPts val="0"/>
              </a:spcAft>
              <a:buClr>
                <a:schemeClr val="dk1"/>
              </a:buClr>
              <a:buSzPts val="882"/>
              <a:buFont typeface="Arial"/>
              <a:buNone/>
              <a:defRPr sz="98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3" name="Google Shape;303;p31"/>
          <p:cNvSpPr/>
          <p:nvPr>
            <p:ph idx="4" type="chart"/>
          </p:nvPr>
        </p:nvSpPr>
        <p:spPr>
          <a:xfrm>
            <a:off x="4303152" y="1950780"/>
            <a:ext cx="3607487" cy="3534843"/>
          </a:xfrm>
          <a:prstGeom prst="rect">
            <a:avLst/>
          </a:prstGeom>
          <a:noFill/>
          <a:ln>
            <a:noFill/>
          </a:ln>
        </p:spPr>
        <p:txBody>
          <a:bodyPr anchorCtr="0" anchor="ctr" bIns="91425" lIns="0" spcFirstLastPara="1" rIns="146300" wrap="square" tIns="91425">
            <a:noAutofit/>
          </a:bodyPr>
          <a:lstStyle>
            <a:lvl1pPr lvl="0" marR="0" rtl="0" algn="ctr">
              <a:lnSpc>
                <a:spcPct val="100000"/>
              </a:lnSpc>
              <a:spcBef>
                <a:spcPts val="0"/>
              </a:spcBef>
              <a:spcAft>
                <a:spcPts val="0"/>
              </a:spcAft>
              <a:buClr>
                <a:srgbClr val="000000"/>
              </a:buClr>
              <a:buSzPts val="2118"/>
              <a:buFont typeface="Noto Sans Symbols"/>
              <a:buNone/>
              <a:defRPr b="0" i="0" sz="2353" u="none" cap="none" strike="noStrike">
                <a:solidFill>
                  <a:srgbClr val="000000"/>
                </a:solidFill>
                <a:latin typeface="Quattrocento Sans"/>
                <a:ea typeface="Quattrocento Sans"/>
                <a:cs typeface="Quattrocento Sans"/>
                <a:sym typeface="Quattrocento Sans"/>
              </a:defRPr>
            </a:lvl1pPr>
            <a:lvl2pPr lvl="1" marR="0" rtl="0" algn="l">
              <a:lnSpc>
                <a:spcPct val="100000"/>
              </a:lnSpc>
              <a:spcBef>
                <a:spcPts val="392"/>
              </a:spcBef>
              <a:spcAft>
                <a:spcPts val="0"/>
              </a:spcAft>
              <a:buClr>
                <a:schemeClr val="dk1"/>
              </a:buClr>
              <a:buSzPts val="1800"/>
              <a:buFont typeface="Quattrocento Sans"/>
              <a:buNone/>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588"/>
              </a:spcBef>
              <a:spcAft>
                <a:spcPts val="0"/>
              </a:spcAft>
              <a:buClr>
                <a:schemeClr val="dk1"/>
              </a:buClr>
              <a:buSzPts val="1440"/>
              <a:buFont typeface="Noto Sans Symbols"/>
              <a:buNone/>
              <a:defRPr b="0" i="0" sz="16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588"/>
              </a:spcBef>
              <a:spcAft>
                <a:spcPts val="0"/>
              </a:spcAft>
              <a:buClr>
                <a:schemeClr val="dk1"/>
              </a:buClr>
              <a:buSzPts val="1440"/>
              <a:buFont typeface="Noto Sans Symbols"/>
              <a:buNone/>
              <a:defRPr b="0" i="0" sz="16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588"/>
              </a:spcBef>
              <a:spcAft>
                <a:spcPts val="0"/>
              </a:spcAft>
              <a:buClr>
                <a:schemeClr val="dk1"/>
              </a:buClr>
              <a:buSzPts val="1080"/>
              <a:buFont typeface="Noto Sans Symbols"/>
              <a:buNone/>
              <a:defRPr b="1" i="0" sz="1200" u="none" cap="none" strike="noStrike">
                <a:solidFill>
                  <a:schemeClr val="dk1"/>
                </a:solidFill>
                <a:latin typeface="Quattrocento Sans"/>
                <a:ea typeface="Quattrocento Sans"/>
                <a:cs typeface="Quattrocento Sans"/>
                <a:sym typeface="Quattrocento Sans"/>
              </a:defRPr>
            </a:lvl5pPr>
            <a:lvl6pPr lvl="5" marR="0" rtl="0" algn="l">
              <a:spcBef>
                <a:spcPts val="588"/>
              </a:spcBef>
              <a:spcAft>
                <a:spcPts val="0"/>
              </a:spcAft>
              <a:buClr>
                <a:schemeClr val="dk1"/>
              </a:buClr>
              <a:buSzPts val="1961"/>
              <a:buFont typeface="Arial"/>
              <a:buNone/>
              <a:defRPr b="0" i="0" sz="1961"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392"/>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7pPr>
            <a:lvl8pPr lvl="7" marR="0" rtl="0" algn="l">
              <a:spcBef>
                <a:spcPts val="588"/>
              </a:spcBef>
              <a:spcAft>
                <a:spcPts val="0"/>
              </a:spcAft>
              <a:buClr>
                <a:schemeClr val="dk1"/>
              </a:buClr>
              <a:buSzPts val="1961"/>
              <a:buFont typeface="Arial"/>
              <a:buChar char="•"/>
              <a:defRPr b="0" i="0" sz="1961" u="none" cap="none" strike="noStrike">
                <a:solidFill>
                  <a:schemeClr val="dk1"/>
                </a:solidFill>
                <a:latin typeface="Quattrocento Sans"/>
                <a:ea typeface="Quattrocento Sans"/>
                <a:cs typeface="Quattrocento Sans"/>
                <a:sym typeface="Quattrocento Sans"/>
              </a:defRPr>
            </a:lvl8pPr>
            <a:lvl9pPr lvl="8" marR="0" rtl="0" algn="l">
              <a:spcBef>
                <a:spcPts val="392"/>
              </a:spcBef>
              <a:spcAft>
                <a:spcPts val="0"/>
              </a:spcAft>
              <a:buClr>
                <a:schemeClr val="dk1"/>
              </a:buClr>
              <a:buSzPts val="1961"/>
              <a:buFont typeface="Arial"/>
              <a:buChar char="•"/>
              <a:defRPr b="0" i="0" sz="1961" u="none" cap="none" strike="noStrike">
                <a:solidFill>
                  <a:schemeClr val="dk1"/>
                </a:solidFill>
                <a:latin typeface="Quattrocento Sans"/>
                <a:ea typeface="Quattrocento Sans"/>
                <a:cs typeface="Quattrocento Sans"/>
                <a:sym typeface="Quattrocento Sans"/>
              </a:defRPr>
            </a:lvl9pPr>
          </a:lstStyle>
          <a:p/>
        </p:txBody>
      </p:sp>
      <p:sp>
        <p:nvSpPr>
          <p:cNvPr id="304" name="Google Shape;304;p31"/>
          <p:cNvSpPr txBox="1"/>
          <p:nvPr>
            <p:ph idx="5" type="body"/>
          </p:nvPr>
        </p:nvSpPr>
        <p:spPr>
          <a:xfrm>
            <a:off x="4314044" y="5670381"/>
            <a:ext cx="3629278" cy="276999"/>
          </a:xfrm>
          <a:prstGeom prst="rect">
            <a:avLst/>
          </a:prstGeom>
          <a:noFill/>
          <a:ln>
            <a:noFill/>
          </a:ln>
        </p:spPr>
        <p:txBody>
          <a:bodyPr anchorCtr="0" anchor="t" bIns="91425" lIns="0" spcFirstLastPara="1" rIns="146300" wrap="square" tIns="0">
            <a:spAutoFit/>
          </a:bodyPr>
          <a:lstStyle>
            <a:lvl1pPr indent="-228600" lvl="0" marL="457200" algn="l">
              <a:lnSpc>
                <a:spcPct val="100000"/>
              </a:lnSpc>
              <a:spcBef>
                <a:spcPts val="0"/>
              </a:spcBef>
              <a:spcAft>
                <a:spcPts val="0"/>
              </a:spcAft>
              <a:buClr>
                <a:srgbClr val="000000"/>
              </a:buClr>
              <a:buSzPts val="1080"/>
              <a:buNone/>
              <a:defRPr b="1" sz="1200">
                <a:solidFill>
                  <a:srgbClr val="000000"/>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5" name="Google Shape;305;p31"/>
          <p:cNvSpPr txBox="1"/>
          <p:nvPr>
            <p:ph idx="6" type="body"/>
          </p:nvPr>
        </p:nvSpPr>
        <p:spPr>
          <a:xfrm>
            <a:off x="4303152" y="5947380"/>
            <a:ext cx="3607487" cy="30777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rgbClr val="000000"/>
              </a:buClr>
              <a:buSzPts val="900"/>
              <a:buNone/>
              <a:defRPr b="0" i="0" sz="1000">
                <a:solidFill>
                  <a:srgbClr val="000000"/>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6" name="Google Shape;306;p31"/>
          <p:cNvSpPr/>
          <p:nvPr>
            <p:ph idx="7" type="chart"/>
          </p:nvPr>
        </p:nvSpPr>
        <p:spPr>
          <a:xfrm>
            <a:off x="8139412" y="1950780"/>
            <a:ext cx="3623051" cy="3534843"/>
          </a:xfrm>
          <a:prstGeom prst="rect">
            <a:avLst/>
          </a:prstGeom>
          <a:noFill/>
          <a:ln>
            <a:noFill/>
          </a:ln>
        </p:spPr>
        <p:txBody>
          <a:bodyPr anchorCtr="0" anchor="ctr" bIns="91425" lIns="0" spcFirstLastPara="1" rIns="146300" wrap="square" tIns="91425">
            <a:noAutofit/>
          </a:bodyPr>
          <a:lstStyle>
            <a:lvl1pPr lvl="0" marR="0" rtl="0" algn="ctr">
              <a:lnSpc>
                <a:spcPct val="100000"/>
              </a:lnSpc>
              <a:spcBef>
                <a:spcPts val="0"/>
              </a:spcBef>
              <a:spcAft>
                <a:spcPts val="0"/>
              </a:spcAft>
              <a:buClr>
                <a:srgbClr val="000000"/>
              </a:buClr>
              <a:buSzPts val="2118"/>
              <a:buFont typeface="Noto Sans Symbols"/>
              <a:buNone/>
              <a:defRPr b="0" i="0" sz="2353" u="none" cap="none" strike="noStrike">
                <a:solidFill>
                  <a:srgbClr val="000000"/>
                </a:solidFill>
                <a:latin typeface="Quattrocento Sans"/>
                <a:ea typeface="Quattrocento Sans"/>
                <a:cs typeface="Quattrocento Sans"/>
                <a:sym typeface="Quattrocento Sans"/>
              </a:defRPr>
            </a:lvl1pPr>
            <a:lvl2pPr lvl="1" marR="0" rtl="0" algn="l">
              <a:lnSpc>
                <a:spcPct val="100000"/>
              </a:lnSpc>
              <a:spcBef>
                <a:spcPts val="392"/>
              </a:spcBef>
              <a:spcAft>
                <a:spcPts val="0"/>
              </a:spcAft>
              <a:buClr>
                <a:schemeClr val="dk1"/>
              </a:buClr>
              <a:buSzPts val="1800"/>
              <a:buFont typeface="Quattrocento Sans"/>
              <a:buNone/>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588"/>
              </a:spcBef>
              <a:spcAft>
                <a:spcPts val="0"/>
              </a:spcAft>
              <a:buClr>
                <a:schemeClr val="dk1"/>
              </a:buClr>
              <a:buSzPts val="1440"/>
              <a:buFont typeface="Noto Sans Symbols"/>
              <a:buNone/>
              <a:defRPr b="0" i="0" sz="16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588"/>
              </a:spcBef>
              <a:spcAft>
                <a:spcPts val="0"/>
              </a:spcAft>
              <a:buClr>
                <a:schemeClr val="dk1"/>
              </a:buClr>
              <a:buSzPts val="1440"/>
              <a:buFont typeface="Noto Sans Symbols"/>
              <a:buNone/>
              <a:defRPr b="0" i="0" sz="16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588"/>
              </a:spcBef>
              <a:spcAft>
                <a:spcPts val="0"/>
              </a:spcAft>
              <a:buClr>
                <a:schemeClr val="dk1"/>
              </a:buClr>
              <a:buSzPts val="1080"/>
              <a:buFont typeface="Noto Sans Symbols"/>
              <a:buNone/>
              <a:defRPr b="1" i="0" sz="1200" u="none" cap="none" strike="noStrike">
                <a:solidFill>
                  <a:schemeClr val="dk1"/>
                </a:solidFill>
                <a:latin typeface="Quattrocento Sans"/>
                <a:ea typeface="Quattrocento Sans"/>
                <a:cs typeface="Quattrocento Sans"/>
                <a:sym typeface="Quattrocento Sans"/>
              </a:defRPr>
            </a:lvl5pPr>
            <a:lvl6pPr lvl="5" marR="0" rtl="0" algn="l">
              <a:spcBef>
                <a:spcPts val="588"/>
              </a:spcBef>
              <a:spcAft>
                <a:spcPts val="0"/>
              </a:spcAft>
              <a:buClr>
                <a:schemeClr val="dk1"/>
              </a:buClr>
              <a:buSzPts val="1961"/>
              <a:buFont typeface="Arial"/>
              <a:buNone/>
              <a:defRPr b="0" i="0" sz="1961"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392"/>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7pPr>
            <a:lvl8pPr lvl="7" marR="0" rtl="0" algn="l">
              <a:spcBef>
                <a:spcPts val="588"/>
              </a:spcBef>
              <a:spcAft>
                <a:spcPts val="0"/>
              </a:spcAft>
              <a:buClr>
                <a:schemeClr val="dk1"/>
              </a:buClr>
              <a:buSzPts val="1961"/>
              <a:buFont typeface="Arial"/>
              <a:buChar char="•"/>
              <a:defRPr b="0" i="0" sz="1961" u="none" cap="none" strike="noStrike">
                <a:solidFill>
                  <a:schemeClr val="dk1"/>
                </a:solidFill>
                <a:latin typeface="Quattrocento Sans"/>
                <a:ea typeface="Quattrocento Sans"/>
                <a:cs typeface="Quattrocento Sans"/>
                <a:sym typeface="Quattrocento Sans"/>
              </a:defRPr>
            </a:lvl8pPr>
            <a:lvl9pPr lvl="8" marR="0" rtl="0" algn="l">
              <a:spcBef>
                <a:spcPts val="392"/>
              </a:spcBef>
              <a:spcAft>
                <a:spcPts val="0"/>
              </a:spcAft>
              <a:buClr>
                <a:schemeClr val="dk1"/>
              </a:buClr>
              <a:buSzPts val="1961"/>
              <a:buFont typeface="Arial"/>
              <a:buChar char="•"/>
              <a:defRPr b="0" i="0" sz="1961" u="none" cap="none" strike="noStrike">
                <a:solidFill>
                  <a:schemeClr val="dk1"/>
                </a:solidFill>
                <a:latin typeface="Quattrocento Sans"/>
                <a:ea typeface="Quattrocento Sans"/>
                <a:cs typeface="Quattrocento Sans"/>
                <a:sym typeface="Quattrocento Sans"/>
              </a:defRPr>
            </a:lvl9pPr>
          </a:lstStyle>
          <a:p/>
        </p:txBody>
      </p:sp>
      <p:sp>
        <p:nvSpPr>
          <p:cNvPr id="307" name="Google Shape;307;p31"/>
          <p:cNvSpPr txBox="1"/>
          <p:nvPr>
            <p:ph idx="8" type="body"/>
          </p:nvPr>
        </p:nvSpPr>
        <p:spPr>
          <a:xfrm>
            <a:off x="8139413" y="5947380"/>
            <a:ext cx="3607487" cy="30777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rgbClr val="000000"/>
              </a:buClr>
              <a:buSzPts val="900"/>
              <a:buNone/>
              <a:defRPr b="0" i="0" sz="1000">
                <a:solidFill>
                  <a:srgbClr val="000000"/>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8" name="Google Shape;308;p31"/>
          <p:cNvSpPr txBox="1"/>
          <p:nvPr>
            <p:ph idx="9" type="body"/>
          </p:nvPr>
        </p:nvSpPr>
        <p:spPr>
          <a:xfrm>
            <a:off x="8139413" y="5670381"/>
            <a:ext cx="3629278" cy="276999"/>
          </a:xfrm>
          <a:prstGeom prst="rect">
            <a:avLst/>
          </a:prstGeom>
          <a:noFill/>
          <a:ln>
            <a:noFill/>
          </a:ln>
        </p:spPr>
        <p:txBody>
          <a:bodyPr anchorCtr="0" anchor="t" bIns="91425" lIns="0" spcFirstLastPara="1" rIns="146300" wrap="square" tIns="0">
            <a:spAutoFit/>
          </a:bodyPr>
          <a:lstStyle>
            <a:lvl1pPr indent="-228600" lvl="0" marL="457200" algn="l">
              <a:lnSpc>
                <a:spcPct val="100000"/>
              </a:lnSpc>
              <a:spcBef>
                <a:spcPts val="0"/>
              </a:spcBef>
              <a:spcAft>
                <a:spcPts val="0"/>
              </a:spcAft>
              <a:buClr>
                <a:srgbClr val="000000"/>
              </a:buClr>
              <a:buSzPts val="1080"/>
              <a:buNone/>
              <a:defRPr b="1" sz="1200">
                <a:solidFill>
                  <a:srgbClr val="000000"/>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9" name="Google Shape;309;p31"/>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
        <p:nvSpPr>
          <p:cNvPr id="310" name="Google Shape;310;p31"/>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ext option 4">
  <p:cSld name="1_Text option 4">
    <p:spTree>
      <p:nvGrpSpPr>
        <p:cNvPr id="311" name="Shape 311"/>
        <p:cNvGrpSpPr/>
        <p:nvPr/>
      </p:nvGrpSpPr>
      <p:grpSpPr>
        <a:xfrm>
          <a:off x="0" y="0"/>
          <a:ext cx="0" cy="0"/>
          <a:chOff x="0" y="0"/>
          <a:chExt cx="0" cy="0"/>
        </a:xfrm>
      </p:grpSpPr>
      <p:sp>
        <p:nvSpPr>
          <p:cNvPr id="312" name="Google Shape;312;p32"/>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3" name="Google Shape;313;p32"/>
          <p:cNvSpPr txBox="1"/>
          <p:nvPr>
            <p:ph idx="1" type="body"/>
          </p:nvPr>
        </p:nvSpPr>
        <p:spPr>
          <a:xfrm>
            <a:off x="431095" y="2740880"/>
            <a:ext cx="2603367" cy="298850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00"/>
              </a:spcBef>
              <a:spcAft>
                <a:spcPts val="0"/>
              </a:spcAft>
              <a:buClr>
                <a:schemeClr val="dk1"/>
              </a:buClr>
              <a:buSzPts val="1260"/>
              <a:buNone/>
              <a:defRPr b="1" sz="1400">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260"/>
              <a:buFont typeface="Arial"/>
              <a:buNone/>
              <a:defRPr sz="1400">
                <a:solidFill>
                  <a:schemeClr val="dk1"/>
                </a:solidFill>
                <a:latin typeface="Quattrocento Sans"/>
                <a:ea typeface="Quattrocento Sans"/>
                <a:cs typeface="Quattrocento Sans"/>
                <a:sym typeface="Quattrocento Sans"/>
              </a:defRPr>
            </a:lvl2pPr>
            <a:lvl3pPr indent="-228600" lvl="2" marL="1371600" algn="l">
              <a:lnSpc>
                <a:spcPct val="100000"/>
              </a:lnSpc>
              <a:spcBef>
                <a:spcPts val="600"/>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4" name="Google Shape;314;p32"/>
          <p:cNvSpPr txBox="1"/>
          <p:nvPr>
            <p:ph idx="2" type="body"/>
          </p:nvPr>
        </p:nvSpPr>
        <p:spPr>
          <a:xfrm>
            <a:off x="3344578" y="2739464"/>
            <a:ext cx="2603367" cy="298850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00"/>
              </a:spcBef>
              <a:spcAft>
                <a:spcPts val="0"/>
              </a:spcAft>
              <a:buClr>
                <a:schemeClr val="dk1"/>
              </a:buClr>
              <a:buSzPts val="1260"/>
              <a:buNone/>
              <a:defRPr b="1" sz="1400">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260"/>
              <a:buFont typeface="Arial"/>
              <a:buNone/>
              <a:defRPr sz="1400">
                <a:solidFill>
                  <a:schemeClr val="dk1"/>
                </a:solidFill>
              </a:defRPr>
            </a:lvl2pPr>
            <a:lvl3pPr indent="-228600" lvl="2" marL="1371600" algn="l">
              <a:lnSpc>
                <a:spcPct val="100000"/>
              </a:lnSpc>
              <a:spcBef>
                <a:spcPts val="600"/>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5" name="Google Shape;315;p32"/>
          <p:cNvSpPr txBox="1"/>
          <p:nvPr>
            <p:ph idx="3" type="body"/>
          </p:nvPr>
        </p:nvSpPr>
        <p:spPr>
          <a:xfrm>
            <a:off x="6258062" y="2739464"/>
            <a:ext cx="2603367" cy="2988507"/>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200"/>
              </a:spcBef>
              <a:spcAft>
                <a:spcPts val="0"/>
              </a:spcAft>
              <a:buClr>
                <a:schemeClr val="dk1"/>
              </a:buClr>
              <a:buSzPts val="1260"/>
              <a:buFont typeface="Noto Sans Symbols"/>
              <a:buNone/>
              <a:defRPr b="1" sz="1400">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260"/>
              <a:buFont typeface="Arial"/>
              <a:buNone/>
              <a:defRPr sz="1400">
                <a:solidFill>
                  <a:schemeClr val="dk1"/>
                </a:solidFill>
                <a:latin typeface="Quattrocento Sans"/>
                <a:ea typeface="Quattrocento Sans"/>
                <a:cs typeface="Quattrocento Sans"/>
                <a:sym typeface="Quattrocento Sans"/>
              </a:defRPr>
            </a:lvl2pPr>
            <a:lvl3pPr indent="-228600" lvl="2" marL="1371600" algn="l">
              <a:lnSpc>
                <a:spcPct val="100000"/>
              </a:lnSpc>
              <a:spcBef>
                <a:spcPts val="600"/>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6" name="Google Shape;316;p32"/>
          <p:cNvSpPr txBox="1"/>
          <p:nvPr>
            <p:ph idx="4" type="body"/>
          </p:nvPr>
        </p:nvSpPr>
        <p:spPr>
          <a:xfrm>
            <a:off x="9171546" y="2739464"/>
            <a:ext cx="2603367" cy="2988507"/>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200"/>
              </a:spcBef>
              <a:spcAft>
                <a:spcPts val="0"/>
              </a:spcAft>
              <a:buClr>
                <a:schemeClr val="dk1"/>
              </a:buClr>
              <a:buSzPts val="1260"/>
              <a:buFont typeface="Noto Sans Symbols"/>
              <a:buNone/>
              <a:defRPr b="1" sz="1400">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260"/>
              <a:buFont typeface="Arial"/>
              <a:buNone/>
              <a:defRPr sz="1400">
                <a:solidFill>
                  <a:schemeClr val="dk1"/>
                </a:solidFill>
                <a:latin typeface="Quattrocento Sans"/>
                <a:ea typeface="Quattrocento Sans"/>
                <a:cs typeface="Quattrocento Sans"/>
                <a:sym typeface="Quattrocento Sans"/>
              </a:defRPr>
            </a:lvl2pPr>
            <a:lvl3pPr indent="-228600" lvl="2" marL="1371600" algn="l">
              <a:lnSpc>
                <a:spcPct val="100000"/>
              </a:lnSpc>
              <a:spcBef>
                <a:spcPts val="600"/>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17" name="Google Shape;317;p32"/>
          <p:cNvCxnSpPr/>
          <p:nvPr/>
        </p:nvCxnSpPr>
        <p:spPr>
          <a:xfrm>
            <a:off x="3189521" y="2798024"/>
            <a:ext cx="0" cy="1792850"/>
          </a:xfrm>
          <a:prstGeom prst="straightConnector1">
            <a:avLst/>
          </a:prstGeom>
          <a:noFill/>
          <a:ln cap="flat" cmpd="sng" w="19050">
            <a:solidFill>
              <a:srgbClr val="A5A5A5"/>
            </a:solidFill>
            <a:prstDash val="dash"/>
            <a:round/>
            <a:headEnd len="sm" w="sm" type="none"/>
            <a:tailEnd len="sm" w="sm" type="none"/>
          </a:ln>
        </p:spPr>
      </p:cxnSp>
      <p:cxnSp>
        <p:nvCxnSpPr>
          <p:cNvPr id="318" name="Google Shape;318;p32"/>
          <p:cNvCxnSpPr/>
          <p:nvPr/>
        </p:nvCxnSpPr>
        <p:spPr>
          <a:xfrm>
            <a:off x="6103006" y="2798024"/>
            <a:ext cx="0" cy="1792850"/>
          </a:xfrm>
          <a:prstGeom prst="straightConnector1">
            <a:avLst/>
          </a:prstGeom>
          <a:noFill/>
          <a:ln cap="flat" cmpd="sng" w="19050">
            <a:solidFill>
              <a:srgbClr val="A5A5A5"/>
            </a:solidFill>
            <a:prstDash val="dash"/>
            <a:round/>
            <a:headEnd len="sm" w="sm" type="none"/>
            <a:tailEnd len="sm" w="sm" type="none"/>
          </a:ln>
        </p:spPr>
      </p:cxnSp>
      <p:cxnSp>
        <p:nvCxnSpPr>
          <p:cNvPr id="319" name="Google Shape;319;p32"/>
          <p:cNvCxnSpPr/>
          <p:nvPr/>
        </p:nvCxnSpPr>
        <p:spPr>
          <a:xfrm>
            <a:off x="9016490" y="2798024"/>
            <a:ext cx="0" cy="1792850"/>
          </a:xfrm>
          <a:prstGeom prst="straightConnector1">
            <a:avLst/>
          </a:prstGeom>
          <a:noFill/>
          <a:ln cap="flat" cmpd="sng" w="19050">
            <a:solidFill>
              <a:srgbClr val="A5A5A5"/>
            </a:solidFill>
            <a:prstDash val="dash"/>
            <a:round/>
            <a:headEnd len="sm" w="sm" type="none"/>
            <a:tailEnd len="sm" w="sm" type="none"/>
          </a:ln>
        </p:spPr>
      </p:cxnSp>
      <p:sp>
        <p:nvSpPr>
          <p:cNvPr id="320" name="Google Shape;320;p32"/>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b exercise layout - 1">
  <p:cSld name="Lab exercise layout - 1">
    <p:spTree>
      <p:nvGrpSpPr>
        <p:cNvPr id="321" name="Shape 321"/>
        <p:cNvGrpSpPr/>
        <p:nvPr/>
      </p:nvGrpSpPr>
      <p:grpSpPr>
        <a:xfrm>
          <a:off x="0" y="0"/>
          <a:ext cx="0" cy="0"/>
          <a:chOff x="0" y="0"/>
          <a:chExt cx="0" cy="0"/>
        </a:xfrm>
      </p:grpSpPr>
      <p:sp>
        <p:nvSpPr>
          <p:cNvPr id="322" name="Google Shape;322;p33"/>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32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3" name="Google Shape;323;p33"/>
          <p:cNvSpPr txBox="1"/>
          <p:nvPr>
            <p:ph idx="1" type="body"/>
          </p:nvPr>
        </p:nvSpPr>
        <p:spPr>
          <a:xfrm>
            <a:off x="1568744" y="1456896"/>
            <a:ext cx="10204614" cy="896552"/>
          </a:xfrm>
          <a:prstGeom prst="rect">
            <a:avLst/>
          </a:prstGeom>
          <a:noFill/>
          <a:ln>
            <a:noFill/>
          </a:ln>
        </p:spPr>
        <p:txBody>
          <a:bodyPr anchorCtr="0" anchor="t"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2160"/>
              <a:buFont typeface="Arial"/>
              <a:buNone/>
              <a:defRPr b="0" sz="2400">
                <a:solidFill>
                  <a:schemeClr val="dk1"/>
                </a:solidFill>
                <a:latin typeface="Quattrocento Sans"/>
                <a:ea typeface="Quattrocento Sans"/>
                <a:cs typeface="Quattrocento Sans"/>
                <a:sym typeface="Quattrocento Sans"/>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4" name="Google Shape;324;p33"/>
          <p:cNvSpPr txBox="1"/>
          <p:nvPr>
            <p:ph idx="2" type="body"/>
          </p:nvPr>
        </p:nvSpPr>
        <p:spPr>
          <a:xfrm>
            <a:off x="432090" y="2980724"/>
            <a:ext cx="11341268" cy="537176"/>
          </a:xfrm>
          <a:prstGeom prst="rect">
            <a:avLst/>
          </a:prstGeom>
          <a:noFill/>
          <a:ln>
            <a:noFill/>
          </a:ln>
        </p:spPr>
        <p:txBody>
          <a:bodyPr anchorCtr="0" anchor="t"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2160"/>
              <a:buFont typeface="Arial"/>
              <a:buNone/>
              <a:defRPr b="0" sz="2400">
                <a:solidFill>
                  <a:schemeClr val="dk1"/>
                </a:solidFill>
                <a:latin typeface="Quattrocento Sans"/>
                <a:ea typeface="Quattrocento Sans"/>
                <a:cs typeface="Quattrocento Sans"/>
                <a:sym typeface="Quattrocento Sans"/>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5" name="Google Shape;325;p33"/>
          <p:cNvSpPr txBox="1"/>
          <p:nvPr>
            <p:ph idx="3" type="body"/>
          </p:nvPr>
        </p:nvSpPr>
        <p:spPr>
          <a:xfrm>
            <a:off x="432090" y="3517900"/>
            <a:ext cx="5435768" cy="2006600"/>
          </a:xfrm>
          <a:prstGeom prst="rect">
            <a:avLst/>
          </a:prstGeom>
          <a:noFill/>
          <a:ln cap="flat" cmpd="sng" w="19050">
            <a:solidFill>
              <a:schemeClr val="dk2"/>
            </a:solidFill>
            <a:prstDash val="solid"/>
            <a:round/>
            <a:headEnd len="sm" w="sm" type="none"/>
            <a:tailEnd len="sm" w="sm" type="none"/>
          </a:ln>
        </p:spPr>
        <p:txBody>
          <a:bodyPr anchorCtr="0" anchor="t" bIns="91425" lIns="182875" spcFirstLastPara="1" rIns="182875" wrap="square" tIns="137150">
            <a:noAutofit/>
          </a:bodyPr>
          <a:lstStyle>
            <a:lvl1pPr indent="-228600" lvl="0" marL="457200" algn="l">
              <a:lnSpc>
                <a:spcPct val="100000"/>
              </a:lnSpc>
              <a:spcBef>
                <a:spcPts val="0"/>
              </a:spcBef>
              <a:spcAft>
                <a:spcPts val="0"/>
              </a:spcAft>
              <a:buClr>
                <a:schemeClr val="dk1"/>
              </a:buClr>
              <a:buSzPts val="1800"/>
              <a:buNone/>
              <a:defRPr sz="2000">
                <a:solidFill>
                  <a:schemeClr val="dk1"/>
                </a:solidFill>
              </a:defRPr>
            </a:lvl1pPr>
            <a:lvl2pPr indent="-228600" lvl="1" marL="914400" algn="l">
              <a:lnSpc>
                <a:spcPct val="100000"/>
              </a:lnSpc>
              <a:spcBef>
                <a:spcPts val="392"/>
              </a:spcBef>
              <a:spcAft>
                <a:spcPts val="0"/>
              </a:spcAft>
              <a:buClr>
                <a:schemeClr val="dk1"/>
              </a:buClr>
              <a:buSzPts val="1620"/>
              <a:buFont typeface="Quattrocento Sans"/>
              <a:buNone/>
              <a:defRPr sz="1800">
                <a:solidFill>
                  <a:schemeClr val="dk1"/>
                </a:solidFill>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6" name="Google Shape;326;p33"/>
          <p:cNvSpPr txBox="1"/>
          <p:nvPr>
            <p:ph idx="4" type="body"/>
          </p:nvPr>
        </p:nvSpPr>
        <p:spPr>
          <a:xfrm>
            <a:off x="6337590" y="3517900"/>
            <a:ext cx="5435768" cy="2006600"/>
          </a:xfrm>
          <a:prstGeom prst="rect">
            <a:avLst/>
          </a:prstGeom>
          <a:noFill/>
          <a:ln cap="flat" cmpd="sng" w="19050">
            <a:solidFill>
              <a:schemeClr val="dk2"/>
            </a:solidFill>
            <a:prstDash val="solid"/>
            <a:round/>
            <a:headEnd len="sm" w="sm" type="none"/>
            <a:tailEnd len="sm" w="sm" type="none"/>
          </a:ln>
        </p:spPr>
        <p:txBody>
          <a:bodyPr anchorCtr="0" anchor="t" bIns="91425" lIns="182875" spcFirstLastPara="1" rIns="182875" wrap="square" tIns="137150">
            <a:noAutofit/>
          </a:bodyPr>
          <a:lstStyle>
            <a:lvl1pPr indent="-228600" lvl="0" marL="457200" algn="l">
              <a:lnSpc>
                <a:spcPct val="100000"/>
              </a:lnSpc>
              <a:spcBef>
                <a:spcPts val="0"/>
              </a:spcBef>
              <a:spcAft>
                <a:spcPts val="0"/>
              </a:spcAft>
              <a:buClr>
                <a:schemeClr val="dk1"/>
              </a:buClr>
              <a:buSzPts val="1800"/>
              <a:buNone/>
              <a:defRPr sz="2000">
                <a:solidFill>
                  <a:schemeClr val="dk1"/>
                </a:solidFill>
              </a:defRPr>
            </a:lvl1pPr>
            <a:lvl2pPr indent="-228600" lvl="1" marL="914400" algn="l">
              <a:lnSpc>
                <a:spcPct val="100000"/>
              </a:lnSpc>
              <a:spcBef>
                <a:spcPts val="392"/>
              </a:spcBef>
              <a:spcAft>
                <a:spcPts val="0"/>
              </a:spcAft>
              <a:buClr>
                <a:schemeClr val="dk1"/>
              </a:buClr>
              <a:buSzPts val="1620"/>
              <a:buFont typeface="Quattrocento Sans"/>
              <a:buNone/>
              <a:defRPr sz="1800">
                <a:solidFill>
                  <a:schemeClr val="dk1"/>
                </a:solidFill>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7" name="Google Shape;327;p33"/>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b exercise layout - 2">
  <p:cSld name="Lab exercise layout - 2">
    <p:spTree>
      <p:nvGrpSpPr>
        <p:cNvPr id="328" name="Shape 328"/>
        <p:cNvGrpSpPr/>
        <p:nvPr/>
      </p:nvGrpSpPr>
      <p:grpSpPr>
        <a:xfrm>
          <a:off x="0" y="0"/>
          <a:ext cx="0" cy="0"/>
          <a:chOff x="0" y="0"/>
          <a:chExt cx="0" cy="0"/>
        </a:xfrm>
      </p:grpSpPr>
      <p:sp>
        <p:nvSpPr>
          <p:cNvPr id="329" name="Google Shape;329;p34"/>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32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0" name="Google Shape;330;p34"/>
          <p:cNvSpPr txBox="1"/>
          <p:nvPr>
            <p:ph idx="1" type="body"/>
          </p:nvPr>
        </p:nvSpPr>
        <p:spPr>
          <a:xfrm>
            <a:off x="432090" y="1456896"/>
            <a:ext cx="11341268" cy="537176"/>
          </a:xfrm>
          <a:prstGeom prst="rect">
            <a:avLst/>
          </a:prstGeom>
          <a:noFill/>
          <a:ln>
            <a:noFill/>
          </a:ln>
        </p:spPr>
        <p:txBody>
          <a:bodyPr anchorCtr="0" anchor="t"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2160"/>
              <a:buFont typeface="Arial"/>
              <a:buNone/>
              <a:defRPr b="0" sz="2400">
                <a:solidFill>
                  <a:schemeClr val="dk1"/>
                </a:solidFill>
                <a:latin typeface="Quattrocento Sans"/>
                <a:ea typeface="Quattrocento Sans"/>
                <a:cs typeface="Quattrocento Sans"/>
                <a:sym typeface="Quattrocento Sans"/>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1" name="Google Shape;331;p34"/>
          <p:cNvSpPr txBox="1"/>
          <p:nvPr>
            <p:ph idx="2" type="body"/>
          </p:nvPr>
        </p:nvSpPr>
        <p:spPr>
          <a:xfrm>
            <a:off x="432089" y="1994072"/>
            <a:ext cx="3650357" cy="2006600"/>
          </a:xfrm>
          <a:prstGeom prst="rect">
            <a:avLst/>
          </a:prstGeom>
          <a:noFill/>
          <a:ln cap="flat" cmpd="sng" w="19050">
            <a:solidFill>
              <a:schemeClr val="dk2"/>
            </a:solidFill>
            <a:prstDash val="solid"/>
            <a:round/>
            <a:headEnd len="sm" w="sm" type="none"/>
            <a:tailEnd len="sm" w="sm" type="none"/>
          </a:ln>
        </p:spPr>
        <p:txBody>
          <a:bodyPr anchorCtr="0" anchor="t" bIns="91425" lIns="182875" spcFirstLastPara="1" rIns="182875" wrap="square" tIns="137150">
            <a:noAutofit/>
          </a:bodyPr>
          <a:lstStyle>
            <a:lvl1pPr indent="-228600" lvl="0" marL="457200" algn="l">
              <a:lnSpc>
                <a:spcPct val="100000"/>
              </a:lnSpc>
              <a:spcBef>
                <a:spcPts val="0"/>
              </a:spcBef>
              <a:spcAft>
                <a:spcPts val="0"/>
              </a:spcAft>
              <a:buClr>
                <a:schemeClr val="dk1"/>
              </a:buClr>
              <a:buSzPts val="1800"/>
              <a:buNone/>
              <a:defRPr sz="2000">
                <a:solidFill>
                  <a:schemeClr val="dk1"/>
                </a:solidFill>
              </a:defRPr>
            </a:lvl1pPr>
            <a:lvl2pPr indent="-228600" lvl="1" marL="914400" algn="l">
              <a:lnSpc>
                <a:spcPct val="100000"/>
              </a:lnSpc>
              <a:spcBef>
                <a:spcPts val="392"/>
              </a:spcBef>
              <a:spcAft>
                <a:spcPts val="0"/>
              </a:spcAft>
              <a:buClr>
                <a:schemeClr val="dk1"/>
              </a:buClr>
              <a:buSzPts val="1620"/>
              <a:buFont typeface="Quattrocento Sans"/>
              <a:buNone/>
              <a:defRPr sz="1800">
                <a:solidFill>
                  <a:schemeClr val="dk1"/>
                </a:solidFill>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2" name="Google Shape;332;p34"/>
          <p:cNvSpPr txBox="1"/>
          <p:nvPr>
            <p:ph idx="3" type="body"/>
          </p:nvPr>
        </p:nvSpPr>
        <p:spPr>
          <a:xfrm>
            <a:off x="4277544" y="1994072"/>
            <a:ext cx="3650357" cy="2006600"/>
          </a:xfrm>
          <a:prstGeom prst="rect">
            <a:avLst/>
          </a:prstGeom>
          <a:noFill/>
          <a:ln cap="flat" cmpd="sng" w="19050">
            <a:solidFill>
              <a:schemeClr val="dk2"/>
            </a:solidFill>
            <a:prstDash val="solid"/>
            <a:round/>
            <a:headEnd len="sm" w="sm" type="none"/>
            <a:tailEnd len="sm" w="sm" type="none"/>
          </a:ln>
        </p:spPr>
        <p:txBody>
          <a:bodyPr anchorCtr="0" anchor="t" bIns="91425" lIns="182875" spcFirstLastPara="1" rIns="182875" wrap="square" tIns="137150">
            <a:noAutofit/>
          </a:bodyPr>
          <a:lstStyle>
            <a:lvl1pPr indent="-228600" lvl="0" marL="457200" algn="l">
              <a:lnSpc>
                <a:spcPct val="100000"/>
              </a:lnSpc>
              <a:spcBef>
                <a:spcPts val="0"/>
              </a:spcBef>
              <a:spcAft>
                <a:spcPts val="0"/>
              </a:spcAft>
              <a:buClr>
                <a:schemeClr val="dk1"/>
              </a:buClr>
              <a:buSzPts val="1800"/>
              <a:buNone/>
              <a:defRPr sz="2000">
                <a:solidFill>
                  <a:schemeClr val="dk1"/>
                </a:solidFill>
              </a:defRPr>
            </a:lvl1pPr>
            <a:lvl2pPr indent="-228600" lvl="1" marL="914400" algn="l">
              <a:lnSpc>
                <a:spcPct val="100000"/>
              </a:lnSpc>
              <a:spcBef>
                <a:spcPts val="392"/>
              </a:spcBef>
              <a:spcAft>
                <a:spcPts val="0"/>
              </a:spcAft>
              <a:buClr>
                <a:schemeClr val="dk1"/>
              </a:buClr>
              <a:buSzPts val="1620"/>
              <a:buFont typeface="Quattrocento Sans"/>
              <a:buNone/>
              <a:defRPr sz="1800">
                <a:solidFill>
                  <a:schemeClr val="dk1"/>
                </a:solidFill>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3" name="Google Shape;333;p34"/>
          <p:cNvSpPr txBox="1"/>
          <p:nvPr>
            <p:ph idx="4" type="body"/>
          </p:nvPr>
        </p:nvSpPr>
        <p:spPr>
          <a:xfrm>
            <a:off x="8123000" y="1994072"/>
            <a:ext cx="3650357" cy="2006600"/>
          </a:xfrm>
          <a:prstGeom prst="rect">
            <a:avLst/>
          </a:prstGeom>
          <a:noFill/>
          <a:ln cap="flat" cmpd="sng" w="19050">
            <a:solidFill>
              <a:schemeClr val="dk2"/>
            </a:solidFill>
            <a:prstDash val="solid"/>
            <a:round/>
            <a:headEnd len="sm" w="sm" type="none"/>
            <a:tailEnd len="sm" w="sm" type="none"/>
          </a:ln>
        </p:spPr>
        <p:txBody>
          <a:bodyPr anchorCtr="0" anchor="t" bIns="91425" lIns="182875" spcFirstLastPara="1" rIns="182875" wrap="square" tIns="137150">
            <a:noAutofit/>
          </a:bodyPr>
          <a:lstStyle>
            <a:lvl1pPr indent="-228600" lvl="0" marL="457200" algn="l">
              <a:lnSpc>
                <a:spcPct val="100000"/>
              </a:lnSpc>
              <a:spcBef>
                <a:spcPts val="0"/>
              </a:spcBef>
              <a:spcAft>
                <a:spcPts val="0"/>
              </a:spcAft>
              <a:buClr>
                <a:schemeClr val="dk1"/>
              </a:buClr>
              <a:buSzPts val="1800"/>
              <a:buNone/>
              <a:defRPr sz="2000">
                <a:solidFill>
                  <a:schemeClr val="dk1"/>
                </a:solidFill>
              </a:defRPr>
            </a:lvl1pPr>
            <a:lvl2pPr indent="-228600" lvl="1" marL="914400" algn="l">
              <a:lnSpc>
                <a:spcPct val="100000"/>
              </a:lnSpc>
              <a:spcBef>
                <a:spcPts val="392"/>
              </a:spcBef>
              <a:spcAft>
                <a:spcPts val="0"/>
              </a:spcAft>
              <a:buClr>
                <a:schemeClr val="dk1"/>
              </a:buClr>
              <a:buSzPts val="1620"/>
              <a:buFont typeface="Quattrocento Sans"/>
              <a:buNone/>
              <a:defRPr sz="1800">
                <a:solidFill>
                  <a:schemeClr val="dk1"/>
                </a:solidFill>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4" name="Google Shape;334;p34"/>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b exercise layout - 3">
  <p:cSld name="Lab exercise layout - 3">
    <p:spTree>
      <p:nvGrpSpPr>
        <p:cNvPr id="335" name="Shape 335"/>
        <p:cNvGrpSpPr/>
        <p:nvPr/>
      </p:nvGrpSpPr>
      <p:grpSpPr>
        <a:xfrm>
          <a:off x="0" y="0"/>
          <a:ext cx="0" cy="0"/>
          <a:chOff x="0" y="0"/>
          <a:chExt cx="0" cy="0"/>
        </a:xfrm>
      </p:grpSpPr>
      <p:sp>
        <p:nvSpPr>
          <p:cNvPr id="336" name="Google Shape;336;p35"/>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32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7" name="Google Shape;337;p35"/>
          <p:cNvSpPr txBox="1"/>
          <p:nvPr>
            <p:ph idx="1" type="body"/>
          </p:nvPr>
        </p:nvSpPr>
        <p:spPr>
          <a:xfrm>
            <a:off x="432090" y="1456896"/>
            <a:ext cx="11341268" cy="537176"/>
          </a:xfrm>
          <a:prstGeom prst="rect">
            <a:avLst/>
          </a:prstGeom>
          <a:noFill/>
          <a:ln>
            <a:noFill/>
          </a:ln>
        </p:spPr>
        <p:txBody>
          <a:bodyPr anchorCtr="0" anchor="t"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2160"/>
              <a:buFont typeface="Arial"/>
              <a:buNone/>
              <a:defRPr b="0" sz="2400">
                <a:solidFill>
                  <a:schemeClr val="dk1"/>
                </a:solidFill>
                <a:latin typeface="Quattrocento Sans"/>
                <a:ea typeface="Quattrocento Sans"/>
                <a:cs typeface="Quattrocento Sans"/>
                <a:sym typeface="Quattrocento Sans"/>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8" name="Google Shape;338;p35"/>
          <p:cNvSpPr txBox="1"/>
          <p:nvPr>
            <p:ph idx="2" type="body"/>
          </p:nvPr>
        </p:nvSpPr>
        <p:spPr>
          <a:xfrm>
            <a:off x="432089" y="1994072"/>
            <a:ext cx="3650357" cy="1752428"/>
          </a:xfrm>
          <a:prstGeom prst="rect">
            <a:avLst/>
          </a:prstGeom>
          <a:noFill/>
          <a:ln cap="flat" cmpd="sng" w="19050">
            <a:solidFill>
              <a:schemeClr val="dk2"/>
            </a:solidFill>
            <a:prstDash val="solid"/>
            <a:round/>
            <a:headEnd len="sm" w="sm" type="none"/>
            <a:tailEnd len="sm" w="sm" type="none"/>
          </a:ln>
        </p:spPr>
        <p:txBody>
          <a:bodyPr anchorCtr="0" anchor="t" bIns="91425" lIns="182875" spcFirstLastPara="1" rIns="182875" wrap="square" tIns="137150">
            <a:noAutofit/>
          </a:bodyPr>
          <a:lstStyle>
            <a:lvl1pPr indent="-228600" lvl="0" marL="457200" algn="l">
              <a:lnSpc>
                <a:spcPct val="100000"/>
              </a:lnSpc>
              <a:spcBef>
                <a:spcPts val="0"/>
              </a:spcBef>
              <a:spcAft>
                <a:spcPts val="0"/>
              </a:spcAft>
              <a:buClr>
                <a:schemeClr val="dk1"/>
              </a:buClr>
              <a:buSzPts val="1800"/>
              <a:buNone/>
              <a:defRPr sz="2000">
                <a:solidFill>
                  <a:schemeClr val="dk1"/>
                </a:solidFill>
              </a:defRPr>
            </a:lvl1pPr>
            <a:lvl2pPr indent="-228600" lvl="1" marL="914400" algn="l">
              <a:lnSpc>
                <a:spcPct val="100000"/>
              </a:lnSpc>
              <a:spcBef>
                <a:spcPts val="392"/>
              </a:spcBef>
              <a:spcAft>
                <a:spcPts val="0"/>
              </a:spcAft>
              <a:buClr>
                <a:schemeClr val="dk1"/>
              </a:buClr>
              <a:buSzPts val="1620"/>
              <a:buFont typeface="Quattrocento Sans"/>
              <a:buNone/>
              <a:defRPr sz="1800">
                <a:solidFill>
                  <a:schemeClr val="dk1"/>
                </a:solidFill>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9" name="Google Shape;339;p35"/>
          <p:cNvSpPr txBox="1"/>
          <p:nvPr>
            <p:ph idx="3" type="body"/>
          </p:nvPr>
        </p:nvSpPr>
        <p:spPr>
          <a:xfrm>
            <a:off x="4277544" y="1994072"/>
            <a:ext cx="3650357" cy="1752428"/>
          </a:xfrm>
          <a:prstGeom prst="rect">
            <a:avLst/>
          </a:prstGeom>
          <a:noFill/>
          <a:ln cap="flat" cmpd="sng" w="19050">
            <a:solidFill>
              <a:schemeClr val="dk2"/>
            </a:solidFill>
            <a:prstDash val="solid"/>
            <a:round/>
            <a:headEnd len="sm" w="sm" type="none"/>
            <a:tailEnd len="sm" w="sm" type="none"/>
          </a:ln>
        </p:spPr>
        <p:txBody>
          <a:bodyPr anchorCtr="0" anchor="t" bIns="91425" lIns="182875" spcFirstLastPara="1" rIns="182875" wrap="square" tIns="137150">
            <a:noAutofit/>
          </a:bodyPr>
          <a:lstStyle>
            <a:lvl1pPr indent="-228600" lvl="0" marL="457200" algn="l">
              <a:lnSpc>
                <a:spcPct val="100000"/>
              </a:lnSpc>
              <a:spcBef>
                <a:spcPts val="0"/>
              </a:spcBef>
              <a:spcAft>
                <a:spcPts val="0"/>
              </a:spcAft>
              <a:buClr>
                <a:schemeClr val="dk1"/>
              </a:buClr>
              <a:buSzPts val="1800"/>
              <a:buNone/>
              <a:defRPr sz="2000">
                <a:solidFill>
                  <a:schemeClr val="dk1"/>
                </a:solidFill>
              </a:defRPr>
            </a:lvl1pPr>
            <a:lvl2pPr indent="-228600" lvl="1" marL="914400" algn="l">
              <a:lnSpc>
                <a:spcPct val="100000"/>
              </a:lnSpc>
              <a:spcBef>
                <a:spcPts val="392"/>
              </a:spcBef>
              <a:spcAft>
                <a:spcPts val="0"/>
              </a:spcAft>
              <a:buClr>
                <a:schemeClr val="dk1"/>
              </a:buClr>
              <a:buSzPts val="1620"/>
              <a:buFont typeface="Quattrocento Sans"/>
              <a:buNone/>
              <a:defRPr sz="1800">
                <a:solidFill>
                  <a:schemeClr val="dk1"/>
                </a:solidFill>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0" name="Google Shape;340;p35"/>
          <p:cNvSpPr txBox="1"/>
          <p:nvPr>
            <p:ph idx="4" type="body"/>
          </p:nvPr>
        </p:nvSpPr>
        <p:spPr>
          <a:xfrm>
            <a:off x="8123000" y="1994072"/>
            <a:ext cx="3650357" cy="1752428"/>
          </a:xfrm>
          <a:prstGeom prst="rect">
            <a:avLst/>
          </a:prstGeom>
          <a:noFill/>
          <a:ln cap="flat" cmpd="sng" w="19050">
            <a:solidFill>
              <a:schemeClr val="dk2"/>
            </a:solidFill>
            <a:prstDash val="solid"/>
            <a:round/>
            <a:headEnd len="sm" w="sm" type="none"/>
            <a:tailEnd len="sm" w="sm" type="none"/>
          </a:ln>
        </p:spPr>
        <p:txBody>
          <a:bodyPr anchorCtr="0" anchor="t" bIns="91425" lIns="182875" spcFirstLastPara="1" rIns="182875" wrap="square" tIns="137150">
            <a:noAutofit/>
          </a:bodyPr>
          <a:lstStyle>
            <a:lvl1pPr indent="-228600" lvl="0" marL="457200" algn="l">
              <a:lnSpc>
                <a:spcPct val="100000"/>
              </a:lnSpc>
              <a:spcBef>
                <a:spcPts val="0"/>
              </a:spcBef>
              <a:spcAft>
                <a:spcPts val="0"/>
              </a:spcAft>
              <a:buClr>
                <a:schemeClr val="dk1"/>
              </a:buClr>
              <a:buSzPts val="1800"/>
              <a:buNone/>
              <a:defRPr sz="2000">
                <a:solidFill>
                  <a:schemeClr val="dk1"/>
                </a:solidFill>
              </a:defRPr>
            </a:lvl1pPr>
            <a:lvl2pPr indent="-228600" lvl="1" marL="914400" algn="l">
              <a:lnSpc>
                <a:spcPct val="100000"/>
              </a:lnSpc>
              <a:spcBef>
                <a:spcPts val="392"/>
              </a:spcBef>
              <a:spcAft>
                <a:spcPts val="0"/>
              </a:spcAft>
              <a:buClr>
                <a:schemeClr val="dk1"/>
              </a:buClr>
              <a:buSzPts val="1620"/>
              <a:buFont typeface="Quattrocento Sans"/>
              <a:buNone/>
              <a:defRPr sz="1800">
                <a:solidFill>
                  <a:schemeClr val="dk1"/>
                </a:solidFill>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1" name="Google Shape;341;p35"/>
          <p:cNvSpPr txBox="1"/>
          <p:nvPr>
            <p:ph idx="5" type="body"/>
          </p:nvPr>
        </p:nvSpPr>
        <p:spPr>
          <a:xfrm>
            <a:off x="432089" y="3924472"/>
            <a:ext cx="3650357" cy="1752428"/>
          </a:xfrm>
          <a:prstGeom prst="rect">
            <a:avLst/>
          </a:prstGeom>
          <a:noFill/>
          <a:ln cap="flat" cmpd="sng" w="19050">
            <a:solidFill>
              <a:schemeClr val="dk2"/>
            </a:solidFill>
            <a:prstDash val="solid"/>
            <a:round/>
            <a:headEnd len="sm" w="sm" type="none"/>
            <a:tailEnd len="sm" w="sm" type="none"/>
          </a:ln>
        </p:spPr>
        <p:txBody>
          <a:bodyPr anchorCtr="0" anchor="t" bIns="91425" lIns="182875" spcFirstLastPara="1" rIns="182875" wrap="square" tIns="137150">
            <a:noAutofit/>
          </a:bodyPr>
          <a:lstStyle>
            <a:lvl1pPr indent="-228600" lvl="0" marL="457200" algn="l">
              <a:lnSpc>
                <a:spcPct val="100000"/>
              </a:lnSpc>
              <a:spcBef>
                <a:spcPts val="0"/>
              </a:spcBef>
              <a:spcAft>
                <a:spcPts val="0"/>
              </a:spcAft>
              <a:buClr>
                <a:schemeClr val="dk1"/>
              </a:buClr>
              <a:buSzPts val="1800"/>
              <a:buNone/>
              <a:defRPr sz="2000">
                <a:solidFill>
                  <a:schemeClr val="dk1"/>
                </a:solidFill>
              </a:defRPr>
            </a:lvl1pPr>
            <a:lvl2pPr indent="-228600" lvl="1" marL="914400" algn="l">
              <a:lnSpc>
                <a:spcPct val="100000"/>
              </a:lnSpc>
              <a:spcBef>
                <a:spcPts val="392"/>
              </a:spcBef>
              <a:spcAft>
                <a:spcPts val="0"/>
              </a:spcAft>
              <a:buClr>
                <a:schemeClr val="dk1"/>
              </a:buClr>
              <a:buSzPts val="1620"/>
              <a:buFont typeface="Quattrocento Sans"/>
              <a:buNone/>
              <a:defRPr sz="1800">
                <a:solidFill>
                  <a:schemeClr val="dk1"/>
                </a:solidFill>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2" name="Google Shape;342;p35"/>
          <p:cNvSpPr txBox="1"/>
          <p:nvPr>
            <p:ph idx="6" type="body"/>
          </p:nvPr>
        </p:nvSpPr>
        <p:spPr>
          <a:xfrm>
            <a:off x="4277544" y="3924472"/>
            <a:ext cx="3650357" cy="1752428"/>
          </a:xfrm>
          <a:prstGeom prst="rect">
            <a:avLst/>
          </a:prstGeom>
          <a:noFill/>
          <a:ln cap="flat" cmpd="sng" w="19050">
            <a:solidFill>
              <a:schemeClr val="dk2"/>
            </a:solidFill>
            <a:prstDash val="solid"/>
            <a:round/>
            <a:headEnd len="sm" w="sm" type="none"/>
            <a:tailEnd len="sm" w="sm" type="none"/>
          </a:ln>
        </p:spPr>
        <p:txBody>
          <a:bodyPr anchorCtr="0" anchor="t" bIns="91425" lIns="182875" spcFirstLastPara="1" rIns="182875" wrap="square" tIns="137150">
            <a:noAutofit/>
          </a:bodyPr>
          <a:lstStyle>
            <a:lvl1pPr indent="-228600" lvl="0" marL="457200" algn="l">
              <a:lnSpc>
                <a:spcPct val="100000"/>
              </a:lnSpc>
              <a:spcBef>
                <a:spcPts val="0"/>
              </a:spcBef>
              <a:spcAft>
                <a:spcPts val="0"/>
              </a:spcAft>
              <a:buClr>
                <a:schemeClr val="dk1"/>
              </a:buClr>
              <a:buSzPts val="1800"/>
              <a:buNone/>
              <a:defRPr sz="2000">
                <a:solidFill>
                  <a:schemeClr val="dk1"/>
                </a:solidFill>
              </a:defRPr>
            </a:lvl1pPr>
            <a:lvl2pPr indent="-228600" lvl="1" marL="914400" algn="l">
              <a:lnSpc>
                <a:spcPct val="100000"/>
              </a:lnSpc>
              <a:spcBef>
                <a:spcPts val="392"/>
              </a:spcBef>
              <a:spcAft>
                <a:spcPts val="0"/>
              </a:spcAft>
              <a:buClr>
                <a:schemeClr val="dk1"/>
              </a:buClr>
              <a:buSzPts val="1620"/>
              <a:buFont typeface="Quattrocento Sans"/>
              <a:buNone/>
              <a:defRPr sz="1800">
                <a:solidFill>
                  <a:schemeClr val="dk1"/>
                </a:solidFill>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3" name="Google Shape;343;p35"/>
          <p:cNvSpPr txBox="1"/>
          <p:nvPr>
            <p:ph idx="7" type="body"/>
          </p:nvPr>
        </p:nvSpPr>
        <p:spPr>
          <a:xfrm>
            <a:off x="8123000" y="3924472"/>
            <a:ext cx="3650357" cy="1752428"/>
          </a:xfrm>
          <a:prstGeom prst="rect">
            <a:avLst/>
          </a:prstGeom>
          <a:noFill/>
          <a:ln cap="flat" cmpd="sng" w="19050">
            <a:solidFill>
              <a:schemeClr val="dk2"/>
            </a:solidFill>
            <a:prstDash val="solid"/>
            <a:round/>
            <a:headEnd len="sm" w="sm" type="none"/>
            <a:tailEnd len="sm" w="sm" type="none"/>
          </a:ln>
        </p:spPr>
        <p:txBody>
          <a:bodyPr anchorCtr="0" anchor="t" bIns="91425" lIns="182875" spcFirstLastPara="1" rIns="182875" wrap="square" tIns="137150">
            <a:noAutofit/>
          </a:bodyPr>
          <a:lstStyle>
            <a:lvl1pPr indent="-228600" lvl="0" marL="457200" algn="l">
              <a:lnSpc>
                <a:spcPct val="100000"/>
              </a:lnSpc>
              <a:spcBef>
                <a:spcPts val="0"/>
              </a:spcBef>
              <a:spcAft>
                <a:spcPts val="0"/>
              </a:spcAft>
              <a:buClr>
                <a:schemeClr val="dk1"/>
              </a:buClr>
              <a:buSzPts val="1800"/>
              <a:buNone/>
              <a:defRPr sz="2000">
                <a:solidFill>
                  <a:schemeClr val="dk1"/>
                </a:solidFill>
              </a:defRPr>
            </a:lvl1pPr>
            <a:lvl2pPr indent="-228600" lvl="1" marL="914400" algn="l">
              <a:lnSpc>
                <a:spcPct val="100000"/>
              </a:lnSpc>
              <a:spcBef>
                <a:spcPts val="392"/>
              </a:spcBef>
              <a:spcAft>
                <a:spcPts val="0"/>
              </a:spcAft>
              <a:buClr>
                <a:schemeClr val="dk1"/>
              </a:buClr>
              <a:buSzPts val="1620"/>
              <a:buFont typeface="Quattrocento Sans"/>
              <a:buNone/>
              <a:defRPr sz="1800">
                <a:solidFill>
                  <a:schemeClr val="dk1"/>
                </a:solidFill>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4" name="Google Shape;344;p35"/>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ption_2 rows">
  <p:cSld name="Text option_2 rows">
    <p:spTree>
      <p:nvGrpSpPr>
        <p:cNvPr id="345" name="Shape 345"/>
        <p:cNvGrpSpPr/>
        <p:nvPr/>
      </p:nvGrpSpPr>
      <p:grpSpPr>
        <a:xfrm>
          <a:off x="0" y="0"/>
          <a:ext cx="0" cy="0"/>
          <a:chOff x="0" y="0"/>
          <a:chExt cx="0" cy="0"/>
        </a:xfrm>
      </p:grpSpPr>
      <p:sp>
        <p:nvSpPr>
          <p:cNvPr id="346" name="Google Shape;346;p36"/>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32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7" name="Google Shape;347;p36"/>
          <p:cNvSpPr txBox="1"/>
          <p:nvPr>
            <p:ph idx="1" type="body"/>
          </p:nvPr>
        </p:nvSpPr>
        <p:spPr>
          <a:xfrm>
            <a:off x="1568744" y="1456896"/>
            <a:ext cx="10204614" cy="896552"/>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48" name="Google Shape;348;p36"/>
          <p:cNvCxnSpPr/>
          <p:nvPr/>
        </p:nvCxnSpPr>
        <p:spPr>
          <a:xfrm>
            <a:off x="1568744" y="2667086"/>
            <a:ext cx="10191168" cy="0"/>
          </a:xfrm>
          <a:prstGeom prst="straightConnector1">
            <a:avLst/>
          </a:prstGeom>
          <a:noFill/>
          <a:ln cap="flat" cmpd="sng" w="19050">
            <a:solidFill>
              <a:srgbClr val="A5A5A5"/>
            </a:solidFill>
            <a:prstDash val="dash"/>
            <a:round/>
            <a:headEnd len="sm" w="sm" type="none"/>
            <a:tailEnd len="sm" w="sm" type="none"/>
          </a:ln>
        </p:spPr>
      </p:cxnSp>
      <p:sp>
        <p:nvSpPr>
          <p:cNvPr id="349" name="Google Shape;349;p36"/>
          <p:cNvSpPr txBox="1"/>
          <p:nvPr>
            <p:ph idx="2" type="body"/>
          </p:nvPr>
        </p:nvSpPr>
        <p:spPr>
          <a:xfrm>
            <a:off x="1568744" y="2980724"/>
            <a:ext cx="10204614" cy="896552"/>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0" name="Google Shape;350;p36"/>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ption_3 rows">
  <p:cSld name="Text option_3 rows">
    <p:spTree>
      <p:nvGrpSpPr>
        <p:cNvPr id="351" name="Shape 351"/>
        <p:cNvGrpSpPr/>
        <p:nvPr/>
      </p:nvGrpSpPr>
      <p:grpSpPr>
        <a:xfrm>
          <a:off x="0" y="0"/>
          <a:ext cx="0" cy="0"/>
          <a:chOff x="0" y="0"/>
          <a:chExt cx="0" cy="0"/>
        </a:xfrm>
      </p:grpSpPr>
      <p:sp>
        <p:nvSpPr>
          <p:cNvPr id="352" name="Google Shape;352;p37"/>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32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3" name="Google Shape;353;p37"/>
          <p:cNvSpPr txBox="1"/>
          <p:nvPr>
            <p:ph idx="1" type="body"/>
          </p:nvPr>
        </p:nvSpPr>
        <p:spPr>
          <a:xfrm>
            <a:off x="1568744" y="1456896"/>
            <a:ext cx="10204614" cy="896552"/>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54" name="Google Shape;354;p37"/>
          <p:cNvCxnSpPr/>
          <p:nvPr/>
        </p:nvCxnSpPr>
        <p:spPr>
          <a:xfrm>
            <a:off x="1568744" y="2450308"/>
            <a:ext cx="10191168" cy="0"/>
          </a:xfrm>
          <a:prstGeom prst="straightConnector1">
            <a:avLst/>
          </a:prstGeom>
          <a:noFill/>
          <a:ln cap="flat" cmpd="sng" w="19050">
            <a:solidFill>
              <a:srgbClr val="A5A5A5"/>
            </a:solidFill>
            <a:prstDash val="dash"/>
            <a:round/>
            <a:headEnd len="sm" w="sm" type="none"/>
            <a:tailEnd len="sm" w="sm" type="none"/>
          </a:ln>
        </p:spPr>
      </p:cxnSp>
      <p:sp>
        <p:nvSpPr>
          <p:cNvPr id="355" name="Google Shape;355;p37"/>
          <p:cNvSpPr txBox="1"/>
          <p:nvPr>
            <p:ph idx="2" type="body"/>
          </p:nvPr>
        </p:nvSpPr>
        <p:spPr>
          <a:xfrm>
            <a:off x="1568744" y="2546889"/>
            <a:ext cx="10204614" cy="896552"/>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56" name="Google Shape;356;p37"/>
          <p:cNvCxnSpPr/>
          <p:nvPr/>
        </p:nvCxnSpPr>
        <p:spPr>
          <a:xfrm>
            <a:off x="1568744" y="3540146"/>
            <a:ext cx="10191168" cy="0"/>
          </a:xfrm>
          <a:prstGeom prst="straightConnector1">
            <a:avLst/>
          </a:prstGeom>
          <a:noFill/>
          <a:ln cap="flat" cmpd="sng" w="19050">
            <a:solidFill>
              <a:srgbClr val="A5A5A5"/>
            </a:solidFill>
            <a:prstDash val="dash"/>
            <a:round/>
            <a:headEnd len="sm" w="sm" type="none"/>
            <a:tailEnd len="sm" w="sm" type="none"/>
          </a:ln>
        </p:spPr>
      </p:cxnSp>
      <p:sp>
        <p:nvSpPr>
          <p:cNvPr id="357" name="Google Shape;357;p37"/>
          <p:cNvSpPr txBox="1"/>
          <p:nvPr>
            <p:ph idx="3" type="body"/>
          </p:nvPr>
        </p:nvSpPr>
        <p:spPr>
          <a:xfrm>
            <a:off x="1568744" y="3636882"/>
            <a:ext cx="10204614" cy="896552"/>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8" name="Google Shape;358;p37"/>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ption_4 rows">
  <p:cSld name="Text option_4 rows">
    <p:spTree>
      <p:nvGrpSpPr>
        <p:cNvPr id="359" name="Shape 359"/>
        <p:cNvGrpSpPr/>
        <p:nvPr/>
      </p:nvGrpSpPr>
      <p:grpSpPr>
        <a:xfrm>
          <a:off x="0" y="0"/>
          <a:ext cx="0" cy="0"/>
          <a:chOff x="0" y="0"/>
          <a:chExt cx="0" cy="0"/>
        </a:xfrm>
      </p:grpSpPr>
      <p:sp>
        <p:nvSpPr>
          <p:cNvPr id="360" name="Google Shape;360;p38"/>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32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1" name="Google Shape;361;p38"/>
          <p:cNvSpPr txBox="1"/>
          <p:nvPr>
            <p:ph idx="1" type="body"/>
          </p:nvPr>
        </p:nvSpPr>
        <p:spPr>
          <a:xfrm>
            <a:off x="1568744" y="1456896"/>
            <a:ext cx="10204614" cy="896552"/>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62" name="Google Shape;362;p38"/>
          <p:cNvCxnSpPr/>
          <p:nvPr/>
        </p:nvCxnSpPr>
        <p:spPr>
          <a:xfrm>
            <a:off x="1568744" y="2450308"/>
            <a:ext cx="10191168" cy="0"/>
          </a:xfrm>
          <a:prstGeom prst="straightConnector1">
            <a:avLst/>
          </a:prstGeom>
          <a:noFill/>
          <a:ln cap="flat" cmpd="sng" w="19050">
            <a:solidFill>
              <a:srgbClr val="A5A5A5"/>
            </a:solidFill>
            <a:prstDash val="dash"/>
            <a:round/>
            <a:headEnd len="sm" w="sm" type="none"/>
            <a:tailEnd len="sm" w="sm" type="none"/>
          </a:ln>
        </p:spPr>
      </p:cxnSp>
      <p:sp>
        <p:nvSpPr>
          <p:cNvPr id="363" name="Google Shape;363;p38"/>
          <p:cNvSpPr txBox="1"/>
          <p:nvPr>
            <p:ph idx="2" type="body"/>
          </p:nvPr>
        </p:nvSpPr>
        <p:spPr>
          <a:xfrm>
            <a:off x="1568744" y="2546889"/>
            <a:ext cx="10204614" cy="896552"/>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64" name="Google Shape;364;p38"/>
          <p:cNvCxnSpPr/>
          <p:nvPr/>
        </p:nvCxnSpPr>
        <p:spPr>
          <a:xfrm>
            <a:off x="1568744" y="3540146"/>
            <a:ext cx="10191168" cy="0"/>
          </a:xfrm>
          <a:prstGeom prst="straightConnector1">
            <a:avLst/>
          </a:prstGeom>
          <a:noFill/>
          <a:ln cap="flat" cmpd="sng" w="19050">
            <a:solidFill>
              <a:srgbClr val="A5A5A5"/>
            </a:solidFill>
            <a:prstDash val="dash"/>
            <a:round/>
            <a:headEnd len="sm" w="sm" type="none"/>
            <a:tailEnd len="sm" w="sm" type="none"/>
          </a:ln>
        </p:spPr>
      </p:cxnSp>
      <p:sp>
        <p:nvSpPr>
          <p:cNvPr id="365" name="Google Shape;365;p38"/>
          <p:cNvSpPr txBox="1"/>
          <p:nvPr>
            <p:ph idx="3" type="body"/>
          </p:nvPr>
        </p:nvSpPr>
        <p:spPr>
          <a:xfrm>
            <a:off x="1568744" y="3636882"/>
            <a:ext cx="10204614" cy="896552"/>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66" name="Google Shape;366;p38"/>
          <p:cNvCxnSpPr/>
          <p:nvPr/>
        </p:nvCxnSpPr>
        <p:spPr>
          <a:xfrm>
            <a:off x="1568744" y="4629985"/>
            <a:ext cx="10191168" cy="0"/>
          </a:xfrm>
          <a:prstGeom prst="straightConnector1">
            <a:avLst/>
          </a:prstGeom>
          <a:noFill/>
          <a:ln cap="flat" cmpd="sng" w="19050">
            <a:solidFill>
              <a:srgbClr val="A5A5A5"/>
            </a:solidFill>
            <a:prstDash val="dash"/>
            <a:round/>
            <a:headEnd len="sm" w="sm" type="none"/>
            <a:tailEnd len="sm" w="sm" type="none"/>
          </a:ln>
        </p:spPr>
      </p:cxnSp>
      <p:sp>
        <p:nvSpPr>
          <p:cNvPr id="367" name="Google Shape;367;p38"/>
          <p:cNvSpPr txBox="1"/>
          <p:nvPr>
            <p:ph idx="4" type="body"/>
          </p:nvPr>
        </p:nvSpPr>
        <p:spPr>
          <a:xfrm>
            <a:off x="1568744" y="4726875"/>
            <a:ext cx="10204614" cy="896552"/>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8" name="Google Shape;368;p38"/>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ption_5 rows">
  <p:cSld name="Text option_5 rows">
    <p:spTree>
      <p:nvGrpSpPr>
        <p:cNvPr id="369" name="Shape 369"/>
        <p:cNvGrpSpPr/>
        <p:nvPr/>
      </p:nvGrpSpPr>
      <p:grpSpPr>
        <a:xfrm>
          <a:off x="0" y="0"/>
          <a:ext cx="0" cy="0"/>
          <a:chOff x="0" y="0"/>
          <a:chExt cx="0" cy="0"/>
        </a:xfrm>
      </p:grpSpPr>
      <p:sp>
        <p:nvSpPr>
          <p:cNvPr id="370" name="Google Shape;370;p39"/>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32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1" name="Google Shape;371;p39"/>
          <p:cNvSpPr txBox="1"/>
          <p:nvPr>
            <p:ph idx="1" type="body"/>
          </p:nvPr>
        </p:nvSpPr>
        <p:spPr>
          <a:xfrm>
            <a:off x="1568744" y="1456896"/>
            <a:ext cx="10204614" cy="896552"/>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72" name="Google Shape;372;p39"/>
          <p:cNvCxnSpPr/>
          <p:nvPr/>
        </p:nvCxnSpPr>
        <p:spPr>
          <a:xfrm>
            <a:off x="1568744" y="2412957"/>
            <a:ext cx="10191168" cy="0"/>
          </a:xfrm>
          <a:prstGeom prst="straightConnector1">
            <a:avLst/>
          </a:prstGeom>
          <a:noFill/>
          <a:ln cap="flat" cmpd="sng" w="19050">
            <a:solidFill>
              <a:srgbClr val="A5A5A5"/>
            </a:solidFill>
            <a:prstDash val="dash"/>
            <a:round/>
            <a:headEnd len="sm" w="sm" type="none"/>
            <a:tailEnd len="sm" w="sm" type="none"/>
          </a:ln>
        </p:spPr>
      </p:cxnSp>
      <p:sp>
        <p:nvSpPr>
          <p:cNvPr id="373" name="Google Shape;373;p39"/>
          <p:cNvSpPr txBox="1"/>
          <p:nvPr>
            <p:ph idx="2" type="body"/>
          </p:nvPr>
        </p:nvSpPr>
        <p:spPr>
          <a:xfrm>
            <a:off x="1568744" y="2472176"/>
            <a:ext cx="10204614" cy="896552"/>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74" name="Google Shape;374;p39"/>
          <p:cNvCxnSpPr/>
          <p:nvPr/>
        </p:nvCxnSpPr>
        <p:spPr>
          <a:xfrm>
            <a:off x="1568744" y="3428093"/>
            <a:ext cx="10191168" cy="0"/>
          </a:xfrm>
          <a:prstGeom prst="straightConnector1">
            <a:avLst/>
          </a:prstGeom>
          <a:noFill/>
          <a:ln cap="flat" cmpd="sng" w="19050">
            <a:solidFill>
              <a:srgbClr val="A5A5A5"/>
            </a:solidFill>
            <a:prstDash val="dash"/>
            <a:round/>
            <a:headEnd len="sm" w="sm" type="none"/>
            <a:tailEnd len="sm" w="sm" type="none"/>
          </a:ln>
        </p:spPr>
      </p:cxnSp>
      <p:sp>
        <p:nvSpPr>
          <p:cNvPr id="375" name="Google Shape;375;p39"/>
          <p:cNvSpPr txBox="1"/>
          <p:nvPr>
            <p:ph idx="3" type="body"/>
          </p:nvPr>
        </p:nvSpPr>
        <p:spPr>
          <a:xfrm>
            <a:off x="1568744" y="3487457"/>
            <a:ext cx="10204614" cy="896552"/>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76" name="Google Shape;376;p39"/>
          <p:cNvCxnSpPr/>
          <p:nvPr/>
        </p:nvCxnSpPr>
        <p:spPr>
          <a:xfrm>
            <a:off x="1568744" y="4443230"/>
            <a:ext cx="10191168" cy="0"/>
          </a:xfrm>
          <a:prstGeom prst="straightConnector1">
            <a:avLst/>
          </a:prstGeom>
          <a:noFill/>
          <a:ln cap="flat" cmpd="sng" w="19050">
            <a:solidFill>
              <a:srgbClr val="A5A5A5"/>
            </a:solidFill>
            <a:prstDash val="dash"/>
            <a:round/>
            <a:headEnd len="sm" w="sm" type="none"/>
            <a:tailEnd len="sm" w="sm" type="none"/>
          </a:ln>
        </p:spPr>
      </p:cxnSp>
      <p:sp>
        <p:nvSpPr>
          <p:cNvPr id="377" name="Google Shape;377;p39"/>
          <p:cNvSpPr txBox="1"/>
          <p:nvPr>
            <p:ph idx="4" type="body"/>
          </p:nvPr>
        </p:nvSpPr>
        <p:spPr>
          <a:xfrm>
            <a:off x="1568744" y="4502737"/>
            <a:ext cx="10204614" cy="896552"/>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78" name="Google Shape;378;p39"/>
          <p:cNvCxnSpPr/>
          <p:nvPr/>
        </p:nvCxnSpPr>
        <p:spPr>
          <a:xfrm>
            <a:off x="1568744" y="5458366"/>
            <a:ext cx="10191168" cy="0"/>
          </a:xfrm>
          <a:prstGeom prst="straightConnector1">
            <a:avLst/>
          </a:prstGeom>
          <a:noFill/>
          <a:ln cap="flat" cmpd="sng" w="19050">
            <a:solidFill>
              <a:srgbClr val="A5A5A5"/>
            </a:solidFill>
            <a:prstDash val="dash"/>
            <a:round/>
            <a:headEnd len="sm" w="sm" type="none"/>
            <a:tailEnd len="sm" w="sm" type="none"/>
          </a:ln>
        </p:spPr>
      </p:cxnSp>
      <p:sp>
        <p:nvSpPr>
          <p:cNvPr id="379" name="Google Shape;379;p39"/>
          <p:cNvSpPr txBox="1"/>
          <p:nvPr>
            <p:ph idx="5" type="body"/>
          </p:nvPr>
        </p:nvSpPr>
        <p:spPr>
          <a:xfrm>
            <a:off x="1568744" y="5518016"/>
            <a:ext cx="10204614" cy="896552"/>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0" name="Google Shape;380;p39"/>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ption_6 rows">
  <p:cSld name="Text option_6 rows">
    <p:spTree>
      <p:nvGrpSpPr>
        <p:cNvPr id="381" name="Shape 381"/>
        <p:cNvGrpSpPr/>
        <p:nvPr/>
      </p:nvGrpSpPr>
      <p:grpSpPr>
        <a:xfrm>
          <a:off x="0" y="0"/>
          <a:ext cx="0" cy="0"/>
          <a:chOff x="0" y="0"/>
          <a:chExt cx="0" cy="0"/>
        </a:xfrm>
      </p:grpSpPr>
      <p:sp>
        <p:nvSpPr>
          <p:cNvPr id="382" name="Google Shape;382;p40"/>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32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3" name="Google Shape;383;p40"/>
          <p:cNvSpPr txBox="1"/>
          <p:nvPr>
            <p:ph idx="1" type="body"/>
          </p:nvPr>
        </p:nvSpPr>
        <p:spPr>
          <a:xfrm>
            <a:off x="1389459" y="1456896"/>
            <a:ext cx="10383899" cy="728448"/>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84" name="Google Shape;384;p40"/>
          <p:cNvCxnSpPr/>
          <p:nvPr/>
        </p:nvCxnSpPr>
        <p:spPr>
          <a:xfrm>
            <a:off x="1403101" y="2244505"/>
            <a:ext cx="10356811" cy="0"/>
          </a:xfrm>
          <a:prstGeom prst="straightConnector1">
            <a:avLst/>
          </a:prstGeom>
          <a:noFill/>
          <a:ln cap="flat" cmpd="sng" w="19050">
            <a:solidFill>
              <a:srgbClr val="A5A5A5"/>
            </a:solidFill>
            <a:prstDash val="dash"/>
            <a:round/>
            <a:headEnd len="sm" w="sm" type="none"/>
            <a:tailEnd len="sm" w="sm" type="none"/>
          </a:ln>
        </p:spPr>
      </p:cxnSp>
      <p:sp>
        <p:nvSpPr>
          <p:cNvPr id="385" name="Google Shape;385;p40"/>
          <p:cNvSpPr txBox="1"/>
          <p:nvPr>
            <p:ph idx="2" type="body"/>
          </p:nvPr>
        </p:nvSpPr>
        <p:spPr>
          <a:xfrm>
            <a:off x="1389459" y="2303329"/>
            <a:ext cx="10383899" cy="728448"/>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86" name="Google Shape;386;p40"/>
          <p:cNvCxnSpPr/>
          <p:nvPr/>
        </p:nvCxnSpPr>
        <p:spPr>
          <a:xfrm>
            <a:off x="1403101" y="3090816"/>
            <a:ext cx="10356811" cy="0"/>
          </a:xfrm>
          <a:prstGeom prst="straightConnector1">
            <a:avLst/>
          </a:prstGeom>
          <a:noFill/>
          <a:ln cap="flat" cmpd="sng" w="19050">
            <a:solidFill>
              <a:srgbClr val="A5A5A5"/>
            </a:solidFill>
            <a:prstDash val="dash"/>
            <a:round/>
            <a:headEnd len="sm" w="sm" type="none"/>
            <a:tailEnd len="sm" w="sm" type="none"/>
          </a:ln>
        </p:spPr>
      </p:cxnSp>
      <p:sp>
        <p:nvSpPr>
          <p:cNvPr id="387" name="Google Shape;387;p40"/>
          <p:cNvSpPr txBox="1"/>
          <p:nvPr>
            <p:ph idx="3" type="body"/>
          </p:nvPr>
        </p:nvSpPr>
        <p:spPr>
          <a:xfrm>
            <a:off x="1389459" y="3149762"/>
            <a:ext cx="10383899" cy="728448"/>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88" name="Google Shape;388;p40"/>
          <p:cNvCxnSpPr/>
          <p:nvPr/>
        </p:nvCxnSpPr>
        <p:spPr>
          <a:xfrm>
            <a:off x="1403101" y="3937128"/>
            <a:ext cx="10356811" cy="0"/>
          </a:xfrm>
          <a:prstGeom prst="straightConnector1">
            <a:avLst/>
          </a:prstGeom>
          <a:noFill/>
          <a:ln cap="flat" cmpd="sng" w="19050">
            <a:solidFill>
              <a:srgbClr val="A5A5A5"/>
            </a:solidFill>
            <a:prstDash val="dash"/>
            <a:round/>
            <a:headEnd len="sm" w="sm" type="none"/>
            <a:tailEnd len="sm" w="sm" type="none"/>
          </a:ln>
        </p:spPr>
      </p:cxnSp>
      <p:sp>
        <p:nvSpPr>
          <p:cNvPr id="389" name="Google Shape;389;p40"/>
          <p:cNvSpPr txBox="1"/>
          <p:nvPr>
            <p:ph idx="4" type="body"/>
          </p:nvPr>
        </p:nvSpPr>
        <p:spPr>
          <a:xfrm>
            <a:off x="1389459" y="3996194"/>
            <a:ext cx="10383899" cy="728448"/>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90" name="Google Shape;390;p40"/>
          <p:cNvCxnSpPr/>
          <p:nvPr/>
        </p:nvCxnSpPr>
        <p:spPr>
          <a:xfrm>
            <a:off x="1403101" y="4783440"/>
            <a:ext cx="10356811" cy="0"/>
          </a:xfrm>
          <a:prstGeom prst="straightConnector1">
            <a:avLst/>
          </a:prstGeom>
          <a:noFill/>
          <a:ln cap="flat" cmpd="sng" w="19050">
            <a:solidFill>
              <a:srgbClr val="A5A5A5"/>
            </a:solidFill>
            <a:prstDash val="dash"/>
            <a:round/>
            <a:headEnd len="sm" w="sm" type="none"/>
            <a:tailEnd len="sm" w="sm" type="none"/>
          </a:ln>
        </p:spPr>
      </p:cxnSp>
      <p:sp>
        <p:nvSpPr>
          <p:cNvPr id="391" name="Google Shape;391;p40"/>
          <p:cNvSpPr txBox="1"/>
          <p:nvPr>
            <p:ph idx="5" type="body"/>
          </p:nvPr>
        </p:nvSpPr>
        <p:spPr>
          <a:xfrm>
            <a:off x="1389459" y="4842627"/>
            <a:ext cx="10383899" cy="728448"/>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92" name="Google Shape;392;p40"/>
          <p:cNvCxnSpPr/>
          <p:nvPr/>
        </p:nvCxnSpPr>
        <p:spPr>
          <a:xfrm>
            <a:off x="1403101" y="5629751"/>
            <a:ext cx="10356811" cy="0"/>
          </a:xfrm>
          <a:prstGeom prst="straightConnector1">
            <a:avLst/>
          </a:prstGeom>
          <a:noFill/>
          <a:ln cap="flat" cmpd="sng" w="19050">
            <a:solidFill>
              <a:srgbClr val="A5A5A5"/>
            </a:solidFill>
            <a:prstDash val="dash"/>
            <a:round/>
            <a:headEnd len="sm" w="sm" type="none"/>
            <a:tailEnd len="sm" w="sm" type="none"/>
          </a:ln>
        </p:spPr>
      </p:cxnSp>
      <p:sp>
        <p:nvSpPr>
          <p:cNvPr id="393" name="Google Shape;393;p40"/>
          <p:cNvSpPr txBox="1"/>
          <p:nvPr>
            <p:ph idx="6" type="body"/>
          </p:nvPr>
        </p:nvSpPr>
        <p:spPr>
          <a:xfrm>
            <a:off x="1389459" y="5689059"/>
            <a:ext cx="10383899" cy="728448"/>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4" name="Google Shape;394;p40"/>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ext Layout">
  <p:cSld name="1_Text Layout">
    <p:spTree>
      <p:nvGrpSpPr>
        <p:cNvPr id="74" name="Shape 74"/>
        <p:cNvGrpSpPr/>
        <p:nvPr/>
      </p:nvGrpSpPr>
      <p:grpSpPr>
        <a:xfrm>
          <a:off x="0" y="0"/>
          <a:ext cx="0" cy="0"/>
          <a:chOff x="0" y="0"/>
          <a:chExt cx="0" cy="0"/>
        </a:xfrm>
      </p:grpSpPr>
      <p:sp>
        <p:nvSpPr>
          <p:cNvPr id="75" name="Google Shape;75;p5"/>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
          <p:cNvSpPr txBox="1"/>
          <p:nvPr>
            <p:ph idx="1" type="body"/>
          </p:nvPr>
        </p:nvSpPr>
        <p:spPr>
          <a:xfrm>
            <a:off x="419100" y="1456897"/>
            <a:ext cx="11340811" cy="2544286"/>
          </a:xfrm>
          <a:prstGeom prst="rect">
            <a:avLst/>
          </a:prstGeom>
          <a:noFill/>
          <a:ln>
            <a:noFill/>
          </a:ln>
        </p:spPr>
        <p:txBody>
          <a:bodyPr anchorCtr="0" anchor="t" bIns="91425" lIns="0" spcFirstLastPara="1" rIns="146300" wrap="square" tIns="91425">
            <a:spAutoFit/>
          </a:bodyPr>
          <a:lstStyle>
            <a:lvl1pPr indent="-228600" lvl="0" marL="457200" algn="l">
              <a:lnSpc>
                <a:spcPct val="100000"/>
              </a:lnSpc>
              <a:spcBef>
                <a:spcPts val="392"/>
              </a:spcBef>
              <a:spcAft>
                <a:spcPts val="0"/>
              </a:spcAft>
              <a:buClr>
                <a:srgbClr val="000000"/>
              </a:buClr>
              <a:buSzPts val="2160"/>
              <a:buNone/>
              <a:defRPr b="0" sz="2400">
                <a:latin typeface="Quattrocento Sans"/>
                <a:ea typeface="Quattrocento Sans"/>
                <a:cs typeface="Quattrocento Sans"/>
                <a:sym typeface="Quattrocento Sans"/>
              </a:defRPr>
            </a:lvl1pPr>
            <a:lvl2pPr indent="-228600" lvl="1" marL="914400" algn="l">
              <a:lnSpc>
                <a:spcPct val="100000"/>
              </a:lnSpc>
              <a:spcBef>
                <a:spcPts val="588"/>
              </a:spcBef>
              <a:spcAft>
                <a:spcPts val="0"/>
              </a:spcAft>
              <a:buClr>
                <a:schemeClr val="dk1"/>
              </a:buClr>
              <a:buSzPts val="2160"/>
              <a:buFont typeface="Quattrocento Sans"/>
              <a:buNone/>
              <a:defRPr sz="2400">
                <a:latin typeface="Quattrocento Sans"/>
                <a:ea typeface="Quattrocento Sans"/>
                <a:cs typeface="Quattrocento Sans"/>
                <a:sym typeface="Quattrocento Sans"/>
              </a:defRPr>
            </a:lvl2pPr>
            <a:lvl3pPr indent="-228600" lvl="2" marL="1371600" algn="l">
              <a:lnSpc>
                <a:spcPct val="100000"/>
              </a:lnSpc>
              <a:spcBef>
                <a:spcPts val="588"/>
              </a:spcBef>
              <a:spcAft>
                <a:spcPts val="0"/>
              </a:spcAft>
              <a:buClr>
                <a:schemeClr val="dk1"/>
              </a:buClr>
              <a:buSzPts val="2160"/>
              <a:buNone/>
              <a:defRPr b="0" sz="2400">
                <a:latin typeface="Quattrocento Sans"/>
                <a:ea typeface="Quattrocento Sans"/>
                <a:cs typeface="Quattrocento Sans"/>
                <a:sym typeface="Quattrocento Sans"/>
              </a:defRPr>
            </a:lvl3pPr>
            <a:lvl4pPr indent="-228600" lvl="3" marL="1828800" algn="l">
              <a:lnSpc>
                <a:spcPct val="100000"/>
              </a:lnSpc>
              <a:spcBef>
                <a:spcPts val="588"/>
              </a:spcBef>
              <a:spcAft>
                <a:spcPts val="0"/>
              </a:spcAft>
              <a:buClr>
                <a:schemeClr val="dk1"/>
              </a:buClr>
              <a:buSzPts val="2160"/>
              <a:buNone/>
              <a:defRPr b="0" sz="2400">
                <a:latin typeface="Quattrocento Sans"/>
                <a:ea typeface="Quattrocento Sans"/>
                <a:cs typeface="Quattrocento Sans"/>
                <a:sym typeface="Quattrocento Sans"/>
              </a:defRPr>
            </a:lvl4pPr>
            <a:lvl5pPr indent="-228600" lvl="4" marL="2286000" algn="l">
              <a:lnSpc>
                <a:spcPct val="100000"/>
              </a:lnSpc>
              <a:spcBef>
                <a:spcPts val="588"/>
              </a:spcBef>
              <a:spcAft>
                <a:spcPts val="0"/>
              </a:spcAft>
              <a:buClr>
                <a:schemeClr val="dk1"/>
              </a:buClr>
              <a:buSzPts val="2160"/>
              <a:buNone/>
              <a:defRPr b="0" sz="2400">
                <a:latin typeface="Quattrocento Sans"/>
                <a:ea typeface="Quattrocento Sans"/>
                <a:cs typeface="Quattrocento Sans"/>
                <a:sym typeface="Quattrocento Sans"/>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5"/>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ption- Text three rows &amp; two columns">
  <p:cSld name="Text option- Text three rows &amp; two columns">
    <p:spTree>
      <p:nvGrpSpPr>
        <p:cNvPr id="395" name="Shape 395"/>
        <p:cNvGrpSpPr/>
        <p:nvPr/>
      </p:nvGrpSpPr>
      <p:grpSpPr>
        <a:xfrm>
          <a:off x="0" y="0"/>
          <a:ext cx="0" cy="0"/>
          <a:chOff x="0" y="0"/>
          <a:chExt cx="0" cy="0"/>
        </a:xfrm>
      </p:grpSpPr>
      <p:sp>
        <p:nvSpPr>
          <p:cNvPr id="396" name="Google Shape;396;p41"/>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32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7" name="Google Shape;397;p41"/>
          <p:cNvSpPr txBox="1"/>
          <p:nvPr>
            <p:ph idx="1" type="body"/>
          </p:nvPr>
        </p:nvSpPr>
        <p:spPr>
          <a:xfrm>
            <a:off x="1568744" y="1456896"/>
            <a:ext cx="4393416" cy="1271868"/>
          </a:xfrm>
          <a:prstGeom prst="rect">
            <a:avLst/>
          </a:prstGeom>
          <a:noFill/>
          <a:ln>
            <a:noFill/>
          </a:ln>
        </p:spPr>
        <p:txBody>
          <a:bodyPr anchorCtr="0" anchor="t"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98" name="Google Shape;398;p41"/>
          <p:cNvCxnSpPr/>
          <p:nvPr/>
        </p:nvCxnSpPr>
        <p:spPr>
          <a:xfrm>
            <a:off x="1568744" y="2875108"/>
            <a:ext cx="4407423" cy="0"/>
          </a:xfrm>
          <a:prstGeom prst="straightConnector1">
            <a:avLst/>
          </a:prstGeom>
          <a:noFill/>
          <a:ln cap="flat" cmpd="sng" w="19050">
            <a:solidFill>
              <a:srgbClr val="A5A5A5"/>
            </a:solidFill>
            <a:prstDash val="dash"/>
            <a:round/>
            <a:headEnd len="sm" w="sm" type="none"/>
            <a:tailEnd len="sm" w="sm" type="none"/>
          </a:ln>
        </p:spPr>
      </p:cxnSp>
      <p:sp>
        <p:nvSpPr>
          <p:cNvPr id="399" name="Google Shape;399;p41"/>
          <p:cNvSpPr txBox="1"/>
          <p:nvPr>
            <p:ph idx="2" type="body"/>
          </p:nvPr>
        </p:nvSpPr>
        <p:spPr>
          <a:xfrm>
            <a:off x="1568744" y="3021452"/>
            <a:ext cx="4393416" cy="1271868"/>
          </a:xfrm>
          <a:prstGeom prst="rect">
            <a:avLst/>
          </a:prstGeom>
          <a:noFill/>
          <a:ln>
            <a:noFill/>
          </a:ln>
        </p:spPr>
        <p:txBody>
          <a:bodyPr anchorCtr="0" anchor="t"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00" name="Google Shape;400;p41"/>
          <p:cNvCxnSpPr/>
          <p:nvPr/>
        </p:nvCxnSpPr>
        <p:spPr>
          <a:xfrm>
            <a:off x="1568744" y="4439664"/>
            <a:ext cx="4407423" cy="0"/>
          </a:xfrm>
          <a:prstGeom prst="straightConnector1">
            <a:avLst/>
          </a:prstGeom>
          <a:noFill/>
          <a:ln cap="flat" cmpd="sng" w="19050">
            <a:solidFill>
              <a:srgbClr val="A5A5A5"/>
            </a:solidFill>
            <a:prstDash val="dash"/>
            <a:round/>
            <a:headEnd len="sm" w="sm" type="none"/>
            <a:tailEnd len="sm" w="sm" type="none"/>
          </a:ln>
        </p:spPr>
      </p:cxnSp>
      <p:sp>
        <p:nvSpPr>
          <p:cNvPr id="401" name="Google Shape;401;p41"/>
          <p:cNvSpPr txBox="1"/>
          <p:nvPr>
            <p:ph idx="3" type="body"/>
          </p:nvPr>
        </p:nvSpPr>
        <p:spPr>
          <a:xfrm>
            <a:off x="1568744" y="4586007"/>
            <a:ext cx="4393416" cy="1271868"/>
          </a:xfrm>
          <a:prstGeom prst="rect">
            <a:avLst/>
          </a:prstGeom>
          <a:noFill/>
          <a:ln>
            <a:noFill/>
          </a:ln>
        </p:spPr>
        <p:txBody>
          <a:bodyPr anchorCtr="0" anchor="t"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2" name="Google Shape;402;p41"/>
          <p:cNvSpPr txBox="1"/>
          <p:nvPr>
            <p:ph idx="4" type="body"/>
          </p:nvPr>
        </p:nvSpPr>
        <p:spPr>
          <a:xfrm>
            <a:off x="7379942" y="1456896"/>
            <a:ext cx="4393416" cy="1271868"/>
          </a:xfrm>
          <a:prstGeom prst="rect">
            <a:avLst/>
          </a:prstGeom>
          <a:noFill/>
          <a:ln>
            <a:noFill/>
          </a:ln>
        </p:spPr>
        <p:txBody>
          <a:bodyPr anchorCtr="0" anchor="t"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03" name="Google Shape;403;p41"/>
          <p:cNvCxnSpPr/>
          <p:nvPr/>
        </p:nvCxnSpPr>
        <p:spPr>
          <a:xfrm>
            <a:off x="7379943" y="2875108"/>
            <a:ext cx="4407423" cy="0"/>
          </a:xfrm>
          <a:prstGeom prst="straightConnector1">
            <a:avLst/>
          </a:prstGeom>
          <a:noFill/>
          <a:ln cap="flat" cmpd="sng" w="19050">
            <a:solidFill>
              <a:srgbClr val="A5A5A5"/>
            </a:solidFill>
            <a:prstDash val="dash"/>
            <a:round/>
            <a:headEnd len="sm" w="sm" type="none"/>
            <a:tailEnd len="sm" w="sm" type="none"/>
          </a:ln>
        </p:spPr>
      </p:cxnSp>
      <p:sp>
        <p:nvSpPr>
          <p:cNvPr id="404" name="Google Shape;404;p41"/>
          <p:cNvSpPr txBox="1"/>
          <p:nvPr>
            <p:ph idx="5" type="body"/>
          </p:nvPr>
        </p:nvSpPr>
        <p:spPr>
          <a:xfrm>
            <a:off x="7379942" y="3021452"/>
            <a:ext cx="4393416" cy="1271868"/>
          </a:xfrm>
          <a:prstGeom prst="rect">
            <a:avLst/>
          </a:prstGeom>
          <a:noFill/>
          <a:ln>
            <a:noFill/>
          </a:ln>
        </p:spPr>
        <p:txBody>
          <a:bodyPr anchorCtr="0" anchor="t"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05" name="Google Shape;405;p41"/>
          <p:cNvCxnSpPr/>
          <p:nvPr/>
        </p:nvCxnSpPr>
        <p:spPr>
          <a:xfrm>
            <a:off x="7379943" y="4439664"/>
            <a:ext cx="4407423" cy="0"/>
          </a:xfrm>
          <a:prstGeom prst="straightConnector1">
            <a:avLst/>
          </a:prstGeom>
          <a:noFill/>
          <a:ln cap="flat" cmpd="sng" w="19050">
            <a:solidFill>
              <a:srgbClr val="A5A5A5"/>
            </a:solidFill>
            <a:prstDash val="dash"/>
            <a:round/>
            <a:headEnd len="sm" w="sm" type="none"/>
            <a:tailEnd len="sm" w="sm" type="none"/>
          </a:ln>
        </p:spPr>
      </p:cxnSp>
      <p:sp>
        <p:nvSpPr>
          <p:cNvPr id="406" name="Google Shape;406;p41"/>
          <p:cNvSpPr txBox="1"/>
          <p:nvPr>
            <p:ph idx="6" type="body"/>
          </p:nvPr>
        </p:nvSpPr>
        <p:spPr>
          <a:xfrm>
            <a:off x="7379942" y="4586007"/>
            <a:ext cx="4393416" cy="1271868"/>
          </a:xfrm>
          <a:prstGeom prst="rect">
            <a:avLst/>
          </a:prstGeom>
          <a:noFill/>
          <a:ln>
            <a:noFill/>
          </a:ln>
        </p:spPr>
        <p:txBody>
          <a:bodyPr anchorCtr="0" anchor="t"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7" name="Google Shape;407;p41"/>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ption- Text five rows &amp; two columns">
  <p:cSld name="Text option- Text five rows &amp; two columns">
    <p:spTree>
      <p:nvGrpSpPr>
        <p:cNvPr id="408" name="Shape 408"/>
        <p:cNvGrpSpPr/>
        <p:nvPr/>
      </p:nvGrpSpPr>
      <p:grpSpPr>
        <a:xfrm>
          <a:off x="0" y="0"/>
          <a:ext cx="0" cy="0"/>
          <a:chOff x="0" y="0"/>
          <a:chExt cx="0" cy="0"/>
        </a:xfrm>
      </p:grpSpPr>
      <p:sp>
        <p:nvSpPr>
          <p:cNvPr id="409" name="Google Shape;409;p42"/>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32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0" name="Google Shape;410;p42"/>
          <p:cNvSpPr txBox="1"/>
          <p:nvPr>
            <p:ph idx="1" type="body"/>
          </p:nvPr>
        </p:nvSpPr>
        <p:spPr>
          <a:xfrm>
            <a:off x="1568744" y="1456896"/>
            <a:ext cx="4393416" cy="896552"/>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440"/>
              <a:buFont typeface="Arial"/>
              <a:buNone/>
              <a:defRPr b="0" sz="16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11" name="Google Shape;411;p42"/>
          <p:cNvCxnSpPr/>
          <p:nvPr/>
        </p:nvCxnSpPr>
        <p:spPr>
          <a:xfrm>
            <a:off x="1568744" y="2412957"/>
            <a:ext cx="4407423" cy="0"/>
          </a:xfrm>
          <a:prstGeom prst="straightConnector1">
            <a:avLst/>
          </a:prstGeom>
          <a:noFill/>
          <a:ln cap="flat" cmpd="sng" w="19050">
            <a:solidFill>
              <a:srgbClr val="A5A5A5"/>
            </a:solidFill>
            <a:prstDash val="dash"/>
            <a:round/>
            <a:headEnd len="sm" w="sm" type="none"/>
            <a:tailEnd len="sm" w="sm" type="none"/>
          </a:ln>
        </p:spPr>
      </p:cxnSp>
      <p:sp>
        <p:nvSpPr>
          <p:cNvPr id="412" name="Google Shape;412;p42"/>
          <p:cNvSpPr txBox="1"/>
          <p:nvPr>
            <p:ph idx="2" type="body"/>
          </p:nvPr>
        </p:nvSpPr>
        <p:spPr>
          <a:xfrm>
            <a:off x="1568744" y="2472176"/>
            <a:ext cx="4393416" cy="896552"/>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440"/>
              <a:buFont typeface="Arial"/>
              <a:buNone/>
              <a:defRPr b="0" sz="16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13" name="Google Shape;413;p42"/>
          <p:cNvCxnSpPr/>
          <p:nvPr/>
        </p:nvCxnSpPr>
        <p:spPr>
          <a:xfrm>
            <a:off x="1568744" y="3428093"/>
            <a:ext cx="4407423" cy="0"/>
          </a:xfrm>
          <a:prstGeom prst="straightConnector1">
            <a:avLst/>
          </a:prstGeom>
          <a:noFill/>
          <a:ln cap="flat" cmpd="sng" w="19050">
            <a:solidFill>
              <a:srgbClr val="A5A5A5"/>
            </a:solidFill>
            <a:prstDash val="dash"/>
            <a:round/>
            <a:headEnd len="sm" w="sm" type="none"/>
            <a:tailEnd len="sm" w="sm" type="none"/>
          </a:ln>
        </p:spPr>
      </p:cxnSp>
      <p:sp>
        <p:nvSpPr>
          <p:cNvPr id="414" name="Google Shape;414;p42"/>
          <p:cNvSpPr txBox="1"/>
          <p:nvPr>
            <p:ph idx="3" type="body"/>
          </p:nvPr>
        </p:nvSpPr>
        <p:spPr>
          <a:xfrm>
            <a:off x="1568744" y="3487457"/>
            <a:ext cx="4393416" cy="896552"/>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440"/>
              <a:buFont typeface="Arial"/>
              <a:buNone/>
              <a:defRPr b="0" sz="16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15" name="Google Shape;415;p42"/>
          <p:cNvCxnSpPr/>
          <p:nvPr/>
        </p:nvCxnSpPr>
        <p:spPr>
          <a:xfrm>
            <a:off x="1568744" y="4443230"/>
            <a:ext cx="4407423" cy="0"/>
          </a:xfrm>
          <a:prstGeom prst="straightConnector1">
            <a:avLst/>
          </a:prstGeom>
          <a:noFill/>
          <a:ln cap="flat" cmpd="sng" w="19050">
            <a:solidFill>
              <a:srgbClr val="A5A5A5"/>
            </a:solidFill>
            <a:prstDash val="dash"/>
            <a:round/>
            <a:headEnd len="sm" w="sm" type="none"/>
            <a:tailEnd len="sm" w="sm" type="none"/>
          </a:ln>
        </p:spPr>
      </p:cxnSp>
      <p:sp>
        <p:nvSpPr>
          <p:cNvPr id="416" name="Google Shape;416;p42"/>
          <p:cNvSpPr txBox="1"/>
          <p:nvPr>
            <p:ph idx="4" type="body"/>
          </p:nvPr>
        </p:nvSpPr>
        <p:spPr>
          <a:xfrm>
            <a:off x="1568744" y="4502737"/>
            <a:ext cx="4393416" cy="896552"/>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440"/>
              <a:buFont typeface="Arial"/>
              <a:buNone/>
              <a:defRPr b="0" sz="16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17" name="Google Shape;417;p42"/>
          <p:cNvCxnSpPr/>
          <p:nvPr/>
        </p:nvCxnSpPr>
        <p:spPr>
          <a:xfrm>
            <a:off x="1568744" y="5458366"/>
            <a:ext cx="4407423" cy="0"/>
          </a:xfrm>
          <a:prstGeom prst="straightConnector1">
            <a:avLst/>
          </a:prstGeom>
          <a:noFill/>
          <a:ln cap="flat" cmpd="sng" w="19050">
            <a:solidFill>
              <a:srgbClr val="A5A5A5"/>
            </a:solidFill>
            <a:prstDash val="dash"/>
            <a:round/>
            <a:headEnd len="sm" w="sm" type="none"/>
            <a:tailEnd len="sm" w="sm" type="none"/>
          </a:ln>
        </p:spPr>
      </p:cxnSp>
      <p:sp>
        <p:nvSpPr>
          <p:cNvPr id="418" name="Google Shape;418;p42"/>
          <p:cNvSpPr txBox="1"/>
          <p:nvPr>
            <p:ph idx="5" type="body"/>
          </p:nvPr>
        </p:nvSpPr>
        <p:spPr>
          <a:xfrm>
            <a:off x="1568744" y="5518016"/>
            <a:ext cx="4393416" cy="896552"/>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440"/>
              <a:buFont typeface="Arial"/>
              <a:buNone/>
              <a:defRPr b="0" sz="16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9" name="Google Shape;419;p42"/>
          <p:cNvSpPr txBox="1"/>
          <p:nvPr>
            <p:ph idx="6" type="body"/>
          </p:nvPr>
        </p:nvSpPr>
        <p:spPr>
          <a:xfrm>
            <a:off x="7379942" y="1456896"/>
            <a:ext cx="4393416" cy="896552"/>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440"/>
              <a:buFont typeface="Arial"/>
              <a:buNone/>
              <a:defRPr b="0" sz="16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20" name="Google Shape;420;p42"/>
          <p:cNvCxnSpPr/>
          <p:nvPr/>
        </p:nvCxnSpPr>
        <p:spPr>
          <a:xfrm>
            <a:off x="7379943" y="2412957"/>
            <a:ext cx="4407423" cy="0"/>
          </a:xfrm>
          <a:prstGeom prst="straightConnector1">
            <a:avLst/>
          </a:prstGeom>
          <a:noFill/>
          <a:ln cap="flat" cmpd="sng" w="19050">
            <a:solidFill>
              <a:srgbClr val="A5A5A5"/>
            </a:solidFill>
            <a:prstDash val="dash"/>
            <a:round/>
            <a:headEnd len="sm" w="sm" type="none"/>
            <a:tailEnd len="sm" w="sm" type="none"/>
          </a:ln>
        </p:spPr>
      </p:cxnSp>
      <p:sp>
        <p:nvSpPr>
          <p:cNvPr id="421" name="Google Shape;421;p42"/>
          <p:cNvSpPr txBox="1"/>
          <p:nvPr>
            <p:ph idx="7" type="body"/>
          </p:nvPr>
        </p:nvSpPr>
        <p:spPr>
          <a:xfrm>
            <a:off x="7379942" y="2472176"/>
            <a:ext cx="4393416" cy="896552"/>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440"/>
              <a:buFont typeface="Arial"/>
              <a:buNone/>
              <a:defRPr b="0" sz="16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22" name="Google Shape;422;p42"/>
          <p:cNvCxnSpPr/>
          <p:nvPr/>
        </p:nvCxnSpPr>
        <p:spPr>
          <a:xfrm>
            <a:off x="7379943" y="3428093"/>
            <a:ext cx="4407423" cy="0"/>
          </a:xfrm>
          <a:prstGeom prst="straightConnector1">
            <a:avLst/>
          </a:prstGeom>
          <a:noFill/>
          <a:ln cap="flat" cmpd="sng" w="19050">
            <a:solidFill>
              <a:srgbClr val="A5A5A5"/>
            </a:solidFill>
            <a:prstDash val="dash"/>
            <a:round/>
            <a:headEnd len="sm" w="sm" type="none"/>
            <a:tailEnd len="sm" w="sm" type="none"/>
          </a:ln>
        </p:spPr>
      </p:cxnSp>
      <p:sp>
        <p:nvSpPr>
          <p:cNvPr id="423" name="Google Shape;423;p42"/>
          <p:cNvSpPr txBox="1"/>
          <p:nvPr>
            <p:ph idx="8" type="body"/>
          </p:nvPr>
        </p:nvSpPr>
        <p:spPr>
          <a:xfrm>
            <a:off x="7379942" y="3487457"/>
            <a:ext cx="4393416" cy="896552"/>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440"/>
              <a:buFont typeface="Arial"/>
              <a:buNone/>
              <a:defRPr b="0" sz="16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24" name="Google Shape;424;p42"/>
          <p:cNvCxnSpPr/>
          <p:nvPr/>
        </p:nvCxnSpPr>
        <p:spPr>
          <a:xfrm>
            <a:off x="7379943" y="4443230"/>
            <a:ext cx="4407423" cy="0"/>
          </a:xfrm>
          <a:prstGeom prst="straightConnector1">
            <a:avLst/>
          </a:prstGeom>
          <a:noFill/>
          <a:ln cap="flat" cmpd="sng" w="19050">
            <a:solidFill>
              <a:srgbClr val="A5A5A5"/>
            </a:solidFill>
            <a:prstDash val="dash"/>
            <a:round/>
            <a:headEnd len="sm" w="sm" type="none"/>
            <a:tailEnd len="sm" w="sm" type="none"/>
          </a:ln>
        </p:spPr>
      </p:cxnSp>
      <p:sp>
        <p:nvSpPr>
          <p:cNvPr id="425" name="Google Shape;425;p42"/>
          <p:cNvSpPr txBox="1"/>
          <p:nvPr>
            <p:ph idx="9" type="body"/>
          </p:nvPr>
        </p:nvSpPr>
        <p:spPr>
          <a:xfrm>
            <a:off x="7379942" y="4502737"/>
            <a:ext cx="4393416" cy="896552"/>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440"/>
              <a:buFont typeface="Arial"/>
              <a:buNone/>
              <a:defRPr b="0" sz="16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26" name="Google Shape;426;p42"/>
          <p:cNvCxnSpPr/>
          <p:nvPr/>
        </p:nvCxnSpPr>
        <p:spPr>
          <a:xfrm>
            <a:off x="7379943" y="5458366"/>
            <a:ext cx="4407423" cy="0"/>
          </a:xfrm>
          <a:prstGeom prst="straightConnector1">
            <a:avLst/>
          </a:prstGeom>
          <a:noFill/>
          <a:ln cap="flat" cmpd="sng" w="19050">
            <a:solidFill>
              <a:srgbClr val="A5A5A5"/>
            </a:solidFill>
            <a:prstDash val="dash"/>
            <a:round/>
            <a:headEnd len="sm" w="sm" type="none"/>
            <a:tailEnd len="sm" w="sm" type="none"/>
          </a:ln>
        </p:spPr>
      </p:cxnSp>
      <p:sp>
        <p:nvSpPr>
          <p:cNvPr id="427" name="Google Shape;427;p42"/>
          <p:cNvSpPr txBox="1"/>
          <p:nvPr>
            <p:ph idx="13" type="body"/>
          </p:nvPr>
        </p:nvSpPr>
        <p:spPr>
          <a:xfrm>
            <a:off x="7379942" y="5518016"/>
            <a:ext cx="4393416" cy="896552"/>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440"/>
              <a:buFont typeface="Arial"/>
              <a:buNone/>
              <a:defRPr b="0" sz="16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8" name="Google Shape;428;p42"/>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layout">
  <p:cSld name="Two columns layout">
    <p:spTree>
      <p:nvGrpSpPr>
        <p:cNvPr id="429" name="Shape 429"/>
        <p:cNvGrpSpPr/>
        <p:nvPr/>
      </p:nvGrpSpPr>
      <p:grpSpPr>
        <a:xfrm>
          <a:off x="0" y="0"/>
          <a:ext cx="0" cy="0"/>
          <a:chOff x="0" y="0"/>
          <a:chExt cx="0" cy="0"/>
        </a:xfrm>
      </p:grpSpPr>
      <p:sp>
        <p:nvSpPr>
          <p:cNvPr id="430" name="Google Shape;430;p43"/>
          <p:cNvSpPr txBox="1"/>
          <p:nvPr>
            <p:ph idx="1" type="body"/>
          </p:nvPr>
        </p:nvSpPr>
        <p:spPr>
          <a:xfrm>
            <a:off x="418642" y="1457323"/>
            <a:ext cx="5578933" cy="1047601"/>
          </a:xfrm>
          <a:prstGeom prst="rect">
            <a:avLst/>
          </a:prstGeom>
          <a:solidFill>
            <a:srgbClr val="243A5E"/>
          </a:solid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800"/>
              <a:buNone/>
              <a:defRPr b="1" sz="2000">
                <a:solidFill>
                  <a:schemeClr val="lt1"/>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1" name="Google Shape;431;p43"/>
          <p:cNvSpPr txBox="1"/>
          <p:nvPr>
            <p:ph idx="2" type="body"/>
          </p:nvPr>
        </p:nvSpPr>
        <p:spPr>
          <a:xfrm>
            <a:off x="418643" y="2628195"/>
            <a:ext cx="5562182" cy="772743"/>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882"/>
              </a:spcBef>
              <a:spcAft>
                <a:spcPts val="0"/>
              </a:spcAft>
              <a:buClr>
                <a:srgbClr val="000000"/>
              </a:buClr>
              <a:buSzPts val="1260"/>
              <a:buFont typeface="Arial"/>
              <a:buNone/>
              <a:defRPr b="0" i="0" sz="1400">
                <a:solidFill>
                  <a:srgbClr val="000000"/>
                </a:solidFill>
                <a:latin typeface="Quattrocento Sans"/>
                <a:ea typeface="Quattrocento Sans"/>
                <a:cs typeface="Quattrocento Sans"/>
                <a:sym typeface="Quattrocento Sans"/>
              </a:defRPr>
            </a:lvl1pPr>
            <a:lvl2pPr indent="-228600" lvl="1" marL="914400" marR="0" algn="l">
              <a:lnSpc>
                <a:spcPct val="120000"/>
              </a:lnSpc>
              <a:spcBef>
                <a:spcPts val="441"/>
              </a:spcBef>
              <a:spcAft>
                <a:spcPts val="0"/>
              </a:spcAft>
              <a:buClr>
                <a:schemeClr val="dk1"/>
              </a:buClr>
              <a:buSzPts val="882"/>
              <a:buFont typeface="Arial"/>
              <a:buNone/>
              <a:defRPr sz="98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2" name="Google Shape;432;p43"/>
          <p:cNvSpPr txBox="1"/>
          <p:nvPr>
            <p:ph idx="3" type="body"/>
          </p:nvPr>
        </p:nvSpPr>
        <p:spPr>
          <a:xfrm>
            <a:off x="6229350" y="2628195"/>
            <a:ext cx="5539341" cy="772743"/>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260"/>
              <a:buNone/>
              <a:defRPr b="0" i="0" sz="1400">
                <a:solidFill>
                  <a:srgbClr val="000000"/>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3" name="Google Shape;433;p43"/>
          <p:cNvSpPr txBox="1"/>
          <p:nvPr>
            <p:ph idx="4" type="body"/>
          </p:nvPr>
        </p:nvSpPr>
        <p:spPr>
          <a:xfrm>
            <a:off x="6195890" y="1457323"/>
            <a:ext cx="5572801" cy="1047601"/>
          </a:xfrm>
          <a:prstGeom prst="rect">
            <a:avLst/>
          </a:prstGeom>
          <a:solidFill>
            <a:srgbClr val="243A5E"/>
          </a:solid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800"/>
              <a:buNone/>
              <a:defRPr b="1" sz="2000">
                <a:solidFill>
                  <a:schemeClr val="lt1"/>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4" name="Google Shape;434;p43"/>
          <p:cNvSpPr txBox="1"/>
          <p:nvPr>
            <p:ph idx="5" type="body"/>
          </p:nvPr>
        </p:nvSpPr>
        <p:spPr>
          <a:xfrm>
            <a:off x="418643" y="3664462"/>
            <a:ext cx="5562182" cy="772743"/>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882"/>
              </a:spcBef>
              <a:spcAft>
                <a:spcPts val="0"/>
              </a:spcAft>
              <a:buClr>
                <a:srgbClr val="000000"/>
              </a:buClr>
              <a:buSzPts val="1260"/>
              <a:buFont typeface="Arial"/>
              <a:buNone/>
              <a:defRPr b="0" i="0" sz="1400">
                <a:solidFill>
                  <a:srgbClr val="000000"/>
                </a:solidFill>
                <a:latin typeface="Quattrocento Sans"/>
                <a:ea typeface="Quattrocento Sans"/>
                <a:cs typeface="Quattrocento Sans"/>
                <a:sym typeface="Quattrocento Sans"/>
              </a:defRPr>
            </a:lvl1pPr>
            <a:lvl2pPr indent="-228600" lvl="1" marL="914400" marR="0" algn="l">
              <a:lnSpc>
                <a:spcPct val="120000"/>
              </a:lnSpc>
              <a:spcBef>
                <a:spcPts val="441"/>
              </a:spcBef>
              <a:spcAft>
                <a:spcPts val="0"/>
              </a:spcAft>
              <a:buClr>
                <a:schemeClr val="dk1"/>
              </a:buClr>
              <a:buSzPts val="882"/>
              <a:buFont typeface="Arial"/>
              <a:buNone/>
              <a:defRPr sz="98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5" name="Google Shape;435;p43"/>
          <p:cNvSpPr txBox="1"/>
          <p:nvPr>
            <p:ph idx="6" type="body"/>
          </p:nvPr>
        </p:nvSpPr>
        <p:spPr>
          <a:xfrm>
            <a:off x="6229350" y="3664463"/>
            <a:ext cx="5539341" cy="772743"/>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260"/>
              <a:buNone/>
              <a:defRPr b="0" i="0" sz="1400">
                <a:solidFill>
                  <a:srgbClr val="000000"/>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6" name="Google Shape;436;p43"/>
          <p:cNvSpPr txBox="1"/>
          <p:nvPr>
            <p:ph idx="7" type="body"/>
          </p:nvPr>
        </p:nvSpPr>
        <p:spPr>
          <a:xfrm>
            <a:off x="418643" y="4700731"/>
            <a:ext cx="5562182" cy="772743"/>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882"/>
              </a:spcBef>
              <a:spcAft>
                <a:spcPts val="0"/>
              </a:spcAft>
              <a:buClr>
                <a:srgbClr val="000000"/>
              </a:buClr>
              <a:buSzPts val="1260"/>
              <a:buFont typeface="Arial"/>
              <a:buNone/>
              <a:defRPr b="0" i="0" sz="1400">
                <a:solidFill>
                  <a:srgbClr val="000000"/>
                </a:solidFill>
                <a:latin typeface="Quattrocento Sans"/>
                <a:ea typeface="Quattrocento Sans"/>
                <a:cs typeface="Quattrocento Sans"/>
                <a:sym typeface="Quattrocento Sans"/>
              </a:defRPr>
            </a:lvl1pPr>
            <a:lvl2pPr indent="-228600" lvl="1" marL="914400" marR="0" algn="l">
              <a:lnSpc>
                <a:spcPct val="120000"/>
              </a:lnSpc>
              <a:spcBef>
                <a:spcPts val="441"/>
              </a:spcBef>
              <a:spcAft>
                <a:spcPts val="0"/>
              </a:spcAft>
              <a:buClr>
                <a:schemeClr val="dk1"/>
              </a:buClr>
              <a:buSzPts val="882"/>
              <a:buFont typeface="Arial"/>
              <a:buNone/>
              <a:defRPr sz="98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7" name="Google Shape;437;p43"/>
          <p:cNvSpPr txBox="1"/>
          <p:nvPr>
            <p:ph idx="8" type="body"/>
          </p:nvPr>
        </p:nvSpPr>
        <p:spPr>
          <a:xfrm>
            <a:off x="6229350" y="4700731"/>
            <a:ext cx="5539341" cy="772743"/>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260"/>
              <a:buNone/>
              <a:defRPr b="0" i="0" sz="1400">
                <a:solidFill>
                  <a:srgbClr val="000000"/>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38" name="Google Shape;438;p43"/>
          <p:cNvCxnSpPr/>
          <p:nvPr/>
        </p:nvCxnSpPr>
        <p:spPr>
          <a:xfrm>
            <a:off x="418643" y="3532700"/>
            <a:ext cx="5578932" cy="0"/>
          </a:xfrm>
          <a:prstGeom prst="straightConnector1">
            <a:avLst/>
          </a:prstGeom>
          <a:noFill/>
          <a:ln cap="flat" cmpd="sng" w="19050">
            <a:solidFill>
              <a:srgbClr val="A5A5A5"/>
            </a:solidFill>
            <a:prstDash val="dash"/>
            <a:round/>
            <a:headEnd len="sm" w="sm" type="none"/>
            <a:tailEnd len="sm" w="sm" type="none"/>
          </a:ln>
        </p:spPr>
      </p:cxnSp>
      <p:cxnSp>
        <p:nvCxnSpPr>
          <p:cNvPr id="439" name="Google Shape;439;p43"/>
          <p:cNvCxnSpPr/>
          <p:nvPr/>
        </p:nvCxnSpPr>
        <p:spPr>
          <a:xfrm>
            <a:off x="418643" y="4568967"/>
            <a:ext cx="5578932" cy="0"/>
          </a:xfrm>
          <a:prstGeom prst="straightConnector1">
            <a:avLst/>
          </a:prstGeom>
          <a:noFill/>
          <a:ln cap="flat" cmpd="sng" w="19050">
            <a:solidFill>
              <a:srgbClr val="A5A5A5"/>
            </a:solidFill>
            <a:prstDash val="dash"/>
            <a:round/>
            <a:headEnd len="sm" w="sm" type="none"/>
            <a:tailEnd len="sm" w="sm" type="none"/>
          </a:ln>
        </p:spPr>
      </p:cxnSp>
      <p:sp>
        <p:nvSpPr>
          <p:cNvPr id="440" name="Google Shape;440;p43"/>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41" name="Google Shape;441;p43"/>
          <p:cNvCxnSpPr/>
          <p:nvPr/>
        </p:nvCxnSpPr>
        <p:spPr>
          <a:xfrm>
            <a:off x="6229350" y="3532700"/>
            <a:ext cx="5538654" cy="0"/>
          </a:xfrm>
          <a:prstGeom prst="straightConnector1">
            <a:avLst/>
          </a:prstGeom>
          <a:noFill/>
          <a:ln cap="flat" cmpd="sng" w="19050">
            <a:solidFill>
              <a:srgbClr val="A5A5A5"/>
            </a:solidFill>
            <a:prstDash val="dash"/>
            <a:round/>
            <a:headEnd len="sm" w="sm" type="none"/>
            <a:tailEnd len="sm" w="sm" type="none"/>
          </a:ln>
        </p:spPr>
      </p:cxnSp>
      <p:cxnSp>
        <p:nvCxnSpPr>
          <p:cNvPr id="442" name="Google Shape;442;p43"/>
          <p:cNvCxnSpPr/>
          <p:nvPr/>
        </p:nvCxnSpPr>
        <p:spPr>
          <a:xfrm>
            <a:off x="6229350" y="4568967"/>
            <a:ext cx="5538654" cy="0"/>
          </a:xfrm>
          <a:prstGeom prst="straightConnector1">
            <a:avLst/>
          </a:prstGeom>
          <a:noFill/>
          <a:ln cap="flat" cmpd="sng" w="19050">
            <a:solidFill>
              <a:srgbClr val="A5A5A5"/>
            </a:solidFill>
            <a:prstDash val="dash"/>
            <a:round/>
            <a:headEnd len="sm" w="sm" type="none"/>
            <a:tailEnd len="sm" w="sm" type="none"/>
          </a:ln>
        </p:spPr>
      </p:cxnSp>
      <p:sp>
        <p:nvSpPr>
          <p:cNvPr id="443" name="Google Shape;443;p43"/>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layout">
  <p:cSld name="three columns layout">
    <p:spTree>
      <p:nvGrpSpPr>
        <p:cNvPr id="444" name="Shape 444"/>
        <p:cNvGrpSpPr/>
        <p:nvPr/>
      </p:nvGrpSpPr>
      <p:grpSpPr>
        <a:xfrm>
          <a:off x="0" y="0"/>
          <a:ext cx="0" cy="0"/>
          <a:chOff x="0" y="0"/>
          <a:chExt cx="0" cy="0"/>
        </a:xfrm>
      </p:grpSpPr>
      <p:sp>
        <p:nvSpPr>
          <p:cNvPr id="445" name="Google Shape;445;p44"/>
          <p:cNvSpPr txBox="1"/>
          <p:nvPr>
            <p:ph idx="1" type="body"/>
          </p:nvPr>
        </p:nvSpPr>
        <p:spPr>
          <a:xfrm>
            <a:off x="418643" y="1457323"/>
            <a:ext cx="3629278" cy="1047601"/>
          </a:xfrm>
          <a:prstGeom prst="rect">
            <a:avLst/>
          </a:prstGeom>
          <a:solidFill>
            <a:srgbClr val="243A5E"/>
          </a:solid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800"/>
              <a:buNone/>
              <a:defRPr b="1" sz="2000">
                <a:solidFill>
                  <a:schemeClr val="lt1"/>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6" name="Google Shape;446;p44"/>
          <p:cNvSpPr txBox="1"/>
          <p:nvPr>
            <p:ph idx="2" type="body"/>
          </p:nvPr>
        </p:nvSpPr>
        <p:spPr>
          <a:xfrm>
            <a:off x="418643" y="2628195"/>
            <a:ext cx="3618381" cy="772743"/>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882"/>
              </a:spcBef>
              <a:spcAft>
                <a:spcPts val="0"/>
              </a:spcAft>
              <a:buClr>
                <a:srgbClr val="000000"/>
              </a:buClr>
              <a:buSzPts val="1260"/>
              <a:buFont typeface="Arial"/>
              <a:buNone/>
              <a:defRPr b="0" i="0" sz="1400">
                <a:solidFill>
                  <a:srgbClr val="000000"/>
                </a:solidFill>
                <a:latin typeface="Quattrocento Sans"/>
                <a:ea typeface="Quattrocento Sans"/>
                <a:cs typeface="Quattrocento Sans"/>
                <a:sym typeface="Quattrocento Sans"/>
              </a:defRPr>
            </a:lvl1pPr>
            <a:lvl2pPr indent="-228600" lvl="1" marL="914400" marR="0" algn="l">
              <a:lnSpc>
                <a:spcPct val="120000"/>
              </a:lnSpc>
              <a:spcBef>
                <a:spcPts val="441"/>
              </a:spcBef>
              <a:spcAft>
                <a:spcPts val="0"/>
              </a:spcAft>
              <a:buClr>
                <a:schemeClr val="dk1"/>
              </a:buClr>
              <a:buSzPts val="882"/>
              <a:buFont typeface="Arial"/>
              <a:buNone/>
              <a:defRPr sz="98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7" name="Google Shape;447;p44"/>
          <p:cNvSpPr txBox="1"/>
          <p:nvPr>
            <p:ph idx="3" type="body"/>
          </p:nvPr>
        </p:nvSpPr>
        <p:spPr>
          <a:xfrm>
            <a:off x="4303152" y="1457323"/>
            <a:ext cx="3629278" cy="1047601"/>
          </a:xfrm>
          <a:prstGeom prst="rect">
            <a:avLst/>
          </a:prstGeom>
          <a:solidFill>
            <a:srgbClr val="243A5E"/>
          </a:solid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800"/>
              <a:buNone/>
              <a:defRPr b="1" sz="2000">
                <a:solidFill>
                  <a:schemeClr val="lt1"/>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8" name="Google Shape;448;p44"/>
          <p:cNvSpPr txBox="1"/>
          <p:nvPr>
            <p:ph idx="4" type="body"/>
          </p:nvPr>
        </p:nvSpPr>
        <p:spPr>
          <a:xfrm>
            <a:off x="4303152" y="2628195"/>
            <a:ext cx="3607487" cy="772743"/>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260"/>
              <a:buNone/>
              <a:defRPr b="0" i="0" sz="1400">
                <a:solidFill>
                  <a:srgbClr val="000000"/>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9" name="Google Shape;449;p44"/>
          <p:cNvSpPr txBox="1"/>
          <p:nvPr>
            <p:ph idx="5" type="body"/>
          </p:nvPr>
        </p:nvSpPr>
        <p:spPr>
          <a:xfrm>
            <a:off x="8161204" y="2628195"/>
            <a:ext cx="3607487" cy="772743"/>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260"/>
              <a:buNone/>
              <a:defRPr b="0" i="0" sz="1400">
                <a:solidFill>
                  <a:srgbClr val="000000"/>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0" name="Google Shape;450;p44"/>
          <p:cNvSpPr txBox="1"/>
          <p:nvPr>
            <p:ph idx="6" type="body"/>
          </p:nvPr>
        </p:nvSpPr>
        <p:spPr>
          <a:xfrm>
            <a:off x="8139413" y="1457323"/>
            <a:ext cx="3629278" cy="1047601"/>
          </a:xfrm>
          <a:prstGeom prst="rect">
            <a:avLst/>
          </a:prstGeom>
          <a:solidFill>
            <a:srgbClr val="243A5E"/>
          </a:solid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800"/>
              <a:buNone/>
              <a:defRPr b="1" sz="2000">
                <a:solidFill>
                  <a:schemeClr val="lt1"/>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1" name="Google Shape;451;p44"/>
          <p:cNvSpPr txBox="1"/>
          <p:nvPr>
            <p:ph idx="7" type="body"/>
          </p:nvPr>
        </p:nvSpPr>
        <p:spPr>
          <a:xfrm>
            <a:off x="418643" y="3664462"/>
            <a:ext cx="3618381" cy="772743"/>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882"/>
              </a:spcBef>
              <a:spcAft>
                <a:spcPts val="0"/>
              </a:spcAft>
              <a:buClr>
                <a:srgbClr val="000000"/>
              </a:buClr>
              <a:buSzPts val="1260"/>
              <a:buFont typeface="Arial"/>
              <a:buNone/>
              <a:defRPr b="0" i="0" sz="1400">
                <a:solidFill>
                  <a:srgbClr val="000000"/>
                </a:solidFill>
                <a:latin typeface="Quattrocento Sans"/>
                <a:ea typeface="Quattrocento Sans"/>
                <a:cs typeface="Quattrocento Sans"/>
                <a:sym typeface="Quattrocento Sans"/>
              </a:defRPr>
            </a:lvl1pPr>
            <a:lvl2pPr indent="-228600" lvl="1" marL="914400" marR="0" algn="l">
              <a:lnSpc>
                <a:spcPct val="120000"/>
              </a:lnSpc>
              <a:spcBef>
                <a:spcPts val="441"/>
              </a:spcBef>
              <a:spcAft>
                <a:spcPts val="0"/>
              </a:spcAft>
              <a:buClr>
                <a:schemeClr val="dk1"/>
              </a:buClr>
              <a:buSzPts val="882"/>
              <a:buFont typeface="Arial"/>
              <a:buNone/>
              <a:defRPr sz="98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2" name="Google Shape;452;p44"/>
          <p:cNvSpPr txBox="1"/>
          <p:nvPr>
            <p:ph idx="8" type="body"/>
          </p:nvPr>
        </p:nvSpPr>
        <p:spPr>
          <a:xfrm>
            <a:off x="4303152" y="3664463"/>
            <a:ext cx="3607487" cy="772743"/>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260"/>
              <a:buNone/>
              <a:defRPr b="0" i="0" sz="1400">
                <a:solidFill>
                  <a:srgbClr val="000000"/>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3" name="Google Shape;453;p44"/>
          <p:cNvSpPr txBox="1"/>
          <p:nvPr>
            <p:ph idx="9" type="body"/>
          </p:nvPr>
        </p:nvSpPr>
        <p:spPr>
          <a:xfrm>
            <a:off x="8161204" y="3664463"/>
            <a:ext cx="3607487" cy="772743"/>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260"/>
              <a:buNone/>
              <a:defRPr b="0" i="0" sz="1400">
                <a:solidFill>
                  <a:srgbClr val="000000"/>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4" name="Google Shape;454;p44"/>
          <p:cNvSpPr txBox="1"/>
          <p:nvPr>
            <p:ph idx="13" type="body"/>
          </p:nvPr>
        </p:nvSpPr>
        <p:spPr>
          <a:xfrm>
            <a:off x="418643" y="4700731"/>
            <a:ext cx="3618381" cy="772743"/>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882"/>
              </a:spcBef>
              <a:spcAft>
                <a:spcPts val="0"/>
              </a:spcAft>
              <a:buClr>
                <a:srgbClr val="000000"/>
              </a:buClr>
              <a:buSzPts val="1260"/>
              <a:buFont typeface="Arial"/>
              <a:buNone/>
              <a:defRPr b="0" i="0" sz="1400">
                <a:solidFill>
                  <a:srgbClr val="000000"/>
                </a:solidFill>
                <a:latin typeface="Quattrocento Sans"/>
                <a:ea typeface="Quattrocento Sans"/>
                <a:cs typeface="Quattrocento Sans"/>
                <a:sym typeface="Quattrocento Sans"/>
              </a:defRPr>
            </a:lvl1pPr>
            <a:lvl2pPr indent="-228600" lvl="1" marL="914400" marR="0" algn="l">
              <a:lnSpc>
                <a:spcPct val="120000"/>
              </a:lnSpc>
              <a:spcBef>
                <a:spcPts val="441"/>
              </a:spcBef>
              <a:spcAft>
                <a:spcPts val="0"/>
              </a:spcAft>
              <a:buClr>
                <a:schemeClr val="dk1"/>
              </a:buClr>
              <a:buSzPts val="882"/>
              <a:buFont typeface="Arial"/>
              <a:buNone/>
              <a:defRPr sz="98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5" name="Google Shape;455;p44"/>
          <p:cNvSpPr txBox="1"/>
          <p:nvPr>
            <p:ph idx="14" type="body"/>
          </p:nvPr>
        </p:nvSpPr>
        <p:spPr>
          <a:xfrm>
            <a:off x="4303152" y="4700731"/>
            <a:ext cx="3607487" cy="772743"/>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260"/>
              <a:buNone/>
              <a:defRPr b="0" i="0" sz="1400">
                <a:solidFill>
                  <a:srgbClr val="000000"/>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6" name="Google Shape;456;p44"/>
          <p:cNvSpPr txBox="1"/>
          <p:nvPr>
            <p:ph idx="15" type="body"/>
          </p:nvPr>
        </p:nvSpPr>
        <p:spPr>
          <a:xfrm>
            <a:off x="8161204" y="4700731"/>
            <a:ext cx="3607487" cy="772743"/>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260"/>
              <a:buNone/>
              <a:defRPr b="0" i="0" sz="1400">
                <a:solidFill>
                  <a:srgbClr val="000000"/>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57" name="Google Shape;457;p44"/>
          <p:cNvCxnSpPr/>
          <p:nvPr/>
        </p:nvCxnSpPr>
        <p:spPr>
          <a:xfrm>
            <a:off x="418643" y="3532700"/>
            <a:ext cx="3633559" cy="0"/>
          </a:xfrm>
          <a:prstGeom prst="straightConnector1">
            <a:avLst/>
          </a:prstGeom>
          <a:noFill/>
          <a:ln cap="flat" cmpd="sng" w="19050">
            <a:solidFill>
              <a:srgbClr val="A5A5A5"/>
            </a:solidFill>
            <a:prstDash val="dash"/>
            <a:round/>
            <a:headEnd len="sm" w="sm" type="none"/>
            <a:tailEnd len="sm" w="sm" type="none"/>
          </a:ln>
        </p:spPr>
      </p:cxnSp>
      <p:cxnSp>
        <p:nvCxnSpPr>
          <p:cNvPr id="458" name="Google Shape;458;p44"/>
          <p:cNvCxnSpPr/>
          <p:nvPr/>
        </p:nvCxnSpPr>
        <p:spPr>
          <a:xfrm>
            <a:off x="418643" y="4568967"/>
            <a:ext cx="3633559" cy="0"/>
          </a:xfrm>
          <a:prstGeom prst="straightConnector1">
            <a:avLst/>
          </a:prstGeom>
          <a:noFill/>
          <a:ln cap="flat" cmpd="sng" w="19050">
            <a:solidFill>
              <a:srgbClr val="A5A5A5"/>
            </a:solidFill>
            <a:prstDash val="dash"/>
            <a:round/>
            <a:headEnd len="sm" w="sm" type="none"/>
            <a:tailEnd len="sm" w="sm" type="none"/>
          </a:ln>
        </p:spPr>
      </p:cxnSp>
      <p:cxnSp>
        <p:nvCxnSpPr>
          <p:cNvPr id="459" name="Google Shape;459;p44"/>
          <p:cNvCxnSpPr/>
          <p:nvPr/>
        </p:nvCxnSpPr>
        <p:spPr>
          <a:xfrm>
            <a:off x="4303713" y="3532700"/>
            <a:ext cx="3606800" cy="0"/>
          </a:xfrm>
          <a:prstGeom prst="straightConnector1">
            <a:avLst/>
          </a:prstGeom>
          <a:noFill/>
          <a:ln cap="flat" cmpd="sng" w="19050">
            <a:solidFill>
              <a:srgbClr val="A5A5A5"/>
            </a:solidFill>
            <a:prstDash val="dash"/>
            <a:round/>
            <a:headEnd len="sm" w="sm" type="none"/>
            <a:tailEnd len="sm" w="sm" type="none"/>
          </a:ln>
        </p:spPr>
      </p:cxnSp>
      <p:cxnSp>
        <p:nvCxnSpPr>
          <p:cNvPr id="460" name="Google Shape;460;p44"/>
          <p:cNvCxnSpPr/>
          <p:nvPr/>
        </p:nvCxnSpPr>
        <p:spPr>
          <a:xfrm>
            <a:off x="4303713" y="4568967"/>
            <a:ext cx="3606800" cy="0"/>
          </a:xfrm>
          <a:prstGeom prst="straightConnector1">
            <a:avLst/>
          </a:prstGeom>
          <a:noFill/>
          <a:ln cap="flat" cmpd="sng" w="19050">
            <a:solidFill>
              <a:srgbClr val="A5A5A5"/>
            </a:solidFill>
            <a:prstDash val="dash"/>
            <a:round/>
            <a:headEnd len="sm" w="sm" type="none"/>
            <a:tailEnd len="sm" w="sm" type="none"/>
          </a:ln>
        </p:spPr>
      </p:cxnSp>
      <p:sp>
        <p:nvSpPr>
          <p:cNvPr id="461" name="Google Shape;461;p44"/>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62" name="Google Shape;462;p44"/>
          <p:cNvCxnSpPr/>
          <p:nvPr/>
        </p:nvCxnSpPr>
        <p:spPr>
          <a:xfrm>
            <a:off x="8161204" y="3532700"/>
            <a:ext cx="3606800" cy="0"/>
          </a:xfrm>
          <a:prstGeom prst="straightConnector1">
            <a:avLst/>
          </a:prstGeom>
          <a:noFill/>
          <a:ln cap="flat" cmpd="sng" w="19050">
            <a:solidFill>
              <a:srgbClr val="A5A5A5"/>
            </a:solidFill>
            <a:prstDash val="dash"/>
            <a:round/>
            <a:headEnd len="sm" w="sm" type="none"/>
            <a:tailEnd len="sm" w="sm" type="none"/>
          </a:ln>
        </p:spPr>
      </p:cxnSp>
      <p:cxnSp>
        <p:nvCxnSpPr>
          <p:cNvPr id="463" name="Google Shape;463;p44"/>
          <p:cNvCxnSpPr/>
          <p:nvPr/>
        </p:nvCxnSpPr>
        <p:spPr>
          <a:xfrm>
            <a:off x="8161204" y="4568967"/>
            <a:ext cx="3606800" cy="0"/>
          </a:xfrm>
          <a:prstGeom prst="straightConnector1">
            <a:avLst/>
          </a:prstGeom>
          <a:noFill/>
          <a:ln cap="flat" cmpd="sng" w="19050">
            <a:solidFill>
              <a:srgbClr val="A5A5A5"/>
            </a:solidFill>
            <a:prstDash val="dash"/>
            <a:round/>
            <a:headEnd len="sm" w="sm" type="none"/>
            <a:tailEnd len="sm" w="sm" type="none"/>
          </a:ln>
        </p:spPr>
      </p:cxnSp>
      <p:sp>
        <p:nvSpPr>
          <p:cNvPr id="464" name="Google Shape;464;p44"/>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graphic">
  <p:cSld name="Title with graphic">
    <p:spTree>
      <p:nvGrpSpPr>
        <p:cNvPr id="465" name="Shape 465"/>
        <p:cNvGrpSpPr/>
        <p:nvPr/>
      </p:nvGrpSpPr>
      <p:grpSpPr>
        <a:xfrm>
          <a:off x="0" y="0"/>
          <a:ext cx="0" cy="0"/>
          <a:chOff x="0" y="0"/>
          <a:chExt cx="0" cy="0"/>
        </a:xfrm>
      </p:grpSpPr>
      <p:sp>
        <p:nvSpPr>
          <p:cNvPr id="466" name="Google Shape;466;p45"/>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32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7" name="Google Shape;467;p45"/>
          <p:cNvSpPr/>
          <p:nvPr>
            <p:ph idx="1" type="body"/>
          </p:nvPr>
        </p:nvSpPr>
        <p:spPr>
          <a:xfrm>
            <a:off x="418642" y="1457325"/>
            <a:ext cx="3439206" cy="3439206"/>
          </a:xfrm>
          <a:prstGeom prst="ellipse">
            <a:avLst/>
          </a:prstGeom>
          <a:solidFill>
            <a:srgbClr val="F2F2F2"/>
          </a:solidFill>
          <a:ln>
            <a:noFill/>
          </a:ln>
        </p:spPr>
        <p:txBody>
          <a:bodyPr anchorCtr="0" anchor="ctr" bIns="0" lIns="0" spcFirstLastPara="1" rIns="0" wrap="square" tIns="0">
            <a:spAutoFit/>
          </a:bodyPr>
          <a:lstStyle>
            <a:lvl1pPr indent="-228600" lvl="0" marL="457200" algn="ctr">
              <a:lnSpc>
                <a:spcPct val="100000"/>
              </a:lnSpc>
              <a:spcBef>
                <a:spcPts val="0"/>
              </a:spcBef>
              <a:spcAft>
                <a:spcPts val="0"/>
              </a:spcAft>
              <a:buClr>
                <a:srgbClr val="000000"/>
              </a:buClr>
              <a:buSzPts val="2520"/>
              <a:buNone/>
              <a:defRPr sz="2800"/>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8" name="Google Shape;468;p45"/>
          <p:cNvSpPr/>
          <p:nvPr>
            <p:ph idx="2" type="body"/>
          </p:nvPr>
        </p:nvSpPr>
        <p:spPr>
          <a:xfrm>
            <a:off x="4369674" y="1457325"/>
            <a:ext cx="3439206" cy="3439206"/>
          </a:xfrm>
          <a:prstGeom prst="ellipse">
            <a:avLst/>
          </a:prstGeom>
          <a:solidFill>
            <a:srgbClr val="F2F2F2"/>
          </a:solidFill>
          <a:ln>
            <a:noFill/>
          </a:ln>
        </p:spPr>
        <p:txBody>
          <a:bodyPr anchorCtr="0" anchor="ctr" bIns="0" lIns="0" spcFirstLastPara="1" rIns="0" wrap="square" tIns="0">
            <a:spAutoFit/>
          </a:bodyPr>
          <a:lstStyle>
            <a:lvl1pPr indent="-228600" lvl="0" marL="457200" algn="ctr">
              <a:lnSpc>
                <a:spcPct val="100000"/>
              </a:lnSpc>
              <a:spcBef>
                <a:spcPts val="0"/>
              </a:spcBef>
              <a:spcAft>
                <a:spcPts val="0"/>
              </a:spcAft>
              <a:buClr>
                <a:srgbClr val="000000"/>
              </a:buClr>
              <a:buSzPts val="2520"/>
              <a:buNone/>
              <a:defRPr sz="2800"/>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9" name="Google Shape;469;p45"/>
          <p:cNvSpPr/>
          <p:nvPr>
            <p:ph idx="3" type="body"/>
          </p:nvPr>
        </p:nvSpPr>
        <p:spPr>
          <a:xfrm>
            <a:off x="8320705" y="1457325"/>
            <a:ext cx="3439206" cy="3439206"/>
          </a:xfrm>
          <a:prstGeom prst="ellipse">
            <a:avLst/>
          </a:prstGeom>
          <a:solidFill>
            <a:srgbClr val="F2F2F2"/>
          </a:solidFill>
          <a:ln>
            <a:noFill/>
          </a:ln>
        </p:spPr>
        <p:txBody>
          <a:bodyPr anchorCtr="0" anchor="ctr" bIns="0" lIns="0" spcFirstLastPara="1" rIns="0" wrap="square" tIns="0">
            <a:spAutoFit/>
          </a:bodyPr>
          <a:lstStyle>
            <a:lvl1pPr indent="-228600" lvl="0" marL="457200" algn="ctr">
              <a:lnSpc>
                <a:spcPct val="100000"/>
              </a:lnSpc>
              <a:spcBef>
                <a:spcPts val="0"/>
              </a:spcBef>
              <a:spcAft>
                <a:spcPts val="0"/>
              </a:spcAft>
              <a:buClr>
                <a:srgbClr val="000000"/>
              </a:buClr>
              <a:buSzPts val="2520"/>
              <a:buNone/>
              <a:defRPr sz="2800"/>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0" name="Google Shape;470;p45"/>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graphic 2">
  <p:cSld name="Title with graphic 2">
    <p:spTree>
      <p:nvGrpSpPr>
        <p:cNvPr id="471" name="Shape 471"/>
        <p:cNvGrpSpPr/>
        <p:nvPr/>
      </p:nvGrpSpPr>
      <p:grpSpPr>
        <a:xfrm>
          <a:off x="0" y="0"/>
          <a:ext cx="0" cy="0"/>
          <a:chOff x="0" y="0"/>
          <a:chExt cx="0" cy="0"/>
        </a:xfrm>
      </p:grpSpPr>
      <p:sp>
        <p:nvSpPr>
          <p:cNvPr id="472" name="Google Shape;472;p46"/>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32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3" name="Google Shape;473;p46"/>
          <p:cNvSpPr/>
          <p:nvPr>
            <p:ph idx="1" type="body"/>
          </p:nvPr>
        </p:nvSpPr>
        <p:spPr>
          <a:xfrm>
            <a:off x="418643" y="2359592"/>
            <a:ext cx="2138816" cy="2138816"/>
          </a:xfrm>
          <a:prstGeom prst="ellipse">
            <a:avLst/>
          </a:prstGeom>
          <a:solidFill>
            <a:srgbClr val="243A5E"/>
          </a:solidFill>
          <a:ln>
            <a:noFill/>
          </a:ln>
        </p:spPr>
        <p:txBody>
          <a:bodyPr anchorCtr="0" anchor="ctr" bIns="0" lIns="0" spcFirstLastPara="1" rIns="0" wrap="square" tIns="0">
            <a:spAutoFit/>
          </a:bodyPr>
          <a:lstStyle>
            <a:lvl1pPr indent="-228600" lvl="0" marL="457200" algn="ctr">
              <a:lnSpc>
                <a:spcPct val="100000"/>
              </a:lnSpc>
              <a:spcBef>
                <a:spcPts val="0"/>
              </a:spcBef>
              <a:spcAft>
                <a:spcPts val="0"/>
              </a:spcAft>
              <a:buClr>
                <a:schemeClr val="lt1"/>
              </a:buClr>
              <a:buSzPts val="2160"/>
              <a:buNone/>
              <a:defRPr sz="2400">
                <a:solidFill>
                  <a:schemeClr val="lt1"/>
                </a:solidFill>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4" name="Google Shape;474;p46"/>
          <p:cNvSpPr/>
          <p:nvPr>
            <p:ph idx="2" type="body"/>
          </p:nvPr>
        </p:nvSpPr>
        <p:spPr>
          <a:xfrm>
            <a:off x="2722617" y="2359592"/>
            <a:ext cx="2138816" cy="2138816"/>
          </a:xfrm>
          <a:prstGeom prst="ellipse">
            <a:avLst/>
          </a:prstGeom>
          <a:solidFill>
            <a:srgbClr val="243A5E"/>
          </a:solidFill>
          <a:ln>
            <a:noFill/>
          </a:ln>
        </p:spPr>
        <p:txBody>
          <a:bodyPr anchorCtr="0" anchor="ctr" bIns="0" lIns="0" spcFirstLastPara="1" rIns="0" wrap="square" tIns="0">
            <a:spAutoFit/>
          </a:bodyPr>
          <a:lstStyle>
            <a:lvl1pPr indent="-228600" lvl="0" marL="457200" algn="ctr">
              <a:lnSpc>
                <a:spcPct val="100000"/>
              </a:lnSpc>
              <a:spcBef>
                <a:spcPts val="0"/>
              </a:spcBef>
              <a:spcAft>
                <a:spcPts val="0"/>
              </a:spcAft>
              <a:buClr>
                <a:schemeClr val="lt1"/>
              </a:buClr>
              <a:buSzPts val="2160"/>
              <a:buNone/>
              <a:defRPr sz="2400">
                <a:solidFill>
                  <a:schemeClr val="lt1"/>
                </a:solidFill>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5" name="Google Shape;475;p46"/>
          <p:cNvSpPr/>
          <p:nvPr>
            <p:ph idx="3" type="body"/>
          </p:nvPr>
        </p:nvSpPr>
        <p:spPr>
          <a:xfrm>
            <a:off x="5026591" y="2359592"/>
            <a:ext cx="2138816" cy="2138816"/>
          </a:xfrm>
          <a:prstGeom prst="ellipse">
            <a:avLst/>
          </a:prstGeom>
          <a:solidFill>
            <a:srgbClr val="243A5E"/>
          </a:solidFill>
          <a:ln>
            <a:noFill/>
          </a:ln>
        </p:spPr>
        <p:txBody>
          <a:bodyPr anchorCtr="0" anchor="ctr" bIns="0" lIns="0" spcFirstLastPara="1" rIns="0" wrap="square" tIns="0">
            <a:spAutoFit/>
          </a:bodyPr>
          <a:lstStyle>
            <a:lvl1pPr indent="-228600" lvl="0" marL="457200" algn="ctr">
              <a:lnSpc>
                <a:spcPct val="100000"/>
              </a:lnSpc>
              <a:spcBef>
                <a:spcPts val="0"/>
              </a:spcBef>
              <a:spcAft>
                <a:spcPts val="0"/>
              </a:spcAft>
              <a:buClr>
                <a:schemeClr val="lt1"/>
              </a:buClr>
              <a:buSzPts val="2160"/>
              <a:buNone/>
              <a:defRPr sz="2400">
                <a:solidFill>
                  <a:schemeClr val="lt1"/>
                </a:solidFill>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6" name="Google Shape;476;p46"/>
          <p:cNvSpPr/>
          <p:nvPr>
            <p:ph idx="4" type="body"/>
          </p:nvPr>
        </p:nvSpPr>
        <p:spPr>
          <a:xfrm>
            <a:off x="7330565" y="2359592"/>
            <a:ext cx="2138816" cy="2138816"/>
          </a:xfrm>
          <a:prstGeom prst="ellipse">
            <a:avLst/>
          </a:prstGeom>
          <a:solidFill>
            <a:srgbClr val="243A5E"/>
          </a:solidFill>
          <a:ln>
            <a:noFill/>
          </a:ln>
        </p:spPr>
        <p:txBody>
          <a:bodyPr anchorCtr="0" anchor="ctr" bIns="0" lIns="0" spcFirstLastPara="1" rIns="0" wrap="square" tIns="0">
            <a:spAutoFit/>
          </a:bodyPr>
          <a:lstStyle>
            <a:lvl1pPr indent="-228600" lvl="0" marL="457200" algn="ctr">
              <a:lnSpc>
                <a:spcPct val="100000"/>
              </a:lnSpc>
              <a:spcBef>
                <a:spcPts val="0"/>
              </a:spcBef>
              <a:spcAft>
                <a:spcPts val="0"/>
              </a:spcAft>
              <a:buClr>
                <a:schemeClr val="lt1"/>
              </a:buClr>
              <a:buSzPts val="2160"/>
              <a:buNone/>
              <a:defRPr sz="2400">
                <a:solidFill>
                  <a:schemeClr val="lt1"/>
                </a:solidFill>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7" name="Google Shape;477;p46"/>
          <p:cNvSpPr/>
          <p:nvPr>
            <p:ph idx="5" type="body"/>
          </p:nvPr>
        </p:nvSpPr>
        <p:spPr>
          <a:xfrm>
            <a:off x="9634541" y="2359592"/>
            <a:ext cx="2138816" cy="2138816"/>
          </a:xfrm>
          <a:prstGeom prst="ellipse">
            <a:avLst/>
          </a:prstGeom>
          <a:solidFill>
            <a:srgbClr val="243A5E"/>
          </a:solidFill>
          <a:ln>
            <a:noFill/>
          </a:ln>
        </p:spPr>
        <p:txBody>
          <a:bodyPr anchorCtr="0" anchor="ctr" bIns="0" lIns="0" spcFirstLastPara="1" rIns="0" wrap="square" tIns="0">
            <a:spAutoFit/>
          </a:bodyPr>
          <a:lstStyle>
            <a:lvl1pPr indent="-228600" lvl="0" marL="457200" algn="ctr">
              <a:lnSpc>
                <a:spcPct val="100000"/>
              </a:lnSpc>
              <a:spcBef>
                <a:spcPts val="0"/>
              </a:spcBef>
              <a:spcAft>
                <a:spcPts val="0"/>
              </a:spcAft>
              <a:buClr>
                <a:schemeClr val="lt1"/>
              </a:buClr>
              <a:buSzPts val="2160"/>
              <a:buNone/>
              <a:defRPr sz="2400">
                <a:solidFill>
                  <a:schemeClr val="lt1"/>
                </a:solidFill>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8" name="Google Shape;478;p46"/>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Closing slide">
    <p:bg>
      <p:bgPr>
        <a:solidFill>
          <a:srgbClr val="243A5E"/>
        </a:solidFill>
      </p:bgPr>
    </p:bg>
    <p:spTree>
      <p:nvGrpSpPr>
        <p:cNvPr id="479" name="Shape 479"/>
        <p:cNvGrpSpPr/>
        <p:nvPr/>
      </p:nvGrpSpPr>
      <p:grpSpPr>
        <a:xfrm>
          <a:off x="0" y="0"/>
          <a:ext cx="0" cy="0"/>
          <a:chOff x="0" y="0"/>
          <a:chExt cx="0" cy="0"/>
        </a:xfrm>
      </p:grpSpPr>
      <p:sp>
        <p:nvSpPr>
          <p:cNvPr id="480" name="Google Shape;480;p47"/>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chemeClr val="lt1"/>
                </a:solidFill>
                <a:latin typeface="Quattrocento Sans"/>
                <a:ea typeface="Quattrocento Sans"/>
                <a:cs typeface="Quattrocento Sans"/>
                <a:sym typeface="Quattrocento Sans"/>
              </a:rPr>
              <a:t>© Copyright Microsoft Corporation. All rights reserved.</a:t>
            </a:r>
            <a:endParaRPr/>
          </a:p>
        </p:txBody>
      </p:sp>
      <p:pic>
        <p:nvPicPr>
          <p:cNvPr descr="A close up of a logo&#10;&#10;Description automatically generated" id="481" name="Google Shape;481;p47"/>
          <p:cNvPicPr preferRelativeResize="0"/>
          <p:nvPr/>
        </p:nvPicPr>
        <p:blipFill rotWithShape="1">
          <a:blip r:embed="rId2">
            <a:alphaModFix/>
          </a:blip>
          <a:srcRect b="0" l="0" r="0" t="0"/>
          <a:stretch/>
        </p:blipFill>
        <p:spPr>
          <a:xfrm>
            <a:off x="146409" y="159693"/>
            <a:ext cx="3471501" cy="871754"/>
          </a:xfrm>
          <a:prstGeom prst="rect">
            <a:avLst/>
          </a:prstGeom>
          <a:noFill/>
          <a:ln>
            <a:noFill/>
          </a:ln>
        </p:spPr>
      </p:pic>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 slide 3">
    <p:bg>
      <p:bgPr>
        <a:solidFill>
          <a:srgbClr val="000000"/>
        </a:solidFill>
      </p:bgPr>
    </p:bg>
    <p:spTree>
      <p:nvGrpSpPr>
        <p:cNvPr id="482" name="Shape 482"/>
        <p:cNvGrpSpPr/>
        <p:nvPr/>
      </p:nvGrpSpPr>
      <p:grpSpPr>
        <a:xfrm>
          <a:off x="0" y="0"/>
          <a:ext cx="0" cy="0"/>
          <a:chOff x="0" y="0"/>
          <a:chExt cx="0" cy="0"/>
        </a:xfrm>
      </p:grpSpPr>
      <p:sp>
        <p:nvSpPr>
          <p:cNvPr id="483" name="Google Shape;483;p48"/>
          <p:cNvSpPr txBox="1"/>
          <p:nvPr>
            <p:ph type="title"/>
          </p:nvPr>
        </p:nvSpPr>
        <p:spPr>
          <a:xfrm>
            <a:off x="428681" y="1457325"/>
            <a:ext cx="11344219" cy="701675"/>
          </a:xfrm>
          <a:prstGeom prst="rect">
            <a:avLst/>
          </a:prstGeom>
          <a:noFill/>
          <a:ln>
            <a:noFill/>
          </a:ln>
        </p:spPr>
        <p:txBody>
          <a:bodyPr anchorCtr="0" anchor="t" bIns="182875" lIns="0" spcFirstLastPara="1" rIns="0" wrap="square" tIns="0">
            <a:noAutofit/>
          </a:bodyPr>
          <a:lstStyle>
            <a:lvl1pPr lvl="0" algn="l">
              <a:lnSpc>
                <a:spcPct val="90000"/>
              </a:lnSpc>
              <a:spcBef>
                <a:spcPts val="0"/>
              </a:spcBef>
              <a:spcAft>
                <a:spcPts val="0"/>
              </a:spcAft>
              <a:buClr>
                <a:schemeClr val="lt2"/>
              </a:buClr>
              <a:buSzPts val="3200"/>
              <a:buFont typeface="Quattrocento Sans"/>
              <a:buNone/>
              <a:defRPr sz="3200" strike="noStrik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4" name="Google Shape;484;p48"/>
          <p:cNvSpPr txBox="1"/>
          <p:nvPr>
            <p:ph idx="1" type="body"/>
          </p:nvPr>
        </p:nvSpPr>
        <p:spPr>
          <a:xfrm>
            <a:off x="442466" y="2159000"/>
            <a:ext cx="11330434" cy="553998"/>
          </a:xfrm>
          <a:prstGeom prst="rect">
            <a:avLst/>
          </a:prstGeom>
          <a:noFill/>
          <a:ln>
            <a:noFill/>
          </a:ln>
        </p:spPr>
        <p:txBody>
          <a:bodyPr anchorCtr="0" anchor="t" bIns="91425" lIns="0" spcFirstLastPara="1" rIns="146300" wrap="square" tIns="91425">
            <a:spAutoFit/>
          </a:bodyPr>
          <a:lstStyle>
            <a:lvl1pPr indent="-228600" lvl="0" marL="457200" marR="0" algn="l">
              <a:lnSpc>
                <a:spcPct val="100000"/>
              </a:lnSpc>
              <a:spcBef>
                <a:spcPts val="0"/>
              </a:spcBef>
              <a:spcAft>
                <a:spcPts val="0"/>
              </a:spcAft>
              <a:buClr>
                <a:schemeClr val="lt2"/>
              </a:buClr>
              <a:buSzPts val="2160"/>
              <a:buFont typeface="Noto Sans Symbols"/>
              <a:buNone/>
              <a:defRPr sz="2400">
                <a:solidFill>
                  <a:schemeClr val="lt2"/>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rgbClr val="000000"/>
              </a:buClr>
              <a:buSzPts val="1589"/>
              <a:buFont typeface="Quattrocento Sans"/>
              <a:buNone/>
              <a:defRPr sz="1765">
                <a:solidFill>
                  <a:srgbClr val="000000"/>
                </a:solidFill>
              </a:defRPr>
            </a:lvl2pPr>
            <a:lvl3pPr indent="-228600" lvl="2" marL="1371600" algn="l">
              <a:lnSpc>
                <a:spcPct val="100000"/>
              </a:lnSpc>
              <a:spcBef>
                <a:spcPts val="588"/>
              </a:spcBef>
              <a:spcAft>
                <a:spcPts val="0"/>
              </a:spcAft>
              <a:buClr>
                <a:schemeClr val="dk1"/>
              </a:buClr>
              <a:buSzPts val="1235"/>
              <a:buNone/>
              <a:defRPr sz="1372"/>
            </a:lvl3pPr>
            <a:lvl4pPr indent="-228600" lvl="3" marL="1828800" algn="l">
              <a:lnSpc>
                <a:spcPct val="100000"/>
              </a:lnSpc>
              <a:spcBef>
                <a:spcPts val="588"/>
              </a:spcBef>
              <a:spcAft>
                <a:spcPts val="0"/>
              </a:spcAft>
              <a:buClr>
                <a:schemeClr val="dk1"/>
              </a:buClr>
              <a:buSzPts val="1235"/>
              <a:buNone/>
              <a:defRPr sz="1372"/>
            </a:lvl4pPr>
            <a:lvl5pPr indent="-228600" lvl="4" marL="2286000" algn="l">
              <a:lnSpc>
                <a:spcPct val="100000"/>
              </a:lnSpc>
              <a:spcBef>
                <a:spcPts val="588"/>
              </a:spcBef>
              <a:spcAft>
                <a:spcPts val="0"/>
              </a:spcAft>
              <a:buClr>
                <a:schemeClr val="dk1"/>
              </a:buClr>
              <a:buSzPts val="926"/>
              <a:buNone/>
              <a:defRPr sz="1029"/>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A picture containing drawing&#10;&#10;Description automatically generated" id="485" name="Google Shape;485;p48"/>
          <p:cNvPicPr preferRelativeResize="0"/>
          <p:nvPr/>
        </p:nvPicPr>
        <p:blipFill rotWithShape="1">
          <a:blip r:embed="rId2">
            <a:alphaModFix/>
          </a:blip>
          <a:srcRect b="0" l="0" r="0" t="0"/>
          <a:stretch/>
        </p:blipFill>
        <p:spPr>
          <a:xfrm>
            <a:off x="64294" y="85724"/>
            <a:ext cx="2384426" cy="1068717"/>
          </a:xfrm>
          <a:prstGeom prst="rect">
            <a:avLst/>
          </a:prstGeom>
          <a:noFill/>
          <a:ln>
            <a:noFill/>
          </a:ln>
        </p:spPr>
      </p:pic>
      <p:sp>
        <p:nvSpPr>
          <p:cNvPr id="486" name="Google Shape;486;p48"/>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chemeClr val="lt1"/>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Title">
  <p:cSld name="1_Section Title">
    <p:bg>
      <p:bgPr>
        <a:solidFill>
          <a:schemeClr val="lt2"/>
        </a:solidFill>
      </p:bgPr>
    </p:bg>
    <p:spTree>
      <p:nvGrpSpPr>
        <p:cNvPr id="487" name="Shape 487"/>
        <p:cNvGrpSpPr/>
        <p:nvPr/>
      </p:nvGrpSpPr>
      <p:grpSpPr>
        <a:xfrm>
          <a:off x="0" y="0"/>
          <a:ext cx="0" cy="0"/>
          <a:chOff x="0" y="0"/>
          <a:chExt cx="0" cy="0"/>
        </a:xfrm>
      </p:grpSpPr>
      <p:sp>
        <p:nvSpPr>
          <p:cNvPr id="488" name="Google Shape;488;p49"/>
          <p:cNvSpPr txBox="1"/>
          <p:nvPr>
            <p:ph type="title"/>
          </p:nvPr>
        </p:nvSpPr>
        <p:spPr>
          <a:xfrm>
            <a:off x="585216" y="3035808"/>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3600"/>
              <a:buFont typeface="Quattrocento Sans"/>
              <a:buNone/>
              <a:defRPr b="0" sz="360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89" name="Google Shape;489;p49"/>
          <p:cNvPicPr preferRelativeResize="0"/>
          <p:nvPr/>
        </p:nvPicPr>
        <p:blipFill rotWithShape="1">
          <a:blip r:embed="rId2">
            <a:alphaModFix/>
          </a:blip>
          <a:srcRect b="0" l="0" r="0" t="0"/>
          <a:stretch/>
        </p:blipFill>
        <p:spPr>
          <a:xfrm>
            <a:off x="9344025" y="3898483"/>
            <a:ext cx="2265363" cy="237055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spTree>
      <p:nvGrpSpPr>
        <p:cNvPr id="490" name="Shape 490"/>
        <p:cNvGrpSpPr/>
        <p:nvPr/>
      </p:nvGrpSpPr>
      <p:grpSpPr>
        <a:xfrm>
          <a:off x="0" y="0"/>
          <a:ext cx="0" cy="0"/>
          <a:chOff x="0" y="0"/>
          <a:chExt cx="0" cy="0"/>
        </a:xfrm>
      </p:grpSpPr>
      <p:pic>
        <p:nvPicPr>
          <p:cNvPr descr="Microsoft logo, gray text version" id="491" name="Google Shape;491;p50"/>
          <p:cNvPicPr preferRelativeResize="0"/>
          <p:nvPr/>
        </p:nvPicPr>
        <p:blipFill rotWithShape="1">
          <a:blip r:embed="rId2">
            <a:alphaModFix/>
          </a:blip>
          <a:srcRect b="0" l="0" r="0" t="0"/>
          <a:stretch/>
        </p:blipFill>
        <p:spPr>
          <a:xfrm>
            <a:off x="584200" y="585788"/>
            <a:ext cx="1366440" cy="292608"/>
          </a:xfrm>
          <a:prstGeom prst="rect">
            <a:avLst/>
          </a:prstGeom>
          <a:noFill/>
          <a:ln>
            <a:noFill/>
          </a:ln>
        </p:spPr>
      </p:pic>
      <p:sp>
        <p:nvSpPr>
          <p:cNvPr id="492" name="Google Shape;492;p50"/>
          <p:cNvSpPr txBox="1"/>
          <p:nvPr>
            <p:ph type="title"/>
          </p:nvPr>
        </p:nvSpPr>
        <p:spPr>
          <a:xfrm>
            <a:off x="584200" y="2979778"/>
            <a:ext cx="4572000" cy="5539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3" name="Google Shape;493;p50"/>
          <p:cNvSpPr txBox="1"/>
          <p:nvPr>
            <p:ph idx="1" type="body"/>
          </p:nvPr>
        </p:nvSpPr>
        <p:spPr>
          <a:xfrm>
            <a:off x="584200" y="3962400"/>
            <a:ext cx="4572000" cy="30777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494" name="Google Shape;494;p50"/>
          <p:cNvPicPr preferRelativeResize="0"/>
          <p:nvPr/>
        </p:nvPicPr>
        <p:blipFill rotWithShape="1">
          <a:blip r:embed="rId3">
            <a:alphaModFix/>
          </a:blip>
          <a:srcRect b="0" l="0" r="0" t="0"/>
          <a:stretch/>
        </p:blipFill>
        <p:spPr>
          <a:xfrm>
            <a:off x="6250758" y="800100"/>
            <a:ext cx="5024485" cy="52578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Non-bulleted text" showMasterSp="0">
  <p:cSld name="Title &amp; Non-bulleted text">
    <p:spTree>
      <p:nvGrpSpPr>
        <p:cNvPr id="78" name="Shape 78"/>
        <p:cNvGrpSpPr/>
        <p:nvPr/>
      </p:nvGrpSpPr>
      <p:grpSpPr>
        <a:xfrm>
          <a:off x="0" y="0"/>
          <a:ext cx="0" cy="0"/>
          <a:chOff x="0" y="0"/>
          <a:chExt cx="0" cy="0"/>
        </a:xfrm>
      </p:grpSpPr>
      <p:sp>
        <p:nvSpPr>
          <p:cNvPr id="79" name="Google Shape;79;p6"/>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6"/>
          <p:cNvSpPr txBox="1"/>
          <p:nvPr>
            <p:ph idx="1" type="body"/>
          </p:nvPr>
        </p:nvSpPr>
        <p:spPr>
          <a:xfrm>
            <a:off x="586390" y="1434370"/>
            <a:ext cx="11018520" cy="2308324"/>
          </a:xfrm>
          <a:prstGeom prst="rect">
            <a:avLst/>
          </a:prstGeom>
          <a:noFill/>
          <a:ln>
            <a:noFill/>
          </a:ln>
        </p:spPr>
        <p:txBody>
          <a:bodyPr anchorCtr="0" anchor="t" bIns="91425" lIns="0" spcFirstLastPara="1" rIns="146300" wrap="square" tIns="91425">
            <a:spAutoFit/>
          </a:bodyPr>
          <a:lstStyle>
            <a:lvl1pPr indent="-228600" lvl="0" marL="457200" algn="l">
              <a:lnSpc>
                <a:spcPct val="100000"/>
              </a:lnSpc>
              <a:spcBef>
                <a:spcPts val="0"/>
              </a:spcBef>
              <a:spcAft>
                <a:spcPts val="0"/>
              </a:spcAft>
              <a:buClr>
                <a:srgbClr val="000000"/>
              </a:buClr>
              <a:buSzPts val="2118"/>
              <a:buNone/>
              <a:defRPr/>
            </a:lvl1pPr>
            <a:lvl2pPr indent="-228600" lvl="1" marL="914400" algn="l">
              <a:lnSpc>
                <a:spcPct val="100000"/>
              </a:lnSpc>
              <a:spcBef>
                <a:spcPts val="392"/>
              </a:spcBef>
              <a:spcAft>
                <a:spcPts val="0"/>
              </a:spcAft>
              <a:buClr>
                <a:schemeClr val="dk1"/>
              </a:buClr>
              <a:buSzPts val="1800"/>
              <a:buFont typeface="Quattrocento Sans"/>
              <a:buNone/>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layout">
  <p:cSld name="Table layout">
    <p:spTree>
      <p:nvGrpSpPr>
        <p:cNvPr id="81" name="Shape 81"/>
        <p:cNvGrpSpPr/>
        <p:nvPr/>
      </p:nvGrpSpPr>
      <p:grpSpPr>
        <a:xfrm>
          <a:off x="0" y="0"/>
          <a:ext cx="0" cy="0"/>
          <a:chOff x="0" y="0"/>
          <a:chExt cx="0" cy="0"/>
        </a:xfrm>
      </p:grpSpPr>
      <p:sp>
        <p:nvSpPr>
          <p:cNvPr id="82" name="Google Shape;82;p7"/>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7"/>
          <p:cNvSpPr/>
          <p:nvPr>
            <p:ph idx="2" type="tbl"/>
          </p:nvPr>
        </p:nvSpPr>
        <p:spPr>
          <a:xfrm>
            <a:off x="418644" y="1457324"/>
            <a:ext cx="11343820" cy="4960181"/>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24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9pPr>
          </a:lstStyle>
          <a:p/>
        </p:txBody>
      </p:sp>
      <p:sp>
        <p:nvSpPr>
          <p:cNvPr id="84" name="Google Shape;84;p7"/>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85" name="Shape 85"/>
        <p:cNvGrpSpPr/>
        <p:nvPr/>
      </p:nvGrpSpPr>
      <p:grpSpPr>
        <a:xfrm>
          <a:off x="0" y="0"/>
          <a:ext cx="0" cy="0"/>
          <a:chOff x="0" y="0"/>
          <a:chExt cx="0" cy="0"/>
        </a:xfrm>
      </p:grpSpPr>
      <p:sp>
        <p:nvSpPr>
          <p:cNvPr id="86" name="Google Shape;86;p8"/>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32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8"/>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 Text Layout_two columns_half text">
  <p:cSld name="Bulleted Text Layout_two columns_half text">
    <p:spTree>
      <p:nvGrpSpPr>
        <p:cNvPr id="88" name="Shape 88"/>
        <p:cNvGrpSpPr/>
        <p:nvPr/>
      </p:nvGrpSpPr>
      <p:grpSpPr>
        <a:xfrm>
          <a:off x="0" y="0"/>
          <a:ext cx="0" cy="0"/>
          <a:chOff x="0" y="0"/>
          <a:chExt cx="0" cy="0"/>
        </a:xfrm>
      </p:grpSpPr>
      <p:sp>
        <p:nvSpPr>
          <p:cNvPr id="89" name="Google Shape;89;p9"/>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9"/>
          <p:cNvSpPr txBox="1"/>
          <p:nvPr>
            <p:ph idx="1" type="body"/>
          </p:nvPr>
        </p:nvSpPr>
        <p:spPr>
          <a:xfrm>
            <a:off x="418643" y="1456897"/>
            <a:ext cx="5394960" cy="2487861"/>
          </a:xfrm>
          <a:prstGeom prst="rect">
            <a:avLst/>
          </a:prstGeom>
          <a:noFill/>
          <a:ln>
            <a:noFill/>
          </a:ln>
        </p:spPr>
        <p:txBody>
          <a:bodyPr anchorCtr="0" anchor="t" bIns="91425" lIns="0" spcFirstLastPara="1" rIns="146300" wrap="square" tIns="91425">
            <a:spAutoFit/>
          </a:bodyPr>
          <a:lstStyle>
            <a:lvl1pPr indent="-228600" lvl="0" marL="457200" algn="l">
              <a:lnSpc>
                <a:spcPct val="100000"/>
              </a:lnSpc>
              <a:spcBef>
                <a:spcPts val="392"/>
              </a:spcBef>
              <a:spcAft>
                <a:spcPts val="0"/>
              </a:spcAft>
              <a:buClr>
                <a:srgbClr val="000000"/>
              </a:buClr>
              <a:buSzPts val="2160"/>
              <a:buNone/>
              <a:defRPr sz="2400"/>
            </a:lvl1pPr>
            <a:lvl2pPr indent="-342900" lvl="1" marL="914400" algn="l">
              <a:lnSpc>
                <a:spcPct val="100000"/>
              </a:lnSpc>
              <a:spcBef>
                <a:spcPts val="588"/>
              </a:spcBef>
              <a:spcAft>
                <a:spcPts val="0"/>
              </a:spcAft>
              <a:buClr>
                <a:schemeClr val="dk1"/>
              </a:buClr>
              <a:buSzPts val="1800"/>
              <a:buFont typeface="Arial"/>
              <a:buChar char="•"/>
              <a:defRPr>
                <a:solidFill>
                  <a:schemeClr val="dk1"/>
                </a:solidFill>
                <a:latin typeface="Quattrocento Sans"/>
                <a:ea typeface="Quattrocento Sans"/>
                <a:cs typeface="Quattrocento Sans"/>
                <a:sym typeface="Quattrocento Sans"/>
              </a:defRPr>
            </a:lvl2pPr>
            <a:lvl3pPr indent="-320039" lvl="2" marL="1371600" algn="l">
              <a:lnSpc>
                <a:spcPct val="100000"/>
              </a:lnSpc>
              <a:spcBef>
                <a:spcPts val="588"/>
              </a:spcBef>
              <a:spcAft>
                <a:spcPts val="0"/>
              </a:spcAft>
              <a:buClr>
                <a:schemeClr val="dk1"/>
              </a:buClr>
              <a:buSzPts val="1440"/>
              <a:buFont typeface="Arial"/>
              <a:buChar char="•"/>
              <a:defRPr>
                <a:solidFill>
                  <a:schemeClr val="dk1"/>
                </a:solidFill>
                <a:latin typeface="Quattrocento Sans"/>
                <a:ea typeface="Quattrocento Sans"/>
                <a:cs typeface="Quattrocento Sans"/>
                <a:sym typeface="Quattrocento Sans"/>
              </a:defRPr>
            </a:lvl3pPr>
            <a:lvl4pPr indent="-330200" lvl="3" marL="1828800" algn="l">
              <a:lnSpc>
                <a:spcPct val="100000"/>
              </a:lnSpc>
              <a:spcBef>
                <a:spcPts val="588"/>
              </a:spcBef>
              <a:spcAft>
                <a:spcPts val="0"/>
              </a:spcAft>
              <a:buClr>
                <a:schemeClr val="dk1"/>
              </a:buClr>
              <a:buSzPts val="1600"/>
              <a:buFont typeface="Arial"/>
              <a:buChar char="‒"/>
              <a:defRPr>
                <a:solidFill>
                  <a:schemeClr val="dk1"/>
                </a:solidFill>
                <a:latin typeface="Quattrocento Sans"/>
                <a:ea typeface="Quattrocento Sans"/>
                <a:cs typeface="Quattrocento Sans"/>
                <a:sym typeface="Quattrocento Sans"/>
              </a:defRPr>
            </a:lvl4pPr>
            <a:lvl5pPr indent="-297179" lvl="4" marL="2286000" algn="l">
              <a:lnSpc>
                <a:spcPct val="100000"/>
              </a:lnSpc>
              <a:spcBef>
                <a:spcPts val="588"/>
              </a:spcBef>
              <a:spcAft>
                <a:spcPts val="0"/>
              </a:spcAft>
              <a:buClr>
                <a:schemeClr val="dk1"/>
              </a:buClr>
              <a:buSzPts val="1080"/>
              <a:buFont typeface="Arial"/>
              <a:buChar char="•"/>
              <a:defRPr>
                <a:solidFill>
                  <a:schemeClr val="dk1"/>
                </a:solidFill>
                <a:latin typeface="Quattrocento Sans"/>
                <a:ea typeface="Quattrocento Sans"/>
                <a:cs typeface="Quattrocento Sans"/>
                <a:sym typeface="Quattrocento Sans"/>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91" name="Google Shape;91;p9"/>
          <p:cNvCxnSpPr/>
          <p:nvPr/>
        </p:nvCxnSpPr>
        <p:spPr>
          <a:xfrm>
            <a:off x="6089277" y="1611250"/>
            <a:ext cx="0" cy="2254580"/>
          </a:xfrm>
          <a:prstGeom prst="straightConnector1">
            <a:avLst/>
          </a:prstGeom>
          <a:noFill/>
          <a:ln cap="flat" cmpd="sng" w="19050">
            <a:solidFill>
              <a:srgbClr val="A5A5A5"/>
            </a:solidFill>
            <a:prstDash val="dash"/>
            <a:round/>
            <a:headEnd len="sm" w="sm" type="none"/>
            <a:tailEnd len="sm" w="sm" type="none"/>
          </a:ln>
        </p:spPr>
      </p:cxnSp>
      <p:sp>
        <p:nvSpPr>
          <p:cNvPr id="92" name="Google Shape;92;p9"/>
          <p:cNvSpPr txBox="1"/>
          <p:nvPr>
            <p:ph idx="2" type="body"/>
          </p:nvPr>
        </p:nvSpPr>
        <p:spPr>
          <a:xfrm>
            <a:off x="6364951" y="1456897"/>
            <a:ext cx="5394960" cy="2487861"/>
          </a:xfrm>
          <a:prstGeom prst="rect">
            <a:avLst/>
          </a:prstGeom>
          <a:noFill/>
          <a:ln>
            <a:noFill/>
          </a:ln>
        </p:spPr>
        <p:txBody>
          <a:bodyPr anchorCtr="0" anchor="t" bIns="91425" lIns="0" spcFirstLastPara="1" rIns="146300" wrap="square" tIns="91425">
            <a:spAutoFit/>
          </a:bodyPr>
          <a:lstStyle>
            <a:lvl1pPr indent="-228600" lvl="0" marL="457200" algn="l">
              <a:lnSpc>
                <a:spcPct val="100000"/>
              </a:lnSpc>
              <a:spcBef>
                <a:spcPts val="392"/>
              </a:spcBef>
              <a:spcAft>
                <a:spcPts val="0"/>
              </a:spcAft>
              <a:buClr>
                <a:srgbClr val="000000"/>
              </a:buClr>
              <a:buSzPts val="2160"/>
              <a:buNone/>
              <a:defRPr sz="2400"/>
            </a:lvl1pPr>
            <a:lvl2pPr indent="-342900" lvl="1" marL="914400" algn="l">
              <a:lnSpc>
                <a:spcPct val="100000"/>
              </a:lnSpc>
              <a:spcBef>
                <a:spcPts val="588"/>
              </a:spcBef>
              <a:spcAft>
                <a:spcPts val="0"/>
              </a:spcAft>
              <a:buClr>
                <a:schemeClr val="dk1"/>
              </a:buClr>
              <a:buSzPts val="1800"/>
              <a:buFont typeface="Arial"/>
              <a:buChar char="•"/>
              <a:defRPr>
                <a:solidFill>
                  <a:schemeClr val="dk1"/>
                </a:solidFill>
                <a:latin typeface="Quattrocento Sans"/>
                <a:ea typeface="Quattrocento Sans"/>
                <a:cs typeface="Quattrocento Sans"/>
                <a:sym typeface="Quattrocento Sans"/>
              </a:defRPr>
            </a:lvl2pPr>
            <a:lvl3pPr indent="-320039" lvl="2" marL="1371600" algn="l">
              <a:lnSpc>
                <a:spcPct val="100000"/>
              </a:lnSpc>
              <a:spcBef>
                <a:spcPts val="588"/>
              </a:spcBef>
              <a:spcAft>
                <a:spcPts val="0"/>
              </a:spcAft>
              <a:buClr>
                <a:schemeClr val="dk1"/>
              </a:buClr>
              <a:buSzPts val="1440"/>
              <a:buFont typeface="Arial"/>
              <a:buChar char="•"/>
              <a:defRPr>
                <a:solidFill>
                  <a:schemeClr val="dk1"/>
                </a:solidFill>
                <a:latin typeface="Quattrocento Sans"/>
                <a:ea typeface="Quattrocento Sans"/>
                <a:cs typeface="Quattrocento Sans"/>
                <a:sym typeface="Quattrocento Sans"/>
              </a:defRPr>
            </a:lvl3pPr>
            <a:lvl4pPr indent="-330200" lvl="3" marL="1828800" algn="l">
              <a:lnSpc>
                <a:spcPct val="100000"/>
              </a:lnSpc>
              <a:spcBef>
                <a:spcPts val="588"/>
              </a:spcBef>
              <a:spcAft>
                <a:spcPts val="0"/>
              </a:spcAft>
              <a:buClr>
                <a:schemeClr val="dk1"/>
              </a:buClr>
              <a:buSzPts val="1600"/>
              <a:buFont typeface="Arial"/>
              <a:buChar char="‒"/>
              <a:defRPr>
                <a:solidFill>
                  <a:schemeClr val="dk1"/>
                </a:solidFill>
                <a:latin typeface="Quattrocento Sans"/>
                <a:ea typeface="Quattrocento Sans"/>
                <a:cs typeface="Quattrocento Sans"/>
                <a:sym typeface="Quattrocento Sans"/>
              </a:defRPr>
            </a:lvl4pPr>
            <a:lvl5pPr indent="-297179" lvl="4" marL="2286000" algn="l">
              <a:lnSpc>
                <a:spcPct val="100000"/>
              </a:lnSpc>
              <a:spcBef>
                <a:spcPts val="588"/>
              </a:spcBef>
              <a:spcAft>
                <a:spcPts val="0"/>
              </a:spcAft>
              <a:buClr>
                <a:schemeClr val="dk1"/>
              </a:buClr>
              <a:buSzPts val="1080"/>
              <a:buFont typeface="Arial"/>
              <a:buChar char="•"/>
              <a:defRPr>
                <a:solidFill>
                  <a:schemeClr val="dk1"/>
                </a:solidFill>
                <a:latin typeface="Quattrocento Sans"/>
                <a:ea typeface="Quattrocento Sans"/>
                <a:cs typeface="Quattrocento Sans"/>
                <a:sym typeface="Quattrocento Sans"/>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3" name="Google Shape;93;p9"/>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1"/>
        </a:solidFill>
      </p:bgPr>
    </p:bg>
    <p:spTree>
      <p:nvGrpSpPr>
        <p:cNvPr id="94" name="Shape 94"/>
        <p:cNvGrpSpPr/>
        <p:nvPr/>
      </p:nvGrpSpPr>
      <p:grpSpPr>
        <a:xfrm>
          <a:off x="0" y="0"/>
          <a:ext cx="0" cy="0"/>
          <a:chOff x="0" y="0"/>
          <a:chExt cx="0" cy="0"/>
        </a:xfrm>
      </p:grpSpPr>
      <p:sp>
        <p:nvSpPr>
          <p:cNvPr id="95" name="Google Shape;95;p10"/>
          <p:cNvSpPr txBox="1"/>
          <p:nvPr>
            <p:ph type="title"/>
          </p:nvPr>
        </p:nvSpPr>
        <p:spPr>
          <a:xfrm>
            <a:off x="428681" y="2532448"/>
            <a:ext cx="9630389" cy="1793104"/>
          </a:xfrm>
          <a:prstGeom prst="rect">
            <a:avLst/>
          </a:prstGeom>
          <a:noFill/>
          <a:ln>
            <a:noFill/>
          </a:ln>
        </p:spPr>
        <p:txBody>
          <a:bodyPr anchorCtr="0" anchor="b" bIns="182875" lIns="0" spcFirstLastPara="1" rIns="0" wrap="square" tIns="0">
            <a:noAutofit/>
          </a:bodyPr>
          <a:lstStyle>
            <a:lvl1pPr lvl="0" algn="l">
              <a:lnSpc>
                <a:spcPct val="90000"/>
              </a:lnSpc>
              <a:spcBef>
                <a:spcPts val="0"/>
              </a:spcBef>
              <a:spcAft>
                <a:spcPts val="0"/>
              </a:spcAft>
              <a:buClr>
                <a:schemeClr val="dk2"/>
              </a:buClr>
              <a:buSzPts val="4800"/>
              <a:buFont typeface="Quattrocento Sans"/>
              <a:buNone/>
              <a:defRPr sz="4800" strike="noStrik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0"/>
          <p:cNvSpPr txBox="1"/>
          <p:nvPr>
            <p:ph idx="1" type="body"/>
          </p:nvPr>
        </p:nvSpPr>
        <p:spPr>
          <a:xfrm>
            <a:off x="442466" y="4350114"/>
            <a:ext cx="9602819" cy="738664"/>
          </a:xfrm>
          <a:prstGeom prst="rect">
            <a:avLst/>
          </a:prstGeom>
          <a:noFill/>
          <a:ln>
            <a:noFill/>
          </a:ln>
        </p:spPr>
        <p:txBody>
          <a:bodyPr anchorCtr="0" anchor="t" bIns="91425" lIns="0" spcFirstLastPara="1" rIns="146300" wrap="square" tIns="91425">
            <a:spAutoFit/>
          </a:bodyPr>
          <a:lstStyle>
            <a:lvl1pPr indent="-228600" lvl="0" marL="457200" algn="l">
              <a:lnSpc>
                <a:spcPct val="100000"/>
              </a:lnSpc>
              <a:spcBef>
                <a:spcPts val="0"/>
              </a:spcBef>
              <a:spcAft>
                <a:spcPts val="0"/>
              </a:spcAft>
              <a:buClr>
                <a:srgbClr val="000000"/>
              </a:buClr>
              <a:buSzPts val="1620"/>
              <a:buNone/>
              <a:defRPr sz="1800">
                <a:solidFill>
                  <a:srgbClr val="000000"/>
                </a:solidFill>
              </a:defRPr>
            </a:lvl1pPr>
            <a:lvl2pPr indent="-228600" lvl="1" marL="914400" algn="l">
              <a:lnSpc>
                <a:spcPct val="100000"/>
              </a:lnSpc>
              <a:spcBef>
                <a:spcPts val="392"/>
              </a:spcBef>
              <a:spcAft>
                <a:spcPts val="0"/>
              </a:spcAft>
              <a:buClr>
                <a:srgbClr val="000000"/>
              </a:buClr>
              <a:buSzPts val="1589"/>
              <a:buFont typeface="Quattrocento Sans"/>
              <a:buNone/>
              <a:defRPr sz="1765">
                <a:solidFill>
                  <a:srgbClr val="000000"/>
                </a:solidFill>
              </a:defRPr>
            </a:lvl2pPr>
            <a:lvl3pPr indent="-228600" lvl="2" marL="1371600" algn="l">
              <a:lnSpc>
                <a:spcPct val="100000"/>
              </a:lnSpc>
              <a:spcBef>
                <a:spcPts val="588"/>
              </a:spcBef>
              <a:spcAft>
                <a:spcPts val="0"/>
              </a:spcAft>
              <a:buClr>
                <a:schemeClr val="dk1"/>
              </a:buClr>
              <a:buSzPts val="1235"/>
              <a:buNone/>
              <a:defRPr sz="1372"/>
            </a:lvl3pPr>
            <a:lvl4pPr indent="-228600" lvl="3" marL="1828800" algn="l">
              <a:lnSpc>
                <a:spcPct val="100000"/>
              </a:lnSpc>
              <a:spcBef>
                <a:spcPts val="588"/>
              </a:spcBef>
              <a:spcAft>
                <a:spcPts val="0"/>
              </a:spcAft>
              <a:buClr>
                <a:schemeClr val="dk1"/>
              </a:buClr>
              <a:buSzPts val="1235"/>
              <a:buNone/>
              <a:defRPr sz="1372"/>
            </a:lvl4pPr>
            <a:lvl5pPr indent="-228600" lvl="4" marL="2286000" algn="l">
              <a:lnSpc>
                <a:spcPct val="100000"/>
              </a:lnSpc>
              <a:spcBef>
                <a:spcPts val="588"/>
              </a:spcBef>
              <a:spcAft>
                <a:spcPts val="0"/>
              </a:spcAft>
              <a:buClr>
                <a:schemeClr val="dk1"/>
              </a:buClr>
              <a:buSzPts val="926"/>
              <a:buNone/>
              <a:defRPr sz="1029"/>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7" name="Google Shape;97;p10"/>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All rights reserved.</a:t>
            </a:r>
            <a:endParaRPr/>
          </a:p>
        </p:txBody>
      </p:sp>
      <p:pic>
        <p:nvPicPr>
          <p:cNvPr descr="A picture containing drawing&#10;&#10;Description automatically generated" id="98" name="Google Shape;98;p10"/>
          <p:cNvPicPr preferRelativeResize="0"/>
          <p:nvPr/>
        </p:nvPicPr>
        <p:blipFill rotWithShape="1">
          <a:blip r:embed="rId2">
            <a:alphaModFix/>
          </a:blip>
          <a:srcRect b="0" l="0" r="0" t="0"/>
          <a:stretch/>
        </p:blipFill>
        <p:spPr>
          <a:xfrm>
            <a:off x="136885" y="159691"/>
            <a:ext cx="2635247" cy="87175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marR="0" rtl="0" algn="l">
              <a:lnSpc>
                <a:spcPct val="90000"/>
              </a:lnSpc>
              <a:spcBef>
                <a:spcPts val="0"/>
              </a:spcBef>
              <a:spcAft>
                <a:spcPts val="0"/>
              </a:spcAft>
              <a:buClr>
                <a:srgbClr val="000000"/>
              </a:buClr>
              <a:buSzPts val="3200"/>
              <a:buFont typeface="Quattrocento Sans"/>
              <a:buNone/>
              <a:defRPr b="0" i="0" sz="3200" u="none" cap="none" strike="noStrike">
                <a:solidFill>
                  <a:srgbClr val="000000"/>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18643" y="1456898"/>
            <a:ext cx="11341268" cy="2492990"/>
          </a:xfrm>
          <a:prstGeom prst="rect">
            <a:avLst/>
          </a:prstGeom>
          <a:noFill/>
          <a:ln>
            <a:noFill/>
          </a:ln>
        </p:spPr>
        <p:txBody>
          <a:bodyPr anchorCtr="0" anchor="t" bIns="91425" lIns="0" spcFirstLastPara="1" rIns="146300" wrap="square" tIns="91425">
            <a:spAutoFit/>
          </a:bodyPr>
          <a:lstStyle>
            <a:lvl1pPr indent="-228600" lvl="0" marL="457200" marR="0" rtl="0" algn="l">
              <a:lnSpc>
                <a:spcPct val="100000"/>
              </a:lnSpc>
              <a:spcBef>
                <a:spcPts val="0"/>
              </a:spcBef>
              <a:spcAft>
                <a:spcPts val="0"/>
              </a:spcAft>
              <a:buClr>
                <a:srgbClr val="000000"/>
              </a:buClr>
              <a:buSzPts val="2118"/>
              <a:buFont typeface="Noto Sans Symbols"/>
              <a:buNone/>
              <a:defRPr b="0" i="0" sz="2353" u="none" cap="none" strike="noStrike">
                <a:solidFill>
                  <a:srgbClr val="000000"/>
                </a:solidFill>
                <a:latin typeface="Quattrocento Sans"/>
                <a:ea typeface="Quattrocento Sans"/>
                <a:cs typeface="Quattrocento Sans"/>
                <a:sym typeface="Quattrocento Sans"/>
              </a:defRPr>
            </a:lvl1pPr>
            <a:lvl2pPr indent="-228600" lvl="1" marL="914400" marR="0" rtl="0" algn="l">
              <a:lnSpc>
                <a:spcPct val="100000"/>
              </a:lnSpc>
              <a:spcBef>
                <a:spcPts val="392"/>
              </a:spcBef>
              <a:spcAft>
                <a:spcPts val="0"/>
              </a:spcAft>
              <a:buClr>
                <a:schemeClr val="dk1"/>
              </a:buClr>
              <a:buSzPts val="1800"/>
              <a:buFont typeface="Quattrocento Sans"/>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00000"/>
              </a:lnSpc>
              <a:spcBef>
                <a:spcPts val="588"/>
              </a:spcBef>
              <a:spcAft>
                <a:spcPts val="0"/>
              </a:spcAft>
              <a:buClr>
                <a:schemeClr val="dk1"/>
              </a:buClr>
              <a:buSzPts val="1440"/>
              <a:buFont typeface="Noto Sans Symbols"/>
              <a:buNone/>
              <a:defRPr b="0" i="0" sz="1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00000"/>
              </a:lnSpc>
              <a:spcBef>
                <a:spcPts val="588"/>
              </a:spcBef>
              <a:spcAft>
                <a:spcPts val="0"/>
              </a:spcAft>
              <a:buClr>
                <a:schemeClr val="dk1"/>
              </a:buClr>
              <a:buSzPts val="1440"/>
              <a:buFont typeface="Noto Sans Symbols"/>
              <a:buNone/>
              <a:defRPr b="0"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00000"/>
              </a:lnSpc>
              <a:spcBef>
                <a:spcPts val="588"/>
              </a:spcBef>
              <a:spcAft>
                <a:spcPts val="0"/>
              </a:spcAft>
              <a:buClr>
                <a:schemeClr val="dk1"/>
              </a:buClr>
              <a:buSzPts val="1080"/>
              <a:buFont typeface="Noto Sans Symbols"/>
              <a:buNone/>
              <a:defRPr b="1" i="0" sz="1200" u="none" cap="none" strike="noStrike">
                <a:solidFill>
                  <a:schemeClr val="dk1"/>
                </a:solidFill>
                <a:latin typeface="Quattrocento Sans"/>
                <a:ea typeface="Quattrocento Sans"/>
                <a:cs typeface="Quattrocento Sans"/>
                <a:sym typeface="Quattrocento Sans"/>
              </a:defRPr>
            </a:lvl5pPr>
            <a:lvl6pPr indent="-228600" lvl="5" marL="2743200" marR="0" rtl="0" algn="l">
              <a:spcBef>
                <a:spcPts val="588"/>
              </a:spcBef>
              <a:spcAft>
                <a:spcPts val="0"/>
              </a:spcAft>
              <a:buClr>
                <a:schemeClr val="dk1"/>
              </a:buClr>
              <a:buSzPts val="1961"/>
              <a:buFont typeface="Arial"/>
              <a:buNone/>
              <a:defRPr b="0" i="0" sz="1961"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100000"/>
              </a:lnSpc>
              <a:spcBef>
                <a:spcPts val="392"/>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7pPr>
            <a:lvl8pPr indent="-353123" lvl="7" marL="3657600" marR="0" rtl="0" algn="l">
              <a:spcBef>
                <a:spcPts val="588"/>
              </a:spcBef>
              <a:spcAft>
                <a:spcPts val="0"/>
              </a:spcAft>
              <a:buClr>
                <a:schemeClr val="dk1"/>
              </a:buClr>
              <a:buSzPts val="1961"/>
              <a:buFont typeface="Arial"/>
              <a:buChar char="•"/>
              <a:defRPr b="0" i="0" sz="1961" u="none" cap="none" strike="noStrike">
                <a:solidFill>
                  <a:schemeClr val="dk1"/>
                </a:solidFill>
                <a:latin typeface="Quattrocento Sans"/>
                <a:ea typeface="Quattrocento Sans"/>
                <a:cs typeface="Quattrocento Sans"/>
                <a:sym typeface="Quattrocento Sans"/>
              </a:defRPr>
            </a:lvl8pPr>
            <a:lvl9pPr indent="-353123" lvl="8" marL="4114800" marR="0" rtl="0" algn="l">
              <a:spcBef>
                <a:spcPts val="392"/>
              </a:spcBef>
              <a:spcAft>
                <a:spcPts val="0"/>
              </a:spcAft>
              <a:buClr>
                <a:schemeClr val="dk1"/>
              </a:buClr>
              <a:buSzPts val="1961"/>
              <a:buFont typeface="Arial"/>
              <a:buChar char="•"/>
              <a:defRPr b="0" i="0" sz="1961" u="none" cap="none" strike="noStrike">
                <a:solidFill>
                  <a:schemeClr val="dk1"/>
                </a:solidFill>
                <a:latin typeface="Quattrocento Sans"/>
                <a:ea typeface="Quattrocento Sans"/>
                <a:cs typeface="Quattrocento Sans"/>
                <a:sym typeface="Quattrocento Sans"/>
              </a:defRPr>
            </a:lvl9pPr>
          </a:lstStyle>
          <a:p/>
        </p:txBody>
      </p:sp>
      <p:grpSp>
        <p:nvGrpSpPr>
          <p:cNvPr id="12" name="Google Shape;12;p1"/>
          <p:cNvGrpSpPr/>
          <p:nvPr/>
        </p:nvGrpSpPr>
        <p:grpSpPr>
          <a:xfrm rot="5400000">
            <a:off x="9114924" y="3156600"/>
            <a:ext cx="6843276" cy="530076"/>
            <a:chOff x="-2857775" y="8147048"/>
            <a:chExt cx="11623156" cy="1498603"/>
          </a:xfrm>
        </p:grpSpPr>
        <p:sp>
          <p:nvSpPr>
            <p:cNvPr id="13" name="Google Shape;13;p1"/>
            <p:cNvSpPr/>
            <p:nvPr/>
          </p:nvSpPr>
          <p:spPr>
            <a:xfrm>
              <a:off x="5983100" y="8147051"/>
              <a:ext cx="2782281" cy="1498598"/>
            </a:xfrm>
            <a:prstGeom prst="rect">
              <a:avLst/>
            </a:prstGeom>
            <a:solidFill>
              <a:schemeClr val="accent2"/>
            </a:solid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i="0" lang="pt-BR" sz="588" u="none" cap="none" strike="noStrike">
                  <a:solidFill>
                    <a:schemeClr val="lt1"/>
                  </a:solidFill>
                  <a:latin typeface="Quattrocento Sans"/>
                  <a:ea typeface="Quattrocento Sans"/>
                  <a:cs typeface="Quattrocento Sans"/>
                  <a:sym typeface="Quattrocento Sans"/>
                </a:rPr>
                <a:t>Gray</a:t>
              </a:r>
              <a:endParaRPr/>
            </a:p>
            <a:p>
              <a:pPr indent="0" lvl="0" marL="0" marR="0" rtl="0" algn="l">
                <a:spcBef>
                  <a:spcPts val="98"/>
                </a:spcBef>
                <a:spcAft>
                  <a:spcPts val="0"/>
                </a:spcAft>
                <a:buNone/>
              </a:pPr>
              <a:r>
                <a:rPr b="0" i="0" lang="pt-BR" sz="588" u="none" cap="none" strike="noStrike">
                  <a:solidFill>
                    <a:schemeClr val="lt1"/>
                  </a:solidFill>
                  <a:latin typeface="Quattrocento Sans"/>
                  <a:ea typeface="Quattrocento Sans"/>
                  <a:cs typeface="Quattrocento Sans"/>
                  <a:sym typeface="Quattrocento Sans"/>
                </a:rPr>
                <a:t>R117 G117 B122</a:t>
              </a:r>
              <a:endParaRPr/>
            </a:p>
            <a:p>
              <a:pPr indent="0" lvl="0" marL="0" marR="0" rtl="0" algn="l">
                <a:spcBef>
                  <a:spcPts val="98"/>
                </a:spcBef>
                <a:spcAft>
                  <a:spcPts val="0"/>
                </a:spcAft>
                <a:buNone/>
              </a:pPr>
              <a:r>
                <a:rPr b="0" i="0" lang="pt-BR" sz="588" u="none" cap="none" strike="noStrike">
                  <a:solidFill>
                    <a:schemeClr val="lt1"/>
                  </a:solidFill>
                  <a:latin typeface="Quattrocento Sans"/>
                  <a:ea typeface="Quattrocento Sans"/>
                  <a:cs typeface="Quattrocento Sans"/>
                  <a:sym typeface="Quattrocento Sans"/>
                </a:rPr>
                <a:t>Hex #75757A</a:t>
              </a:r>
              <a:endParaRPr/>
            </a:p>
          </p:txBody>
        </p:sp>
        <p:sp>
          <p:nvSpPr>
            <p:cNvPr id="14" name="Google Shape;14;p1"/>
            <p:cNvSpPr/>
            <p:nvPr/>
          </p:nvSpPr>
          <p:spPr>
            <a:xfrm>
              <a:off x="3154167" y="8147050"/>
              <a:ext cx="2827669" cy="1498599"/>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i="0" lang="pt-BR" sz="588" u="none" cap="none" strike="noStrike">
                  <a:solidFill>
                    <a:schemeClr val="lt1"/>
                  </a:solidFill>
                  <a:latin typeface="Quattrocento Sans"/>
                  <a:ea typeface="Quattrocento Sans"/>
                  <a:cs typeface="Quattrocento Sans"/>
                  <a:sym typeface="Quattrocento Sans"/>
                </a:rPr>
                <a:t>Blue-Gray</a:t>
              </a:r>
              <a:endParaRPr/>
            </a:p>
            <a:p>
              <a:pPr indent="0" lvl="0" marL="0" marR="0" rtl="0" algn="l">
                <a:spcBef>
                  <a:spcPts val="98"/>
                </a:spcBef>
                <a:spcAft>
                  <a:spcPts val="0"/>
                </a:spcAft>
                <a:buNone/>
              </a:pPr>
              <a:r>
                <a:rPr b="0" i="0" lang="pt-BR" sz="588" u="none" cap="none" strike="noStrike">
                  <a:solidFill>
                    <a:schemeClr val="lt1"/>
                  </a:solidFill>
                  <a:latin typeface="Quattrocento Sans"/>
                  <a:ea typeface="Quattrocento Sans"/>
                  <a:cs typeface="Quattrocento Sans"/>
                  <a:sym typeface="Quattrocento Sans"/>
                </a:rPr>
                <a:t>R36 G58 B94</a:t>
              </a:r>
              <a:endParaRPr/>
            </a:p>
            <a:p>
              <a:pPr indent="0" lvl="0" marL="0" marR="0" rtl="0" algn="l">
                <a:spcBef>
                  <a:spcPts val="98"/>
                </a:spcBef>
                <a:spcAft>
                  <a:spcPts val="0"/>
                </a:spcAft>
                <a:buNone/>
              </a:pPr>
              <a:r>
                <a:rPr b="0" i="0" lang="pt-BR" sz="588" u="none" cap="none" strike="noStrike">
                  <a:solidFill>
                    <a:schemeClr val="lt1"/>
                  </a:solidFill>
                  <a:latin typeface="Quattrocento Sans"/>
                  <a:ea typeface="Quattrocento Sans"/>
                  <a:cs typeface="Quattrocento Sans"/>
                  <a:sym typeface="Quattrocento Sans"/>
                </a:rPr>
                <a:t>Hex #243A5E</a:t>
              </a:r>
              <a:endParaRPr/>
            </a:p>
          </p:txBody>
        </p:sp>
        <p:sp>
          <p:nvSpPr>
            <p:cNvPr id="15" name="Google Shape;15;p1"/>
            <p:cNvSpPr/>
            <p:nvPr/>
          </p:nvSpPr>
          <p:spPr>
            <a:xfrm>
              <a:off x="465139" y="8147051"/>
              <a:ext cx="2689028" cy="14986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i="0" lang="pt-BR" sz="588" u="none" cap="none" strike="noStrike">
                  <a:solidFill>
                    <a:schemeClr val="lt1"/>
                  </a:solidFill>
                  <a:latin typeface="Quattrocento Sans"/>
                  <a:ea typeface="Quattrocento Sans"/>
                  <a:cs typeface="Quattrocento Sans"/>
                  <a:sym typeface="Quattrocento Sans"/>
                </a:rPr>
                <a:t>Blue</a:t>
              </a:r>
              <a:endParaRPr/>
            </a:p>
            <a:p>
              <a:pPr indent="0" lvl="0" marL="0" marR="0" rtl="0" algn="l">
                <a:spcBef>
                  <a:spcPts val="98"/>
                </a:spcBef>
                <a:spcAft>
                  <a:spcPts val="0"/>
                </a:spcAft>
                <a:buNone/>
              </a:pPr>
              <a:r>
                <a:rPr b="0" i="0" lang="pt-BR" sz="588" u="none" cap="none" strike="noStrike">
                  <a:solidFill>
                    <a:schemeClr val="lt1"/>
                  </a:solidFill>
                  <a:latin typeface="Quattrocento Sans"/>
                  <a:ea typeface="Quattrocento Sans"/>
                  <a:cs typeface="Quattrocento Sans"/>
                  <a:sym typeface="Quattrocento Sans"/>
                </a:rPr>
                <a:t>R0 G120 B211</a:t>
              </a:r>
              <a:endParaRPr/>
            </a:p>
            <a:p>
              <a:pPr indent="0" lvl="0" marL="0" marR="0" rtl="0" algn="l">
                <a:spcBef>
                  <a:spcPts val="98"/>
                </a:spcBef>
                <a:spcAft>
                  <a:spcPts val="0"/>
                </a:spcAft>
                <a:buNone/>
              </a:pPr>
              <a:r>
                <a:rPr b="0" i="0" lang="pt-BR" sz="588" u="none" cap="none" strike="noStrike">
                  <a:solidFill>
                    <a:schemeClr val="lt1"/>
                  </a:solidFill>
                  <a:latin typeface="Quattrocento Sans"/>
                  <a:ea typeface="Quattrocento Sans"/>
                  <a:cs typeface="Quattrocento Sans"/>
                  <a:sym typeface="Quattrocento Sans"/>
                </a:rPr>
                <a:t>Hex #0078D4</a:t>
              </a:r>
              <a:endParaRPr/>
            </a:p>
          </p:txBody>
        </p:sp>
        <p:grpSp>
          <p:nvGrpSpPr>
            <p:cNvPr id="16" name="Google Shape;16;p1"/>
            <p:cNvGrpSpPr/>
            <p:nvPr/>
          </p:nvGrpSpPr>
          <p:grpSpPr>
            <a:xfrm>
              <a:off x="-2857775" y="8147048"/>
              <a:ext cx="3321653" cy="1498596"/>
              <a:chOff x="-2857775" y="8250837"/>
              <a:chExt cx="3321653" cy="1394819"/>
            </a:xfrm>
          </p:grpSpPr>
          <p:sp>
            <p:nvSpPr>
              <p:cNvPr id="17" name="Google Shape;17;p1"/>
              <p:cNvSpPr/>
              <p:nvPr/>
            </p:nvSpPr>
            <p:spPr>
              <a:xfrm>
                <a:off x="-2857775" y="8250837"/>
                <a:ext cx="1660192" cy="1394818"/>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i="0" lang="pt-BR" sz="588" u="none" cap="none" strike="noStrike">
                    <a:solidFill>
                      <a:schemeClr val="lt1"/>
                    </a:solidFill>
                    <a:latin typeface="Quattrocento Sans"/>
                    <a:ea typeface="Quattrocento Sans"/>
                    <a:cs typeface="Quattrocento Sans"/>
                    <a:sym typeface="Quattrocento Sans"/>
                  </a:rPr>
                  <a:t>Black</a:t>
                </a:r>
                <a:endParaRPr/>
              </a:p>
              <a:p>
                <a:pPr indent="0" lvl="0" marL="0" marR="0" rtl="0" algn="l">
                  <a:spcBef>
                    <a:spcPts val="98"/>
                  </a:spcBef>
                  <a:spcAft>
                    <a:spcPts val="0"/>
                  </a:spcAft>
                  <a:buNone/>
                </a:pPr>
                <a:r>
                  <a:rPr b="0" i="0" lang="pt-BR" sz="588" u="none" cap="none" strike="noStrike">
                    <a:solidFill>
                      <a:schemeClr val="lt1"/>
                    </a:solidFill>
                    <a:latin typeface="Quattrocento Sans"/>
                    <a:ea typeface="Quattrocento Sans"/>
                    <a:cs typeface="Quattrocento Sans"/>
                    <a:sym typeface="Quattrocento Sans"/>
                  </a:rPr>
                  <a:t>R0 G0 B0</a:t>
                </a:r>
                <a:endParaRPr/>
              </a:p>
              <a:p>
                <a:pPr indent="0" lvl="0" marL="0" marR="0" rtl="0" algn="l">
                  <a:spcBef>
                    <a:spcPts val="98"/>
                  </a:spcBef>
                  <a:spcAft>
                    <a:spcPts val="0"/>
                  </a:spcAft>
                  <a:buNone/>
                </a:pPr>
                <a:r>
                  <a:rPr b="0" i="0" lang="pt-BR" sz="588" u="none" cap="none" strike="noStrike">
                    <a:solidFill>
                      <a:schemeClr val="lt1"/>
                    </a:solidFill>
                    <a:latin typeface="Quattrocento Sans"/>
                    <a:ea typeface="Quattrocento Sans"/>
                    <a:cs typeface="Quattrocento Sans"/>
                    <a:sym typeface="Quattrocento Sans"/>
                  </a:rPr>
                  <a:t>Hex #000000</a:t>
                </a:r>
                <a:endParaRPr/>
              </a:p>
            </p:txBody>
          </p:sp>
          <p:sp>
            <p:nvSpPr>
              <p:cNvPr id="18" name="Google Shape;18;p1"/>
              <p:cNvSpPr/>
              <p:nvPr/>
            </p:nvSpPr>
            <p:spPr>
              <a:xfrm>
                <a:off x="-1196315" y="8250841"/>
                <a:ext cx="1660193" cy="1394815"/>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spcBef>
                    <a:spcPts val="0"/>
                  </a:spcBef>
                  <a:spcAft>
                    <a:spcPts val="0"/>
                  </a:spcAft>
                  <a:buNone/>
                </a:pPr>
                <a:r>
                  <a:rPr b="1" i="0" lang="pt-BR" sz="588" u="none" cap="none" strike="noStrike">
                    <a:solidFill>
                      <a:schemeClr val="dk1"/>
                    </a:solidFill>
                    <a:latin typeface="Quattrocento Sans"/>
                    <a:ea typeface="Quattrocento Sans"/>
                    <a:cs typeface="Quattrocento Sans"/>
                    <a:sym typeface="Quattrocento Sans"/>
                  </a:rPr>
                  <a:t>White</a:t>
                </a:r>
                <a:endParaRPr/>
              </a:p>
              <a:p>
                <a:pPr indent="0" lvl="0" marL="0" marR="0" rtl="0" algn="l">
                  <a:spcBef>
                    <a:spcPts val="98"/>
                  </a:spcBef>
                  <a:spcAft>
                    <a:spcPts val="0"/>
                  </a:spcAft>
                  <a:buNone/>
                </a:pPr>
                <a:r>
                  <a:rPr b="0" i="0" lang="pt-BR" sz="588" u="none" cap="none" strike="noStrike">
                    <a:solidFill>
                      <a:schemeClr val="dk1"/>
                    </a:solidFill>
                    <a:latin typeface="Quattrocento Sans"/>
                    <a:ea typeface="Quattrocento Sans"/>
                    <a:cs typeface="Quattrocento Sans"/>
                    <a:sym typeface="Quattrocento Sans"/>
                  </a:rPr>
                  <a:t>R255 G255 B255</a:t>
                </a:r>
                <a:endParaRPr/>
              </a:p>
              <a:p>
                <a:pPr indent="0" lvl="0" marL="0" marR="0" rtl="0" algn="l">
                  <a:spcBef>
                    <a:spcPts val="98"/>
                  </a:spcBef>
                  <a:spcAft>
                    <a:spcPts val="0"/>
                  </a:spcAft>
                  <a:buNone/>
                </a:pPr>
                <a:r>
                  <a:rPr b="0" i="0" lang="pt-BR" sz="588" u="none" cap="none" strike="noStrike">
                    <a:solidFill>
                      <a:schemeClr val="dk1"/>
                    </a:solidFill>
                    <a:latin typeface="Quattrocento Sans"/>
                    <a:ea typeface="Quattrocento Sans"/>
                    <a:cs typeface="Quattrocento Sans"/>
                    <a:sym typeface="Quattrocento Sans"/>
                  </a:rPr>
                  <a:t>Hex #FFFFFF</a:t>
                </a:r>
                <a:endParaRPr/>
              </a:p>
            </p:txBody>
          </p:sp>
        </p:gr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322">
          <p15:clr>
            <a:srgbClr val="C35EA4"/>
          </p15:clr>
        </p15:guide>
        <p15:guide id="2" pos="1498">
          <p15:clr>
            <a:srgbClr val="C35EA4"/>
          </p15:clr>
        </p15:guide>
        <p15:guide id="3" pos="2569">
          <p15:clr>
            <a:srgbClr val="C35EA4"/>
          </p15:clr>
        </p15:guide>
        <p15:guide id="4" pos="2711">
          <p15:clr>
            <a:srgbClr val="C35EA4"/>
          </p15:clr>
        </p15:guide>
        <p15:guide id="5" pos="3778">
          <p15:clr>
            <a:srgbClr val="C35EA4"/>
          </p15:clr>
        </p15:guide>
        <p15:guide id="6" pos="3924">
          <p15:clr>
            <a:srgbClr val="C35EA4"/>
          </p15:clr>
        </p15:guide>
        <p15:guide id="7" pos="4983">
          <p15:clr>
            <a:srgbClr val="C35EA4"/>
          </p15:clr>
        </p15:guide>
        <p15:guide id="8" pos="5127">
          <p15:clr>
            <a:srgbClr val="C35EA4"/>
          </p15:clr>
        </p15:guide>
        <p15:guide id="9" pos="6199">
          <p15:clr>
            <a:srgbClr val="C35EA4"/>
          </p15:clr>
        </p15:guide>
        <p15:guide id="10" pos="6342">
          <p15:clr>
            <a:srgbClr val="C35EA4"/>
          </p15:clr>
        </p15:guide>
        <p15:guide id="11" pos="264">
          <p15:clr>
            <a:srgbClr val="F26B43"/>
          </p15:clr>
        </p15:guide>
        <p15:guide id="12" pos="7416">
          <p15:clr>
            <a:srgbClr val="F26B43"/>
          </p15:clr>
        </p15:guide>
        <p15:guide id="13" orient="horz" pos="736">
          <p15:clr>
            <a:srgbClr val="5ACBF0"/>
          </p15:clr>
        </p15:guide>
        <p15:guide id="14" orient="horz" pos="1360">
          <p15:clr>
            <a:srgbClr val="5ACBF0"/>
          </p15:clr>
        </p15:guide>
        <p15:guide id="15" orient="horz" pos="593">
          <p15:clr>
            <a:srgbClr val="5ACBF0"/>
          </p15:clr>
        </p15:guide>
        <p15:guide id="16" orient="horz" pos="1484">
          <p15:clr>
            <a:srgbClr val="5ACBF0"/>
          </p15:clr>
        </p15:guide>
        <p15:guide id="17" orient="horz" pos="2088">
          <p15:clr>
            <a:srgbClr val="5ACBF0"/>
          </p15:clr>
        </p15:guide>
        <p15:guide id="18" orient="horz" pos="2254">
          <p15:clr>
            <a:srgbClr val="5ACBF0"/>
          </p15:clr>
        </p15:guide>
        <p15:guide id="19" orient="horz" pos="277">
          <p15:clr>
            <a:srgbClr val="F26B43"/>
          </p15:clr>
        </p15:guide>
        <p15:guide id="20" orient="horz" pos="4043">
          <p15:clr>
            <a:srgbClr val="F26B43"/>
          </p15:clr>
        </p15:guide>
        <p15:guide id="21" orient="horz" pos="2835">
          <p15:clr>
            <a:srgbClr val="5ACBF0"/>
          </p15:clr>
        </p15:guide>
        <p15:guide id="22" orient="horz" pos="2960">
          <p15:clr>
            <a:srgbClr val="5ACBF0"/>
          </p15:clr>
        </p15:guide>
        <p15:guide id="23" orient="horz" pos="3572">
          <p15:clr>
            <a:srgbClr val="5ACBF0"/>
          </p15:clr>
        </p15:guide>
        <p15:guide id="24" orient="horz" pos="3690">
          <p15:clr>
            <a:srgbClr val="5ACBF0"/>
          </p15:clr>
        </p15:guide>
        <p15:guide id="25" orient="horz" pos="918">
          <p15:clr>
            <a:srgbClr val="F26B43"/>
          </p15:clr>
        </p15:guide>
        <p15:guide id="26" pos="368">
          <p15:clr>
            <a:srgbClr val="C35EA4"/>
          </p15:clr>
        </p15:guide>
        <p15:guide id="27" pos="7313">
          <p15:clr>
            <a:srgbClr val="C35EA4"/>
          </p15:clr>
        </p15:guide>
        <p15:guide id="28" orient="horz" pos="369">
          <p15:clr>
            <a:srgbClr val="C35EA4"/>
          </p15:clr>
        </p15:guide>
        <p15:guide id="29" orient="horz" pos="3949">
          <p15:clr>
            <a:srgbClr val="C35EA4"/>
          </p15:clr>
        </p15:guide>
        <p15:guide id="30" orient="horz" pos="184">
          <p15:clr>
            <a:srgbClr val="A4A3A4"/>
          </p15:clr>
        </p15:guide>
        <p15:guide id="31" pos="185">
          <p15:clr>
            <a:srgbClr val="A4A3A4"/>
          </p15:clr>
        </p15:guide>
        <p15:guide id="32" orient="horz" pos="4135">
          <p15:clr>
            <a:srgbClr val="A4A3A4"/>
          </p15:clr>
        </p15:guide>
        <p15:guide id="33"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5.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33.png"/><Relationship Id="rId8"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2.png"/><Relationship Id="rId4" Type="http://schemas.openxmlformats.org/officeDocument/2006/relationships/image" Target="../media/image26.png"/><Relationship Id="rId5"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44.png"/><Relationship Id="rId5" Type="http://schemas.openxmlformats.org/officeDocument/2006/relationships/image" Target="../media/image46.png"/><Relationship Id="rId6" Type="http://schemas.openxmlformats.org/officeDocument/2006/relationships/image" Target="../media/image40.png"/><Relationship Id="rId7" Type="http://schemas.openxmlformats.org/officeDocument/2006/relationships/image" Target="../media/image4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4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42.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image" Target="../media/image52.png"/><Relationship Id="rId5" Type="http://schemas.openxmlformats.org/officeDocument/2006/relationships/image" Target="../media/image4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5.png"/><Relationship Id="rId4" Type="http://schemas.openxmlformats.org/officeDocument/2006/relationships/image" Target="../media/image50.png"/><Relationship Id="rId5" Type="http://schemas.openxmlformats.org/officeDocument/2006/relationships/image" Target="../media/image5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66.png"/><Relationship Id="rId4" Type="http://schemas.openxmlformats.org/officeDocument/2006/relationships/image" Target="../media/image63.png"/><Relationship Id="rId5" Type="http://schemas.openxmlformats.org/officeDocument/2006/relationships/image" Target="../media/image6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56.png"/><Relationship Id="rId4" Type="http://schemas.openxmlformats.org/officeDocument/2006/relationships/image" Target="../media/image33.png"/><Relationship Id="rId5" Type="http://schemas.openxmlformats.org/officeDocument/2006/relationships/image" Target="../media/image60.png"/><Relationship Id="rId6" Type="http://schemas.openxmlformats.org/officeDocument/2006/relationships/image" Target="../media/image5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5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6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61.png"/><Relationship Id="rId4" Type="http://schemas.openxmlformats.org/officeDocument/2006/relationships/image" Target="../media/image6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6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aka.ms/PairedRegions-ptb" TargetMode="External"/><Relationship Id="rId4" Type="http://schemas.openxmlformats.org/officeDocument/2006/relationships/hyperlink" Target="https://aka.ms/PairedRegion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1"/>
          <p:cNvSpPr txBox="1"/>
          <p:nvPr>
            <p:ph type="title"/>
          </p:nvPr>
        </p:nvSpPr>
        <p:spPr>
          <a:xfrm>
            <a:off x="428680" y="1786272"/>
            <a:ext cx="5546817" cy="2922054"/>
          </a:xfrm>
          <a:prstGeom prst="rect">
            <a:avLst/>
          </a:prstGeom>
          <a:noFill/>
          <a:ln>
            <a:noFill/>
          </a:ln>
        </p:spPr>
        <p:txBody>
          <a:bodyPr anchorCtr="0" anchor="b" bIns="182875" lIns="0" spcFirstLastPara="1" rIns="0" wrap="square" tIns="0">
            <a:noAutofit/>
          </a:bodyPr>
          <a:lstStyle/>
          <a:p>
            <a:pPr indent="0" lvl="0" marL="0" rtl="0" algn="l">
              <a:lnSpc>
                <a:spcPct val="90000"/>
              </a:lnSpc>
              <a:spcBef>
                <a:spcPts val="0"/>
              </a:spcBef>
              <a:spcAft>
                <a:spcPts val="0"/>
              </a:spcAft>
              <a:buClr>
                <a:schemeClr val="dk1"/>
              </a:buClr>
              <a:buSzPts val="4800"/>
              <a:buFont typeface="Quattrocento Sans"/>
              <a:buNone/>
            </a:pPr>
            <a:r>
              <a:rPr lang="pt-BR">
                <a:solidFill>
                  <a:schemeClr val="dk1"/>
                </a:solidFill>
                <a:latin typeface="Quattrocento Sans"/>
                <a:ea typeface="Quattrocento Sans"/>
                <a:cs typeface="Quattrocento Sans"/>
                <a:sym typeface="Quattrocento Sans"/>
              </a:rPr>
              <a:t>AZ-900T0x</a:t>
            </a:r>
            <a:br>
              <a:rPr lang="pt-BR">
                <a:latin typeface="Quattrocento Sans"/>
                <a:ea typeface="Quattrocento Sans"/>
                <a:cs typeface="Quattrocento Sans"/>
                <a:sym typeface="Quattrocento Sans"/>
              </a:rPr>
            </a:br>
            <a:r>
              <a:rPr lang="pt-BR">
                <a:solidFill>
                  <a:schemeClr val="dk1"/>
                </a:solidFill>
                <a:latin typeface="Quattrocento Sans"/>
                <a:ea typeface="Quattrocento Sans"/>
                <a:cs typeface="Quattrocento Sans"/>
                <a:sym typeface="Quattrocento Sans"/>
              </a:rPr>
              <a:t>Módulo 02:</a:t>
            </a:r>
            <a:br>
              <a:rPr lang="pt-BR">
                <a:latin typeface="Quattrocento Sans"/>
                <a:ea typeface="Quattrocento Sans"/>
                <a:cs typeface="Quattrocento Sans"/>
                <a:sym typeface="Quattrocento Sans"/>
              </a:rPr>
            </a:br>
            <a:r>
              <a:rPr lang="pt-BR">
                <a:solidFill>
                  <a:schemeClr val="dk1"/>
                </a:solidFill>
                <a:latin typeface="Quattrocento Sans"/>
                <a:ea typeface="Quattrocento Sans"/>
                <a:cs typeface="Quattrocento Sans"/>
                <a:sym typeface="Quattrocento Sans"/>
              </a:rPr>
              <a:t>Principais serviços do Azure</a:t>
            </a:r>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graphicFrame>
        <p:nvGraphicFramePr>
          <p:cNvPr id="640" name="Google Shape;640;p60"/>
          <p:cNvGraphicFramePr/>
          <p:nvPr/>
        </p:nvGraphicFramePr>
        <p:xfrm>
          <a:off x="3552259" y="1812606"/>
          <a:ext cx="3000000" cy="3000000"/>
        </p:xfrm>
        <a:graphic>
          <a:graphicData uri="http://schemas.openxmlformats.org/drawingml/2006/table">
            <a:tbl>
              <a:tblPr bandRow="1" firstRow="1">
                <a:noFill/>
                <a:tableStyleId>{5304464E-E05A-4779-9C5E-14C9A2A8E683}</a:tableStyleId>
              </a:tblPr>
              <a:tblGrid>
                <a:gridCol w="1930125"/>
                <a:gridCol w="3157350"/>
              </a:tblGrid>
              <a:tr h="898400">
                <a:tc>
                  <a:txBody>
                    <a:bodyPr/>
                    <a:lstStyle/>
                    <a:p>
                      <a:pPr indent="0" lvl="0" marL="0" marR="0" rtl="0" algn="ctr">
                        <a:lnSpc>
                          <a:spcPct val="100000"/>
                        </a:lnSpc>
                        <a:spcBef>
                          <a:spcPts val="0"/>
                        </a:spcBef>
                        <a:spcAft>
                          <a:spcPts val="0"/>
                        </a:spcAft>
                        <a:buClr>
                          <a:srgbClr val="000000"/>
                        </a:buClr>
                        <a:buSzPts val="1765"/>
                        <a:buFont typeface="Arial"/>
                        <a:buNone/>
                      </a:pPr>
                      <a:r>
                        <a:rPr b="0" lang="pt-BR" sz="1765" u="none" cap="none" strike="noStrike">
                          <a:solidFill>
                            <a:srgbClr val="F2F2F2"/>
                          </a:solidFill>
                          <a:latin typeface="Quattrocento Sans"/>
                          <a:ea typeface="Quattrocento Sans"/>
                          <a:cs typeface="Quattrocento Sans"/>
                          <a:sym typeface="Quattrocento Sans"/>
                        </a:rPr>
                        <a:t>SLA</a:t>
                      </a:r>
                      <a:endParaRPr sz="1400" u="none" cap="none" strike="noStrike"/>
                    </a:p>
                  </a:txBody>
                  <a:tcPr marT="45725" marB="45725" marR="91450" marL="91450" anchor="ctr">
                    <a:solidFill>
                      <a:srgbClr val="243A5E"/>
                    </a:solidFill>
                  </a:tcPr>
                </a:tc>
                <a:tc>
                  <a:txBody>
                    <a:bodyPr/>
                    <a:lstStyle/>
                    <a:p>
                      <a:pPr indent="0" lvl="0" marL="0" marR="0" rtl="0" algn="ctr">
                        <a:lnSpc>
                          <a:spcPct val="100000"/>
                        </a:lnSpc>
                        <a:spcBef>
                          <a:spcPts val="0"/>
                        </a:spcBef>
                        <a:spcAft>
                          <a:spcPts val="0"/>
                        </a:spcAft>
                        <a:buClr>
                          <a:srgbClr val="000000"/>
                        </a:buClr>
                        <a:buSzPts val="1765"/>
                        <a:buFont typeface="Arial"/>
                        <a:buNone/>
                      </a:pPr>
                      <a:r>
                        <a:rPr b="0" lang="pt-BR" sz="1765" u="none" cap="none" strike="noStrike">
                          <a:solidFill>
                            <a:srgbClr val="F2F2F2"/>
                          </a:solidFill>
                          <a:latin typeface="Quattrocento Sans"/>
                          <a:ea typeface="Quattrocento Sans"/>
                          <a:cs typeface="Quattrocento Sans"/>
                          <a:sym typeface="Quattrocento Sans"/>
                        </a:rPr>
                        <a:t>Tempo de inatividade</a:t>
                      </a:r>
                      <a:r>
                        <a:rPr lang="pt-BR"/>
                        <a:t> </a:t>
                      </a:r>
                      <a:r>
                        <a:rPr b="0" lang="pt-BR" sz="1765" u="none" cap="none" strike="noStrike">
                          <a:solidFill>
                            <a:srgbClr val="F2F2F2"/>
                          </a:solidFill>
                          <a:latin typeface="Quattrocento Sans"/>
                          <a:ea typeface="Quattrocento Sans"/>
                          <a:cs typeface="Quattrocento Sans"/>
                          <a:sym typeface="Quattrocento Sans"/>
                        </a:rPr>
                        <a:t>por mês</a:t>
                      </a:r>
                      <a:endParaRPr sz="1400" u="none" cap="none" strike="noStrike"/>
                    </a:p>
                  </a:txBody>
                  <a:tcPr marT="45725" marB="45725" marR="91450" marL="91450" anchor="ctr">
                    <a:solidFill>
                      <a:srgbClr val="243A5E"/>
                    </a:solidFill>
                  </a:tcPr>
                </a:tc>
              </a:tr>
              <a:tr h="401650">
                <a:tc>
                  <a:txBody>
                    <a:bodyPr/>
                    <a:lstStyle/>
                    <a:p>
                      <a:pPr indent="0" lvl="0" marL="0" marR="0" rtl="0" algn="ctr">
                        <a:lnSpc>
                          <a:spcPct val="100000"/>
                        </a:lnSpc>
                        <a:spcBef>
                          <a:spcPts val="0"/>
                        </a:spcBef>
                        <a:spcAft>
                          <a:spcPts val="0"/>
                        </a:spcAft>
                        <a:buClr>
                          <a:srgbClr val="000000"/>
                        </a:buClr>
                        <a:buSzPts val="1765"/>
                        <a:buFont typeface="Arial"/>
                        <a:buNone/>
                      </a:pPr>
                      <a:r>
                        <a:rPr lang="pt-BR" sz="1765" u="none" cap="none" strike="noStrike"/>
                        <a:t>99%</a:t>
                      </a:r>
                      <a:endParaRPr sz="1400" u="none" cap="none" strike="noStrike"/>
                    </a:p>
                  </a:txBody>
                  <a:tcPr marT="45725" marB="45725" marR="91450" marL="91450" anchor="ctr">
                    <a:solidFill>
                      <a:srgbClr val="FFFFFF"/>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lang="pt-BR" sz="1800" u="none" cap="none" strike="noStrike">
                          <a:solidFill>
                            <a:srgbClr val="000000"/>
                          </a:solidFill>
                        </a:rPr>
                        <a:t> 7h 18m 17s</a:t>
                      </a:r>
                      <a:endParaRPr sz="1400" u="none" cap="none" strike="noStrike"/>
                    </a:p>
                  </a:txBody>
                  <a:tcPr marT="45725" marB="45725" marR="91450" marL="91450" anchor="ctr">
                    <a:solidFill>
                      <a:srgbClr val="FFFFFF"/>
                    </a:solidFill>
                  </a:tcPr>
                </a:tc>
              </a:tr>
              <a:tr h="452000">
                <a:tc>
                  <a:txBody>
                    <a:bodyPr/>
                    <a:lstStyle/>
                    <a:p>
                      <a:pPr indent="0" lvl="0" marL="0" marR="0" rtl="0" algn="ctr">
                        <a:lnSpc>
                          <a:spcPct val="100000"/>
                        </a:lnSpc>
                        <a:spcBef>
                          <a:spcPts val="0"/>
                        </a:spcBef>
                        <a:spcAft>
                          <a:spcPts val="0"/>
                        </a:spcAft>
                        <a:buClr>
                          <a:srgbClr val="000000"/>
                        </a:buClr>
                        <a:buSzPts val="1765"/>
                        <a:buFont typeface="Arial"/>
                        <a:buNone/>
                      </a:pPr>
                      <a:r>
                        <a:rPr lang="pt-BR" sz="1765" u="none" cap="none" strike="noStrike"/>
                        <a:t>99,5%</a:t>
                      </a:r>
                      <a:endParaRPr sz="1400" u="none" cap="none" strike="noStrike"/>
                    </a:p>
                  </a:txBody>
                  <a:tcPr marT="45725" marB="45725" marR="91450" marL="91450" anchor="ctr">
                    <a:solidFill>
                      <a:srgbClr val="D8D8D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lang="pt-BR" sz="1800" u="none" cap="none" strike="noStrike">
                          <a:solidFill>
                            <a:srgbClr val="000000"/>
                          </a:solidFill>
                        </a:rPr>
                        <a:t>3h 39m 8s</a:t>
                      </a:r>
                      <a:endParaRPr sz="1400" u="none" cap="none" strike="noStrike"/>
                    </a:p>
                  </a:txBody>
                  <a:tcPr marT="45725" marB="45725" marR="91450" marL="91450" anchor="ctr">
                    <a:solidFill>
                      <a:srgbClr val="D8D8D8"/>
                    </a:solidFill>
                  </a:tcPr>
                </a:tc>
              </a:tr>
              <a:tr h="480750">
                <a:tc>
                  <a:txBody>
                    <a:bodyPr/>
                    <a:lstStyle/>
                    <a:p>
                      <a:pPr indent="0" lvl="0" marL="0" marR="0" rtl="0" algn="ctr">
                        <a:lnSpc>
                          <a:spcPct val="100000"/>
                        </a:lnSpc>
                        <a:spcBef>
                          <a:spcPts val="0"/>
                        </a:spcBef>
                        <a:spcAft>
                          <a:spcPts val="0"/>
                        </a:spcAft>
                        <a:buClr>
                          <a:srgbClr val="000000"/>
                        </a:buClr>
                        <a:buSzPts val="1765"/>
                        <a:buFont typeface="Arial"/>
                        <a:buNone/>
                      </a:pPr>
                      <a:r>
                        <a:rPr lang="pt-BR" sz="1765" u="none" cap="none" strike="noStrike"/>
                        <a:t>99,9%</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0" lang="pt-BR" sz="1800" u="none" cap="none" strike="noStrike">
                          <a:solidFill>
                            <a:srgbClr val="000000"/>
                          </a:solidFill>
                        </a:rPr>
                        <a:t>43m 49s</a:t>
                      </a:r>
                      <a:endParaRPr sz="1400" u="none" cap="none" strike="noStrike"/>
                    </a:p>
                  </a:txBody>
                  <a:tcPr marT="45725" marB="45725" marR="91450" marL="91450" anchor="ctr"/>
                </a:tc>
              </a:tr>
              <a:tr h="455600">
                <a:tc>
                  <a:txBody>
                    <a:bodyPr/>
                    <a:lstStyle/>
                    <a:p>
                      <a:pPr indent="0" lvl="0" marL="0" marR="0" rtl="0" algn="ctr">
                        <a:lnSpc>
                          <a:spcPct val="100000"/>
                        </a:lnSpc>
                        <a:spcBef>
                          <a:spcPts val="0"/>
                        </a:spcBef>
                        <a:spcAft>
                          <a:spcPts val="0"/>
                        </a:spcAft>
                        <a:buClr>
                          <a:srgbClr val="000000"/>
                        </a:buClr>
                        <a:buSzPts val="1765"/>
                        <a:buFont typeface="Arial"/>
                        <a:buNone/>
                      </a:pPr>
                      <a:r>
                        <a:rPr lang="pt-BR" sz="1765" u="none" cap="none" strike="noStrike"/>
                        <a:t>99,95%</a:t>
                      </a:r>
                      <a:endParaRPr sz="1400" u="none" cap="none" strike="noStrike"/>
                    </a:p>
                  </a:txBody>
                  <a:tcPr marT="45725" marB="45725" marR="91450" marL="91450" anchor="ctr">
                    <a:solidFill>
                      <a:srgbClr val="D8D8D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lang="pt-BR" sz="1800" u="none" cap="none" strike="noStrike">
                          <a:solidFill>
                            <a:srgbClr val="000000"/>
                          </a:solidFill>
                        </a:rPr>
                        <a:t>21m 54s</a:t>
                      </a:r>
                      <a:endParaRPr sz="1400" u="none" cap="none" strike="noStrike"/>
                    </a:p>
                  </a:txBody>
                  <a:tcPr marT="45725" marB="45725" marR="91450" marL="91450" anchor="ctr">
                    <a:solidFill>
                      <a:srgbClr val="D8D8D8"/>
                    </a:solidFill>
                  </a:tcPr>
                </a:tc>
              </a:tr>
              <a:tr h="492325">
                <a:tc>
                  <a:txBody>
                    <a:bodyPr/>
                    <a:lstStyle/>
                    <a:p>
                      <a:pPr indent="0" lvl="0" marL="0" marR="0" rtl="0" algn="ctr">
                        <a:lnSpc>
                          <a:spcPct val="100000"/>
                        </a:lnSpc>
                        <a:spcBef>
                          <a:spcPts val="0"/>
                        </a:spcBef>
                        <a:spcAft>
                          <a:spcPts val="0"/>
                        </a:spcAft>
                        <a:buClr>
                          <a:srgbClr val="000000"/>
                        </a:buClr>
                        <a:buSzPts val="1765"/>
                        <a:buFont typeface="Arial"/>
                        <a:buNone/>
                      </a:pPr>
                      <a:r>
                        <a:rPr lang="pt-BR" sz="1765" u="none" cap="none" strike="noStrike"/>
                        <a:t>99,99%</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0" lang="pt-BR" sz="1800" u="none" cap="none" strike="noStrike">
                          <a:solidFill>
                            <a:srgbClr val="000000"/>
                          </a:solidFill>
                        </a:rPr>
                        <a:t>4m 22s</a:t>
                      </a:r>
                      <a:endParaRPr sz="1400" u="none" cap="none" strike="noStrike"/>
                    </a:p>
                  </a:txBody>
                  <a:tcPr marT="45725" marB="45725" marR="91450" marL="91450" anchor="ctr"/>
                </a:tc>
              </a:tr>
              <a:tr h="741825">
                <a:tc>
                  <a:txBody>
                    <a:bodyPr/>
                    <a:lstStyle/>
                    <a:p>
                      <a:pPr indent="0" lvl="0" marL="0" marR="0" rtl="0" algn="ctr">
                        <a:lnSpc>
                          <a:spcPct val="100000"/>
                        </a:lnSpc>
                        <a:spcBef>
                          <a:spcPts val="0"/>
                        </a:spcBef>
                        <a:spcAft>
                          <a:spcPts val="0"/>
                        </a:spcAft>
                        <a:buClr>
                          <a:srgbClr val="000000"/>
                        </a:buClr>
                        <a:buSzPts val="1765"/>
                        <a:buFont typeface="Arial"/>
                        <a:buNone/>
                      </a:pPr>
                      <a:r>
                        <a:rPr lang="pt-BR" sz="1765" u="none" cap="none" strike="noStrike"/>
                        <a:t>99,999%</a:t>
                      </a:r>
                      <a:endParaRPr sz="1400" u="none" cap="none" strike="noStrike"/>
                    </a:p>
                  </a:txBody>
                  <a:tcPr marT="45725" marB="45725" marR="91450" marL="91450" anchor="ctr">
                    <a:solidFill>
                      <a:srgbClr val="D8D8D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lang="pt-BR" sz="1800" u="none" cap="none" strike="noStrike">
                          <a:solidFill>
                            <a:srgbClr val="000000"/>
                          </a:solidFill>
                        </a:rPr>
                        <a:t>26s</a:t>
                      </a:r>
                      <a:endParaRPr sz="1400" u="none" cap="none" strike="noStrike"/>
                    </a:p>
                  </a:txBody>
                  <a:tcPr marT="45725" marB="45725" marR="91450" marL="91450" anchor="ctr">
                    <a:solidFill>
                      <a:srgbClr val="D8D8D8"/>
                    </a:solidFill>
                  </a:tcPr>
                </a:tc>
              </a:tr>
            </a:tbl>
          </a:graphicData>
        </a:graphic>
      </p:graphicFrame>
      <p:sp>
        <p:nvSpPr>
          <p:cNvPr id="641" name="Google Shape;641;p60"/>
          <p:cNvSpPr txBox="1"/>
          <p:nvPr/>
        </p:nvSpPr>
        <p:spPr>
          <a:xfrm>
            <a:off x="418643" y="440494"/>
            <a:ext cx="11341200" cy="680100"/>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None/>
            </a:pPr>
            <a:r>
              <a:rPr lang="pt-BR" sz="3200">
                <a:latin typeface="Quattrocento Sans"/>
                <a:ea typeface="Quattrocento Sans"/>
                <a:cs typeface="Quattrocento Sans"/>
                <a:sym typeface="Quattrocento Sans"/>
              </a:rPr>
              <a:t>SLAs para produtos e serviços do Azure</a:t>
            </a:r>
            <a:endParaRPr sz="3200">
              <a:latin typeface="Quattrocento Sans"/>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9" name="Shape 649"/>
        <p:cNvGrpSpPr/>
        <p:nvPr/>
      </p:nvGrpSpPr>
      <p:grpSpPr>
        <a:xfrm>
          <a:off x="0" y="0"/>
          <a:ext cx="0" cy="0"/>
          <a:chOff x="0" y="0"/>
          <a:chExt cx="0" cy="0"/>
        </a:xfrm>
      </p:grpSpPr>
      <p:sp>
        <p:nvSpPr>
          <p:cNvPr id="650" name="Google Shape;650;p61"/>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pt-BR"/>
              <a:t>Zonas de disponibilidade</a:t>
            </a:r>
            <a:endParaRPr/>
          </a:p>
        </p:txBody>
      </p:sp>
      <p:sp>
        <p:nvSpPr>
          <p:cNvPr id="651" name="Google Shape;651;p61"/>
          <p:cNvSpPr txBox="1"/>
          <p:nvPr>
            <p:ph idx="1" type="body"/>
          </p:nvPr>
        </p:nvSpPr>
        <p:spPr>
          <a:xfrm>
            <a:off x="441252" y="1453155"/>
            <a:ext cx="6319409" cy="3893374"/>
          </a:xfrm>
          <a:prstGeom prst="rect">
            <a:avLst/>
          </a:prstGeom>
          <a:noFill/>
          <a:ln>
            <a:noFill/>
          </a:ln>
        </p:spPr>
        <p:txBody>
          <a:bodyPr anchorCtr="0" anchor="t" bIns="91425" lIns="0" spcFirstLastPara="1" rIns="146300" wrap="square" tIns="91425">
            <a:spAutoFit/>
          </a:bodyPr>
          <a:lstStyle/>
          <a:p>
            <a:pPr indent="-342900" lvl="0" marL="342900" rtl="0" algn="l">
              <a:lnSpc>
                <a:spcPct val="100000"/>
              </a:lnSpc>
              <a:spcBef>
                <a:spcPts val="0"/>
              </a:spcBef>
              <a:spcAft>
                <a:spcPts val="0"/>
              </a:spcAft>
              <a:buClr>
                <a:srgbClr val="000000"/>
              </a:buClr>
              <a:buSzPts val="2160"/>
              <a:buFont typeface="Arial"/>
              <a:buChar char="•"/>
            </a:pPr>
            <a:r>
              <a:rPr lang="pt-BR">
                <a:latin typeface="Quattrocento Sans"/>
                <a:ea typeface="Quattrocento Sans"/>
                <a:cs typeface="Quattrocento Sans"/>
                <a:sym typeface="Quattrocento Sans"/>
              </a:rPr>
              <a:t>Oferecer proteção contra tempo de inatividade por causa de falha do datacenter.</a:t>
            </a:r>
            <a:endParaRPr/>
          </a:p>
          <a:p>
            <a:pPr indent="-342900" lvl="0" marL="342900" rtl="0" algn="l">
              <a:lnSpc>
                <a:spcPct val="100000"/>
              </a:lnSpc>
              <a:spcBef>
                <a:spcPts val="980"/>
              </a:spcBef>
              <a:spcAft>
                <a:spcPts val="0"/>
              </a:spcAft>
              <a:buClr>
                <a:srgbClr val="000000"/>
              </a:buClr>
              <a:buSzPts val="2160"/>
              <a:buFont typeface="Arial"/>
              <a:buChar char="•"/>
            </a:pPr>
            <a:r>
              <a:rPr lang="pt-BR">
                <a:latin typeface="Quattrocento Sans"/>
                <a:ea typeface="Quattrocento Sans"/>
                <a:cs typeface="Quattrocento Sans"/>
                <a:sym typeface="Quattrocento Sans"/>
              </a:rPr>
              <a:t>Separar fisicamente os datacenters dentro da mesma região.</a:t>
            </a:r>
            <a:endParaRPr/>
          </a:p>
          <a:p>
            <a:pPr indent="-342900" lvl="0" marL="342900" rtl="0" algn="l">
              <a:lnSpc>
                <a:spcPct val="100000"/>
              </a:lnSpc>
              <a:spcBef>
                <a:spcPts val="980"/>
              </a:spcBef>
              <a:spcAft>
                <a:spcPts val="0"/>
              </a:spcAft>
              <a:buClr>
                <a:srgbClr val="000000"/>
              </a:buClr>
              <a:buSzPts val="2160"/>
              <a:buFont typeface="Arial"/>
              <a:buChar char="•"/>
            </a:pPr>
            <a:r>
              <a:rPr lang="pt-BR">
                <a:latin typeface="Quattrocento Sans"/>
                <a:ea typeface="Quattrocento Sans"/>
                <a:cs typeface="Quattrocento Sans"/>
                <a:sym typeface="Quattrocento Sans"/>
              </a:rPr>
              <a:t>Cada datacenter é equipado com alimentação, resfriamento e rede independentes.</a:t>
            </a:r>
            <a:r>
              <a:rPr lang="pt-BR"/>
              <a:t> </a:t>
            </a:r>
            <a:endParaRPr/>
          </a:p>
          <a:p>
            <a:pPr indent="-342900" lvl="0" marL="342900" rtl="0" algn="l">
              <a:lnSpc>
                <a:spcPct val="100000"/>
              </a:lnSpc>
              <a:spcBef>
                <a:spcPts val="980"/>
              </a:spcBef>
              <a:spcAft>
                <a:spcPts val="0"/>
              </a:spcAft>
              <a:buClr>
                <a:srgbClr val="000000"/>
              </a:buClr>
              <a:buSzPts val="2160"/>
              <a:buFont typeface="Arial"/>
              <a:buChar char="•"/>
            </a:pPr>
            <a:r>
              <a:rPr lang="pt-BR">
                <a:latin typeface="Quattrocento Sans"/>
                <a:ea typeface="Quattrocento Sans"/>
                <a:cs typeface="Quattrocento Sans"/>
                <a:sym typeface="Quattrocento Sans"/>
              </a:rPr>
              <a:t>Conectado por meio de redes privadas de fibra óptica.</a:t>
            </a:r>
            <a:endParaRPr/>
          </a:p>
        </p:txBody>
      </p:sp>
      <p:grpSp>
        <p:nvGrpSpPr>
          <p:cNvPr descr="Gráfico conceitual que contém uma caixa intitulada Região do Azure. Dentro dessa caixa, há três imagens separadas de Zonas de disponibilidade, cada uma com setas apontando para as outras duas para mostrar conectividade." id="652" name="Google Shape;652;p61"/>
          <p:cNvGrpSpPr/>
          <p:nvPr/>
        </p:nvGrpSpPr>
        <p:grpSpPr>
          <a:xfrm>
            <a:off x="7050529" y="1223971"/>
            <a:ext cx="4719046" cy="4221660"/>
            <a:chOff x="6818439" y="1538960"/>
            <a:chExt cx="4785298" cy="4280927"/>
          </a:xfrm>
        </p:grpSpPr>
        <p:grpSp>
          <p:nvGrpSpPr>
            <p:cNvPr id="653" name="Google Shape;653;p61"/>
            <p:cNvGrpSpPr/>
            <p:nvPr/>
          </p:nvGrpSpPr>
          <p:grpSpPr>
            <a:xfrm>
              <a:off x="7117431" y="2517295"/>
              <a:ext cx="1691584" cy="999225"/>
              <a:chOff x="6999098" y="4432150"/>
              <a:chExt cx="1691584" cy="999225"/>
            </a:xfrm>
          </p:grpSpPr>
          <p:pic>
            <p:nvPicPr>
              <p:cNvPr descr="diagrama de três domínios de falha, FD0, FD1 e FD1. FD0 contém um UD 0 e FD1 contém dois domínios de atualização, UD1 e UD2." id="654" name="Google Shape;654;p61"/>
              <p:cNvPicPr preferRelativeResize="0"/>
              <p:nvPr/>
            </p:nvPicPr>
            <p:blipFill rotWithShape="1">
              <a:blip r:embed="rId3">
                <a:alphaModFix/>
              </a:blip>
              <a:srcRect b="0" l="0" r="0" t="0"/>
              <a:stretch/>
            </p:blipFill>
            <p:spPr>
              <a:xfrm>
                <a:off x="7151498" y="4584550"/>
                <a:ext cx="1539184" cy="846825"/>
              </a:xfrm>
              <a:prstGeom prst="rect">
                <a:avLst/>
              </a:prstGeom>
              <a:noFill/>
              <a:ln cap="flat" cmpd="sng" w="9525">
                <a:solidFill>
                  <a:schemeClr val="dk1"/>
                </a:solidFill>
                <a:prstDash val="solid"/>
                <a:round/>
                <a:headEnd len="sm" w="sm" type="none"/>
                <a:tailEnd len="sm" w="sm" type="none"/>
              </a:ln>
            </p:spPr>
          </p:pic>
          <p:pic>
            <p:nvPicPr>
              <p:cNvPr descr="diagrama de três domínios de falha, FD0, FD1 e FD1. FD0 contém um UD 0 e FD1 contém dois domínios de atualização, UD1 e UD2." id="655" name="Google Shape;655;p61"/>
              <p:cNvPicPr preferRelativeResize="0"/>
              <p:nvPr/>
            </p:nvPicPr>
            <p:blipFill rotWithShape="1">
              <a:blip r:embed="rId3">
                <a:alphaModFix/>
              </a:blip>
              <a:srcRect b="0" l="0" r="0" t="0"/>
              <a:stretch/>
            </p:blipFill>
            <p:spPr>
              <a:xfrm>
                <a:off x="6999098" y="4432150"/>
                <a:ext cx="1539184" cy="846825"/>
              </a:xfrm>
              <a:prstGeom prst="rect">
                <a:avLst/>
              </a:prstGeom>
              <a:noFill/>
              <a:ln cap="flat" cmpd="sng" w="9525">
                <a:solidFill>
                  <a:schemeClr val="dk1"/>
                </a:solidFill>
                <a:prstDash val="solid"/>
                <a:round/>
                <a:headEnd len="sm" w="sm" type="none"/>
                <a:tailEnd len="sm" w="sm" type="none"/>
              </a:ln>
            </p:spPr>
          </p:pic>
        </p:grpSp>
        <p:grpSp>
          <p:nvGrpSpPr>
            <p:cNvPr id="656" name="Google Shape;656;p61"/>
            <p:cNvGrpSpPr/>
            <p:nvPr/>
          </p:nvGrpSpPr>
          <p:grpSpPr>
            <a:xfrm>
              <a:off x="9586238" y="2513688"/>
              <a:ext cx="1691584" cy="999225"/>
              <a:chOff x="6999098" y="4432150"/>
              <a:chExt cx="1691584" cy="999225"/>
            </a:xfrm>
          </p:grpSpPr>
          <p:pic>
            <p:nvPicPr>
              <p:cNvPr descr="diagrama de três domínios de falha, FD0, FD1 e FD1. FD0 contém um UD 0 e FD1 contém dois domínios de atualização, UD1 e UD2." id="657" name="Google Shape;657;p61"/>
              <p:cNvPicPr preferRelativeResize="0"/>
              <p:nvPr/>
            </p:nvPicPr>
            <p:blipFill rotWithShape="1">
              <a:blip r:embed="rId3">
                <a:alphaModFix/>
              </a:blip>
              <a:srcRect b="0" l="0" r="0" t="0"/>
              <a:stretch/>
            </p:blipFill>
            <p:spPr>
              <a:xfrm>
                <a:off x="7151498" y="4584550"/>
                <a:ext cx="1539184" cy="846825"/>
              </a:xfrm>
              <a:prstGeom prst="rect">
                <a:avLst/>
              </a:prstGeom>
              <a:noFill/>
              <a:ln cap="flat" cmpd="sng" w="9525">
                <a:solidFill>
                  <a:schemeClr val="dk1"/>
                </a:solidFill>
                <a:prstDash val="solid"/>
                <a:round/>
                <a:headEnd len="sm" w="sm" type="none"/>
                <a:tailEnd len="sm" w="sm" type="none"/>
              </a:ln>
            </p:spPr>
          </p:pic>
          <p:pic>
            <p:nvPicPr>
              <p:cNvPr descr="diagrama de três domínios de falha, FD0, FD1 e FD1. FD0 contém um UD 0 e FD1 contém dois domínios de atualização, UD1 e UD2." id="658" name="Google Shape;658;p61"/>
              <p:cNvPicPr preferRelativeResize="0"/>
              <p:nvPr/>
            </p:nvPicPr>
            <p:blipFill rotWithShape="1">
              <a:blip r:embed="rId3">
                <a:alphaModFix/>
              </a:blip>
              <a:srcRect b="0" l="0" r="0" t="0"/>
              <a:stretch/>
            </p:blipFill>
            <p:spPr>
              <a:xfrm>
                <a:off x="6999098" y="4432150"/>
                <a:ext cx="1539184" cy="846825"/>
              </a:xfrm>
              <a:prstGeom prst="rect">
                <a:avLst/>
              </a:prstGeom>
              <a:noFill/>
              <a:ln cap="flat" cmpd="sng" w="9525">
                <a:solidFill>
                  <a:schemeClr val="dk1"/>
                </a:solidFill>
                <a:prstDash val="solid"/>
                <a:round/>
                <a:headEnd len="sm" w="sm" type="none"/>
                <a:tailEnd len="sm" w="sm" type="none"/>
              </a:ln>
            </p:spPr>
          </p:pic>
        </p:grpSp>
        <p:grpSp>
          <p:nvGrpSpPr>
            <p:cNvPr id="659" name="Google Shape;659;p61"/>
            <p:cNvGrpSpPr/>
            <p:nvPr/>
          </p:nvGrpSpPr>
          <p:grpSpPr>
            <a:xfrm>
              <a:off x="8425270" y="4311420"/>
              <a:ext cx="1691584" cy="999225"/>
              <a:chOff x="6999098" y="4432150"/>
              <a:chExt cx="1691584" cy="999225"/>
            </a:xfrm>
          </p:grpSpPr>
          <p:pic>
            <p:nvPicPr>
              <p:cNvPr descr="diagrama de três domínios de falha, FD0, FD1 e FD1. FD0 contém um UD 0 e FD1 contém dois domínios de atualização, UD1 e UD2." id="660" name="Google Shape;660;p61"/>
              <p:cNvPicPr preferRelativeResize="0"/>
              <p:nvPr/>
            </p:nvPicPr>
            <p:blipFill rotWithShape="1">
              <a:blip r:embed="rId3">
                <a:alphaModFix/>
              </a:blip>
              <a:srcRect b="0" l="0" r="0" t="0"/>
              <a:stretch/>
            </p:blipFill>
            <p:spPr>
              <a:xfrm>
                <a:off x="7151498" y="4584550"/>
                <a:ext cx="1539184" cy="846825"/>
              </a:xfrm>
              <a:prstGeom prst="rect">
                <a:avLst/>
              </a:prstGeom>
              <a:noFill/>
              <a:ln cap="flat" cmpd="sng" w="9525">
                <a:solidFill>
                  <a:schemeClr val="dk1"/>
                </a:solidFill>
                <a:prstDash val="solid"/>
                <a:round/>
                <a:headEnd len="sm" w="sm" type="none"/>
                <a:tailEnd len="sm" w="sm" type="none"/>
              </a:ln>
            </p:spPr>
          </p:pic>
          <p:pic>
            <p:nvPicPr>
              <p:cNvPr descr="diagrama de três domínios de falha, FD0, FD1 e FD1. FD0 contém um UD 0 e FD1 contém dois domínios de atualização, UD1 e UD2." id="661" name="Google Shape;661;p61"/>
              <p:cNvPicPr preferRelativeResize="0"/>
              <p:nvPr/>
            </p:nvPicPr>
            <p:blipFill rotWithShape="1">
              <a:blip r:embed="rId3">
                <a:alphaModFix/>
              </a:blip>
              <a:srcRect b="0" l="0" r="0" t="0"/>
              <a:stretch/>
            </p:blipFill>
            <p:spPr>
              <a:xfrm>
                <a:off x="6999098" y="4432150"/>
                <a:ext cx="1539184" cy="846825"/>
              </a:xfrm>
              <a:prstGeom prst="rect">
                <a:avLst/>
              </a:prstGeom>
              <a:noFill/>
              <a:ln cap="flat" cmpd="sng" w="9525">
                <a:solidFill>
                  <a:schemeClr val="dk1"/>
                </a:solidFill>
                <a:prstDash val="solid"/>
                <a:round/>
                <a:headEnd len="sm" w="sm" type="none"/>
                <a:tailEnd len="sm" w="sm" type="none"/>
              </a:ln>
            </p:spPr>
          </p:pic>
        </p:grpSp>
        <p:sp>
          <p:nvSpPr>
            <p:cNvPr id="662" name="Google Shape;662;p61"/>
            <p:cNvSpPr/>
            <p:nvPr/>
          </p:nvSpPr>
          <p:spPr>
            <a:xfrm>
              <a:off x="6915237" y="1869151"/>
              <a:ext cx="1950936" cy="6444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pt-BR" sz="1765">
                  <a:solidFill>
                    <a:schemeClr val="dk1"/>
                  </a:solidFill>
                  <a:latin typeface="Quattrocento Sans"/>
                  <a:ea typeface="Quattrocento Sans"/>
                  <a:cs typeface="Quattrocento Sans"/>
                  <a:sym typeface="Quattrocento Sans"/>
                </a:rPr>
                <a:t>Zona de </a:t>
              </a:r>
              <a:br>
                <a:rPr lang="pt-BR" sz="1765">
                  <a:solidFill>
                    <a:schemeClr val="dk1"/>
                  </a:solidFill>
                  <a:latin typeface="Quattrocento Sans"/>
                  <a:ea typeface="Quattrocento Sans"/>
                  <a:cs typeface="Quattrocento Sans"/>
                  <a:sym typeface="Quattrocento Sans"/>
                </a:rPr>
              </a:br>
              <a:r>
                <a:rPr lang="pt-BR" sz="1765">
                  <a:solidFill>
                    <a:schemeClr val="dk1"/>
                  </a:solidFill>
                  <a:latin typeface="Quattrocento Sans"/>
                  <a:ea typeface="Quattrocento Sans"/>
                  <a:cs typeface="Quattrocento Sans"/>
                  <a:sym typeface="Quattrocento Sans"/>
                </a:rPr>
                <a:t>Disponibilidade 1</a:t>
              </a:r>
              <a:endParaRPr/>
            </a:p>
          </p:txBody>
        </p:sp>
        <p:sp>
          <p:nvSpPr>
            <p:cNvPr id="663" name="Google Shape;663;p61"/>
            <p:cNvSpPr/>
            <p:nvPr/>
          </p:nvSpPr>
          <p:spPr>
            <a:xfrm>
              <a:off x="7889716" y="5327871"/>
              <a:ext cx="2873716" cy="3690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pt-BR" sz="1765">
                  <a:solidFill>
                    <a:schemeClr val="dk1"/>
                  </a:solidFill>
                  <a:latin typeface="Quattrocento Sans"/>
                  <a:ea typeface="Quattrocento Sans"/>
                  <a:cs typeface="Quattrocento Sans"/>
                  <a:sym typeface="Quattrocento Sans"/>
                </a:rPr>
                <a:t>Zona de Disponibilidade 3</a:t>
              </a:r>
              <a:endParaRPr/>
            </a:p>
          </p:txBody>
        </p:sp>
        <p:sp>
          <p:nvSpPr>
            <p:cNvPr id="664" name="Google Shape;664;p61"/>
            <p:cNvSpPr/>
            <p:nvPr/>
          </p:nvSpPr>
          <p:spPr>
            <a:xfrm>
              <a:off x="9426309" y="1867078"/>
              <a:ext cx="1950936" cy="6444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pt-BR" sz="1765">
                  <a:solidFill>
                    <a:schemeClr val="dk1"/>
                  </a:solidFill>
                  <a:latin typeface="Quattrocento Sans"/>
                  <a:ea typeface="Quattrocento Sans"/>
                  <a:cs typeface="Quattrocento Sans"/>
                  <a:sym typeface="Quattrocento Sans"/>
                </a:rPr>
                <a:t>Zona de </a:t>
              </a:r>
              <a:br>
                <a:rPr lang="pt-BR" sz="1765">
                  <a:solidFill>
                    <a:schemeClr val="dk1"/>
                  </a:solidFill>
                  <a:latin typeface="Quattrocento Sans"/>
                  <a:ea typeface="Quattrocento Sans"/>
                  <a:cs typeface="Quattrocento Sans"/>
                  <a:sym typeface="Quattrocento Sans"/>
                </a:rPr>
              </a:br>
              <a:r>
                <a:rPr lang="pt-BR" sz="1765">
                  <a:solidFill>
                    <a:schemeClr val="dk1"/>
                  </a:solidFill>
                  <a:latin typeface="Quattrocento Sans"/>
                  <a:ea typeface="Quattrocento Sans"/>
                  <a:cs typeface="Quattrocento Sans"/>
                  <a:sym typeface="Quattrocento Sans"/>
                </a:rPr>
                <a:t>Disponibilidade 2</a:t>
              </a:r>
              <a:endParaRPr/>
            </a:p>
          </p:txBody>
        </p:sp>
        <p:sp>
          <p:nvSpPr>
            <p:cNvPr id="665" name="Google Shape;665;p61"/>
            <p:cNvSpPr/>
            <p:nvPr/>
          </p:nvSpPr>
          <p:spPr>
            <a:xfrm>
              <a:off x="8870804" y="2861541"/>
              <a:ext cx="734489" cy="346616"/>
            </a:xfrm>
            <a:prstGeom prst="leftRightArrow">
              <a:avLst>
                <a:gd fmla="val 50000" name="adj1"/>
                <a:gd fmla="val 50000" name="adj2"/>
              </a:avLst>
            </a:prstGeom>
            <a:solidFill>
              <a:srgbClr val="2E6CA4"/>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666" name="Google Shape;666;p61"/>
            <p:cNvSpPr/>
            <p:nvPr/>
          </p:nvSpPr>
          <p:spPr>
            <a:xfrm rot="3143699">
              <a:off x="8184190" y="3712099"/>
              <a:ext cx="734489" cy="346616"/>
            </a:xfrm>
            <a:prstGeom prst="leftRightArrow">
              <a:avLst>
                <a:gd fmla="val 50000" name="adj1"/>
                <a:gd fmla="val 50000" name="adj2"/>
              </a:avLst>
            </a:prstGeom>
            <a:solidFill>
              <a:srgbClr val="2E6CA4"/>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pic>
          <p:nvPicPr>
            <p:cNvPr id="667" name="Google Shape;667;p61"/>
            <p:cNvPicPr preferRelativeResize="0"/>
            <p:nvPr/>
          </p:nvPicPr>
          <p:blipFill rotWithShape="1">
            <a:blip r:embed="rId4">
              <a:alphaModFix/>
            </a:blip>
            <a:srcRect b="0" l="0" r="0" t="0"/>
            <a:stretch/>
          </p:blipFill>
          <p:spPr>
            <a:xfrm flipH="1">
              <a:off x="9598649" y="3590370"/>
              <a:ext cx="518205" cy="585267"/>
            </a:xfrm>
            <a:prstGeom prst="rect">
              <a:avLst/>
            </a:prstGeom>
            <a:noFill/>
            <a:ln>
              <a:noFill/>
            </a:ln>
          </p:spPr>
        </p:pic>
        <p:sp>
          <p:nvSpPr>
            <p:cNvPr id="668" name="Google Shape;668;p61"/>
            <p:cNvSpPr/>
            <p:nvPr/>
          </p:nvSpPr>
          <p:spPr>
            <a:xfrm>
              <a:off x="6818439" y="1775012"/>
              <a:ext cx="4785298" cy="4044875"/>
            </a:xfrm>
            <a:prstGeom prst="rect">
              <a:avLst/>
            </a:prstGeom>
            <a:noFill/>
            <a:ln cap="flat" cmpd="sng" w="12700">
              <a:solidFill>
                <a:schemeClr val="dk1"/>
              </a:solidFill>
              <a:prstDash val="dash"/>
              <a:round/>
              <a:headEnd len="sm" w="sm" type="none"/>
              <a:tailEnd len="sm" w="sm" type="none"/>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669" name="Google Shape;669;p61"/>
            <p:cNvSpPr/>
            <p:nvPr/>
          </p:nvSpPr>
          <p:spPr>
            <a:xfrm>
              <a:off x="8082357" y="1538960"/>
              <a:ext cx="2163541" cy="40572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pt-BR" sz="2000">
                  <a:solidFill>
                    <a:schemeClr val="dk1"/>
                  </a:solidFill>
                  <a:latin typeface="Quattrocento Sans"/>
                  <a:ea typeface="Quattrocento Sans"/>
                  <a:cs typeface="Quattrocento Sans"/>
                  <a:sym typeface="Quattrocento Sans"/>
                </a:rPr>
                <a:t>Região do Azure</a:t>
              </a:r>
              <a:endParaRPr/>
            </a:p>
          </p:txBody>
        </p:sp>
      </p:grpSp>
      <p:sp>
        <p:nvSpPr>
          <p:cNvPr id="670" name="Google Shape;670;p61"/>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Todos os direitos reservados.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62"/>
          <p:cNvSpPr txBox="1"/>
          <p:nvPr>
            <p:ph type="title"/>
          </p:nvPr>
        </p:nvSpPr>
        <p:spPr>
          <a:xfrm>
            <a:off x="418643" y="183319"/>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pt-BR"/>
              <a:t>Recursos do Azure</a:t>
            </a:r>
            <a:endParaRPr/>
          </a:p>
        </p:txBody>
      </p:sp>
      <p:sp>
        <p:nvSpPr>
          <p:cNvPr id="680" name="Google Shape;680;p62"/>
          <p:cNvSpPr txBox="1"/>
          <p:nvPr>
            <p:ph idx="1" type="body"/>
          </p:nvPr>
        </p:nvSpPr>
        <p:spPr>
          <a:xfrm>
            <a:off x="434511" y="1002016"/>
            <a:ext cx="10389434" cy="923330"/>
          </a:xfrm>
          <a:prstGeom prst="rect">
            <a:avLst/>
          </a:prstGeom>
          <a:noFill/>
          <a:ln>
            <a:noFill/>
          </a:ln>
        </p:spPr>
        <p:txBody>
          <a:bodyPr anchorCtr="0" anchor="t" bIns="91425" lIns="0" spcFirstLastPara="1" rIns="146300" wrap="square" tIns="91425">
            <a:spAutoFit/>
          </a:bodyPr>
          <a:lstStyle/>
          <a:p>
            <a:pPr indent="0" lvl="0" marL="0" rtl="0" algn="l">
              <a:lnSpc>
                <a:spcPct val="100000"/>
              </a:lnSpc>
              <a:spcBef>
                <a:spcPts val="0"/>
              </a:spcBef>
              <a:spcAft>
                <a:spcPts val="0"/>
              </a:spcAft>
              <a:buClr>
                <a:srgbClr val="000000"/>
              </a:buClr>
              <a:buSzPts val="2160"/>
              <a:buNone/>
            </a:pPr>
            <a:r>
              <a:rPr b="1" lang="pt-BR">
                <a:latin typeface="Quattrocento Sans"/>
                <a:ea typeface="Quattrocento Sans"/>
                <a:cs typeface="Quattrocento Sans"/>
                <a:sym typeface="Quattrocento Sans"/>
              </a:rPr>
              <a:t>Recursos</a:t>
            </a:r>
            <a:r>
              <a:rPr lang="pt-BR">
                <a:latin typeface="Quattrocento Sans"/>
                <a:ea typeface="Quattrocento Sans"/>
                <a:cs typeface="Quattrocento Sans"/>
                <a:sym typeface="Quattrocento Sans"/>
              </a:rPr>
              <a:t> do Azure são componentes como armazenamento, máquinas virtuais e redes que estão disponíveis para criar soluções em nuvem.</a:t>
            </a:r>
            <a:endParaRPr/>
          </a:p>
        </p:txBody>
      </p:sp>
      <p:grpSp>
        <p:nvGrpSpPr>
          <p:cNvPr descr="Grupo de 6 ícones mostrando tipos diferentes de recursos do Azure disponíveis.  Existem Máquina Virtual, Armazenamento, Redes, Serviços de Aplicativos, Bancos de Dados SQL e Funções." id="681" name="Google Shape;681;p62"/>
          <p:cNvGrpSpPr/>
          <p:nvPr/>
        </p:nvGrpSpPr>
        <p:grpSpPr>
          <a:xfrm>
            <a:off x="1067399" y="1889478"/>
            <a:ext cx="10193194" cy="4036466"/>
            <a:chOff x="951236" y="2530110"/>
            <a:chExt cx="10193194" cy="4036466"/>
          </a:xfrm>
        </p:grpSpPr>
        <p:grpSp>
          <p:nvGrpSpPr>
            <p:cNvPr id="682" name="Google Shape;682;p62"/>
            <p:cNvGrpSpPr/>
            <p:nvPr/>
          </p:nvGrpSpPr>
          <p:grpSpPr>
            <a:xfrm>
              <a:off x="951236" y="2641404"/>
              <a:ext cx="2915100" cy="1678265"/>
              <a:chOff x="412221" y="2675092"/>
              <a:chExt cx="2915100" cy="1678265"/>
            </a:xfrm>
          </p:grpSpPr>
          <p:pic>
            <p:nvPicPr>
              <p:cNvPr id="683" name="Google Shape;683;p62"/>
              <p:cNvPicPr preferRelativeResize="0"/>
              <p:nvPr/>
            </p:nvPicPr>
            <p:blipFill rotWithShape="1">
              <a:blip r:embed="rId3">
                <a:alphaModFix/>
              </a:blip>
              <a:srcRect b="0" l="0" r="0" t="0"/>
              <a:stretch/>
            </p:blipFill>
            <p:spPr>
              <a:xfrm>
                <a:off x="1299094" y="2675092"/>
                <a:ext cx="1141353" cy="1141353"/>
              </a:xfrm>
              <a:prstGeom prst="rect">
                <a:avLst/>
              </a:prstGeom>
              <a:noFill/>
              <a:ln>
                <a:noFill/>
              </a:ln>
            </p:spPr>
          </p:pic>
          <p:sp>
            <p:nvSpPr>
              <p:cNvPr id="684" name="Google Shape;684;p62"/>
              <p:cNvSpPr txBox="1"/>
              <p:nvPr/>
            </p:nvSpPr>
            <p:spPr>
              <a:xfrm>
                <a:off x="412221" y="3725457"/>
                <a:ext cx="2915100" cy="627900"/>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lang="pt-BR" sz="2400">
                    <a:solidFill>
                      <a:schemeClr val="dk1"/>
                    </a:solidFill>
                    <a:latin typeface="Quattrocento Sans"/>
                    <a:ea typeface="Quattrocento Sans"/>
                    <a:cs typeface="Quattrocento Sans"/>
                    <a:sym typeface="Quattrocento Sans"/>
                  </a:rPr>
                  <a:t>Máquinas virtuais</a:t>
                </a:r>
                <a:endParaRPr/>
              </a:p>
            </p:txBody>
          </p:sp>
        </p:grpSp>
        <p:grpSp>
          <p:nvGrpSpPr>
            <p:cNvPr id="685" name="Google Shape;685;p62"/>
            <p:cNvGrpSpPr/>
            <p:nvPr/>
          </p:nvGrpSpPr>
          <p:grpSpPr>
            <a:xfrm>
              <a:off x="4617439" y="2667191"/>
              <a:ext cx="2610600" cy="1899428"/>
              <a:chOff x="3768348" y="2700879"/>
              <a:chExt cx="2610600" cy="1899428"/>
            </a:xfrm>
          </p:grpSpPr>
          <p:pic>
            <p:nvPicPr>
              <p:cNvPr id="686" name="Google Shape;686;p62"/>
              <p:cNvPicPr preferRelativeResize="0"/>
              <p:nvPr/>
            </p:nvPicPr>
            <p:blipFill rotWithShape="1">
              <a:blip r:embed="rId4">
                <a:alphaModFix/>
              </a:blip>
              <a:srcRect b="7964" l="0" r="0" t="9562"/>
              <a:stretch/>
            </p:blipFill>
            <p:spPr>
              <a:xfrm>
                <a:off x="4468751" y="2700879"/>
                <a:ext cx="1326493" cy="1094013"/>
              </a:xfrm>
              <a:prstGeom prst="rect">
                <a:avLst/>
              </a:prstGeom>
              <a:noFill/>
              <a:ln>
                <a:noFill/>
              </a:ln>
            </p:spPr>
          </p:pic>
          <p:sp>
            <p:nvSpPr>
              <p:cNvPr id="687" name="Google Shape;687;p62"/>
              <p:cNvSpPr txBox="1"/>
              <p:nvPr/>
            </p:nvSpPr>
            <p:spPr>
              <a:xfrm>
                <a:off x="3768348" y="3639707"/>
                <a:ext cx="2610600" cy="960600"/>
              </a:xfrm>
              <a:prstGeom prst="rect">
                <a:avLst/>
              </a:prstGeom>
              <a:noFill/>
              <a:ln>
                <a:noFill/>
              </a:ln>
            </p:spPr>
            <p:txBody>
              <a:bodyPr anchorCtr="0" anchor="t" bIns="146300" lIns="182875" spcFirstLastPara="1" rIns="182875" wrap="square" tIns="146300">
                <a:spAutoFit/>
              </a:bodyPr>
              <a:lstStyle/>
              <a:p>
                <a:pPr indent="0" lvl="0" marL="0" marR="0" rtl="0" algn="ctr">
                  <a:lnSpc>
                    <a:spcPct val="90000"/>
                  </a:lnSpc>
                  <a:spcBef>
                    <a:spcPts val="0"/>
                  </a:spcBef>
                  <a:spcAft>
                    <a:spcPts val="0"/>
                  </a:spcAft>
                  <a:buNone/>
                </a:pPr>
                <a:r>
                  <a:rPr lang="pt-BR" sz="2400">
                    <a:solidFill>
                      <a:schemeClr val="dk1"/>
                    </a:solidFill>
                    <a:latin typeface="Quattrocento Sans"/>
                    <a:ea typeface="Quattrocento Sans"/>
                    <a:cs typeface="Quattrocento Sans"/>
                    <a:sym typeface="Quattrocento Sans"/>
                  </a:rPr>
                  <a:t>Contas de </a:t>
                </a:r>
                <a:br>
                  <a:rPr lang="pt-BR" sz="2400">
                    <a:solidFill>
                      <a:schemeClr val="dk1"/>
                    </a:solidFill>
                    <a:latin typeface="Quattrocento Sans"/>
                    <a:ea typeface="Quattrocento Sans"/>
                    <a:cs typeface="Quattrocento Sans"/>
                    <a:sym typeface="Quattrocento Sans"/>
                  </a:rPr>
                </a:br>
                <a:r>
                  <a:rPr lang="pt-BR" sz="2400">
                    <a:solidFill>
                      <a:schemeClr val="dk1"/>
                    </a:solidFill>
                    <a:latin typeface="Quattrocento Sans"/>
                    <a:ea typeface="Quattrocento Sans"/>
                    <a:cs typeface="Quattrocento Sans"/>
                    <a:sym typeface="Quattrocento Sans"/>
                  </a:rPr>
                  <a:t>Armazenamento</a:t>
                </a:r>
                <a:endParaRPr/>
              </a:p>
            </p:txBody>
          </p:sp>
        </p:grpSp>
        <p:grpSp>
          <p:nvGrpSpPr>
            <p:cNvPr id="688" name="Google Shape;688;p62"/>
            <p:cNvGrpSpPr/>
            <p:nvPr/>
          </p:nvGrpSpPr>
          <p:grpSpPr>
            <a:xfrm>
              <a:off x="8508516" y="2530110"/>
              <a:ext cx="2635914" cy="1789546"/>
              <a:chOff x="7969501" y="2563798"/>
              <a:chExt cx="2635914" cy="1789546"/>
            </a:xfrm>
          </p:grpSpPr>
          <p:pic>
            <p:nvPicPr>
              <p:cNvPr id="689" name="Google Shape;689;p62"/>
              <p:cNvPicPr preferRelativeResize="0"/>
              <p:nvPr/>
            </p:nvPicPr>
            <p:blipFill rotWithShape="1">
              <a:blip r:embed="rId5">
                <a:alphaModFix/>
              </a:blip>
              <a:srcRect b="0" l="0" r="0" t="0"/>
              <a:stretch/>
            </p:blipFill>
            <p:spPr>
              <a:xfrm>
                <a:off x="8326921" y="2563798"/>
                <a:ext cx="1368175" cy="1368175"/>
              </a:xfrm>
              <a:prstGeom prst="rect">
                <a:avLst/>
              </a:prstGeom>
              <a:noFill/>
              <a:ln>
                <a:noFill/>
              </a:ln>
            </p:spPr>
          </p:pic>
          <p:sp>
            <p:nvSpPr>
              <p:cNvPr id="690" name="Google Shape;690;p62"/>
              <p:cNvSpPr txBox="1"/>
              <p:nvPr/>
            </p:nvSpPr>
            <p:spPr>
              <a:xfrm>
                <a:off x="7969501" y="3725480"/>
                <a:ext cx="2635914" cy="627864"/>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lang="pt-BR" sz="2400">
                    <a:solidFill>
                      <a:schemeClr val="dk1"/>
                    </a:solidFill>
                    <a:latin typeface="Quattrocento Sans"/>
                    <a:ea typeface="Quattrocento Sans"/>
                    <a:cs typeface="Quattrocento Sans"/>
                    <a:sym typeface="Quattrocento Sans"/>
                  </a:rPr>
                  <a:t>Redes Virtuais</a:t>
                </a:r>
                <a:endParaRPr/>
              </a:p>
            </p:txBody>
          </p:sp>
        </p:grpSp>
        <p:grpSp>
          <p:nvGrpSpPr>
            <p:cNvPr id="691" name="Google Shape;691;p62"/>
            <p:cNvGrpSpPr/>
            <p:nvPr/>
          </p:nvGrpSpPr>
          <p:grpSpPr>
            <a:xfrm>
              <a:off x="1428088" y="4425721"/>
              <a:ext cx="2000676" cy="2140855"/>
              <a:chOff x="889074" y="4528018"/>
              <a:chExt cx="2000676" cy="2140855"/>
            </a:xfrm>
          </p:grpSpPr>
          <p:pic>
            <p:nvPicPr>
              <p:cNvPr id="692" name="Google Shape;692;p62"/>
              <p:cNvPicPr preferRelativeResize="0"/>
              <p:nvPr/>
            </p:nvPicPr>
            <p:blipFill rotWithShape="1">
              <a:blip r:embed="rId6">
                <a:alphaModFix/>
              </a:blip>
              <a:srcRect b="0" l="0" r="0" t="0"/>
              <a:stretch/>
            </p:blipFill>
            <p:spPr>
              <a:xfrm>
                <a:off x="1299095" y="4528018"/>
                <a:ext cx="1145586" cy="1145586"/>
              </a:xfrm>
              <a:prstGeom prst="rect">
                <a:avLst/>
              </a:prstGeom>
              <a:noFill/>
              <a:ln>
                <a:noFill/>
              </a:ln>
            </p:spPr>
          </p:pic>
          <p:sp>
            <p:nvSpPr>
              <p:cNvPr id="693" name="Google Shape;693;p62"/>
              <p:cNvSpPr txBox="1"/>
              <p:nvPr/>
            </p:nvSpPr>
            <p:spPr>
              <a:xfrm>
                <a:off x="889074" y="5708610"/>
                <a:ext cx="2000676" cy="960263"/>
              </a:xfrm>
              <a:prstGeom prst="rect">
                <a:avLst/>
              </a:prstGeom>
              <a:noFill/>
              <a:ln>
                <a:noFill/>
              </a:ln>
            </p:spPr>
            <p:txBody>
              <a:bodyPr anchorCtr="0" anchor="t" bIns="146300" lIns="182875" spcFirstLastPara="1" rIns="182875" wrap="square" tIns="146300">
                <a:spAutoFit/>
              </a:bodyPr>
              <a:lstStyle/>
              <a:p>
                <a:pPr indent="0" lvl="0" marL="0" marR="0" rtl="0" algn="ctr">
                  <a:lnSpc>
                    <a:spcPct val="90000"/>
                  </a:lnSpc>
                  <a:spcBef>
                    <a:spcPts val="0"/>
                  </a:spcBef>
                  <a:spcAft>
                    <a:spcPts val="0"/>
                  </a:spcAft>
                  <a:buNone/>
                </a:pPr>
                <a:r>
                  <a:rPr lang="pt-BR" sz="2400">
                    <a:solidFill>
                      <a:schemeClr val="dk1"/>
                    </a:solidFill>
                    <a:latin typeface="Quattrocento Sans"/>
                    <a:ea typeface="Quattrocento Sans"/>
                    <a:cs typeface="Quattrocento Sans"/>
                    <a:sym typeface="Quattrocento Sans"/>
                  </a:rPr>
                  <a:t>Serviços de </a:t>
                </a:r>
                <a:br>
                  <a:rPr lang="pt-BR" sz="2400">
                    <a:solidFill>
                      <a:schemeClr val="dk1"/>
                    </a:solidFill>
                    <a:latin typeface="Quattrocento Sans"/>
                    <a:ea typeface="Quattrocento Sans"/>
                    <a:cs typeface="Quattrocento Sans"/>
                    <a:sym typeface="Quattrocento Sans"/>
                  </a:rPr>
                </a:br>
                <a:r>
                  <a:rPr lang="pt-BR" sz="2400">
                    <a:solidFill>
                      <a:schemeClr val="dk1"/>
                    </a:solidFill>
                    <a:latin typeface="Quattrocento Sans"/>
                    <a:ea typeface="Quattrocento Sans"/>
                    <a:cs typeface="Quattrocento Sans"/>
                    <a:sym typeface="Quattrocento Sans"/>
                  </a:rPr>
                  <a:t>Aplicativos</a:t>
                </a:r>
                <a:endParaRPr/>
              </a:p>
            </p:txBody>
          </p:sp>
        </p:grpSp>
        <p:grpSp>
          <p:nvGrpSpPr>
            <p:cNvPr id="694" name="Google Shape;694;p62"/>
            <p:cNvGrpSpPr/>
            <p:nvPr/>
          </p:nvGrpSpPr>
          <p:grpSpPr>
            <a:xfrm>
              <a:off x="5024322" y="4425721"/>
              <a:ext cx="1860125" cy="2140855"/>
              <a:chOff x="3955917" y="4528018"/>
              <a:chExt cx="1860125" cy="2140855"/>
            </a:xfrm>
          </p:grpSpPr>
          <p:pic>
            <p:nvPicPr>
              <p:cNvPr id="695" name="Google Shape;695;p62"/>
              <p:cNvPicPr preferRelativeResize="0"/>
              <p:nvPr/>
            </p:nvPicPr>
            <p:blipFill rotWithShape="1">
              <a:blip r:embed="rId7">
                <a:alphaModFix/>
              </a:blip>
              <a:srcRect b="0" l="0" r="0" t="0"/>
              <a:stretch/>
            </p:blipFill>
            <p:spPr>
              <a:xfrm>
                <a:off x="4291404" y="4528018"/>
                <a:ext cx="1145586" cy="1145586"/>
              </a:xfrm>
              <a:prstGeom prst="rect">
                <a:avLst/>
              </a:prstGeom>
              <a:noFill/>
              <a:ln>
                <a:noFill/>
              </a:ln>
            </p:spPr>
          </p:pic>
          <p:sp>
            <p:nvSpPr>
              <p:cNvPr id="696" name="Google Shape;696;p62"/>
              <p:cNvSpPr txBox="1"/>
              <p:nvPr/>
            </p:nvSpPr>
            <p:spPr>
              <a:xfrm>
                <a:off x="3955917" y="5708610"/>
                <a:ext cx="1860125" cy="960263"/>
              </a:xfrm>
              <a:prstGeom prst="rect">
                <a:avLst/>
              </a:prstGeom>
              <a:noFill/>
              <a:ln>
                <a:noFill/>
              </a:ln>
            </p:spPr>
            <p:txBody>
              <a:bodyPr anchorCtr="0" anchor="t" bIns="146300" lIns="182875" spcFirstLastPara="1" rIns="182875" wrap="square" tIns="146300">
                <a:spAutoFit/>
              </a:bodyPr>
              <a:lstStyle/>
              <a:p>
                <a:pPr indent="0" lvl="0" marL="0" marR="0" rtl="0" algn="ctr">
                  <a:lnSpc>
                    <a:spcPct val="90000"/>
                  </a:lnSpc>
                  <a:spcBef>
                    <a:spcPts val="0"/>
                  </a:spcBef>
                  <a:spcAft>
                    <a:spcPts val="0"/>
                  </a:spcAft>
                  <a:buNone/>
                </a:pPr>
                <a:r>
                  <a:rPr lang="pt-BR" sz="2400">
                    <a:solidFill>
                      <a:schemeClr val="dk1"/>
                    </a:solidFill>
                    <a:latin typeface="Quattrocento Sans"/>
                    <a:ea typeface="Quattrocento Sans"/>
                    <a:cs typeface="Quattrocento Sans"/>
                    <a:sym typeface="Quattrocento Sans"/>
                  </a:rPr>
                  <a:t>Bancos de </a:t>
                </a:r>
                <a:br>
                  <a:rPr lang="pt-BR" sz="2400">
                    <a:solidFill>
                      <a:schemeClr val="dk1"/>
                    </a:solidFill>
                    <a:latin typeface="Quattrocento Sans"/>
                    <a:ea typeface="Quattrocento Sans"/>
                    <a:cs typeface="Quattrocento Sans"/>
                    <a:sym typeface="Quattrocento Sans"/>
                  </a:rPr>
                </a:br>
                <a:r>
                  <a:rPr lang="pt-BR" sz="2400">
                    <a:solidFill>
                      <a:schemeClr val="dk1"/>
                    </a:solidFill>
                    <a:latin typeface="Quattrocento Sans"/>
                    <a:ea typeface="Quattrocento Sans"/>
                    <a:cs typeface="Quattrocento Sans"/>
                    <a:sym typeface="Quattrocento Sans"/>
                  </a:rPr>
                  <a:t>Dados SQL</a:t>
                </a:r>
                <a:endParaRPr/>
              </a:p>
            </p:txBody>
          </p:sp>
        </p:grpSp>
        <p:grpSp>
          <p:nvGrpSpPr>
            <p:cNvPr id="697" name="Google Shape;697;p62"/>
            <p:cNvGrpSpPr/>
            <p:nvPr/>
          </p:nvGrpSpPr>
          <p:grpSpPr>
            <a:xfrm>
              <a:off x="8880387" y="4466719"/>
              <a:ext cx="1677382" cy="1767458"/>
              <a:chOff x="7556913" y="4569016"/>
              <a:chExt cx="1677382" cy="1767458"/>
            </a:xfrm>
          </p:grpSpPr>
          <p:pic>
            <p:nvPicPr>
              <p:cNvPr id="698" name="Google Shape;698;p62"/>
              <p:cNvPicPr preferRelativeResize="0"/>
              <p:nvPr/>
            </p:nvPicPr>
            <p:blipFill rotWithShape="1">
              <a:blip r:embed="rId8">
                <a:alphaModFix/>
              </a:blip>
              <a:srcRect b="0" l="0" r="0" t="0"/>
              <a:stretch/>
            </p:blipFill>
            <p:spPr>
              <a:xfrm>
                <a:off x="7640522" y="4569016"/>
                <a:ext cx="1145586" cy="1145586"/>
              </a:xfrm>
              <a:prstGeom prst="rect">
                <a:avLst/>
              </a:prstGeom>
              <a:noFill/>
              <a:ln>
                <a:noFill/>
              </a:ln>
            </p:spPr>
          </p:pic>
          <p:sp>
            <p:nvSpPr>
              <p:cNvPr id="699" name="Google Shape;699;p62"/>
              <p:cNvSpPr txBox="1"/>
              <p:nvPr/>
            </p:nvSpPr>
            <p:spPr>
              <a:xfrm>
                <a:off x="7556913" y="5708610"/>
                <a:ext cx="1677382" cy="627864"/>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lang="pt-BR" sz="2400">
                    <a:solidFill>
                      <a:schemeClr val="dk1"/>
                    </a:solidFill>
                    <a:latin typeface="Quattrocento Sans"/>
                    <a:ea typeface="Quattrocento Sans"/>
                    <a:cs typeface="Quattrocento Sans"/>
                    <a:sym typeface="Quattrocento Sans"/>
                  </a:rPr>
                  <a:t>Funções</a:t>
                </a:r>
                <a:endParaRPr/>
              </a:p>
            </p:txBody>
          </p:sp>
        </p:grpSp>
      </p:gr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7" name="Shape 707"/>
        <p:cNvGrpSpPr/>
        <p:nvPr/>
      </p:nvGrpSpPr>
      <p:grpSpPr>
        <a:xfrm>
          <a:off x="0" y="0"/>
          <a:ext cx="0" cy="0"/>
          <a:chOff x="0" y="0"/>
          <a:chExt cx="0" cy="0"/>
        </a:xfrm>
      </p:grpSpPr>
      <p:sp>
        <p:nvSpPr>
          <p:cNvPr id="708" name="Google Shape;708;p63"/>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pt-BR"/>
              <a:t>Grupos de recursos</a:t>
            </a:r>
            <a:endParaRPr/>
          </a:p>
        </p:txBody>
      </p:sp>
      <p:sp>
        <p:nvSpPr>
          <p:cNvPr id="709" name="Google Shape;709;p63"/>
          <p:cNvSpPr txBox="1"/>
          <p:nvPr>
            <p:ph idx="1" type="body"/>
          </p:nvPr>
        </p:nvSpPr>
        <p:spPr>
          <a:xfrm>
            <a:off x="418650" y="1168400"/>
            <a:ext cx="5956800" cy="5574600"/>
          </a:xfrm>
          <a:prstGeom prst="rect">
            <a:avLst/>
          </a:prstGeom>
          <a:noFill/>
          <a:ln>
            <a:noFill/>
          </a:ln>
        </p:spPr>
        <p:txBody>
          <a:bodyPr anchorCtr="0" anchor="t" bIns="91425" lIns="0" spcFirstLastPara="1" rIns="146300" wrap="square" tIns="91425">
            <a:spAutoFit/>
          </a:bodyPr>
          <a:lstStyle/>
          <a:p>
            <a:pPr indent="0" lvl="0" marL="0" rtl="0" algn="l">
              <a:lnSpc>
                <a:spcPct val="100000"/>
              </a:lnSpc>
              <a:spcBef>
                <a:spcPts val="0"/>
              </a:spcBef>
              <a:spcAft>
                <a:spcPts val="0"/>
              </a:spcAft>
              <a:buClr>
                <a:srgbClr val="000000"/>
              </a:buClr>
              <a:buSzPts val="2160"/>
              <a:buNone/>
            </a:pPr>
            <a:r>
              <a:rPr lang="pt-BR" sz="2300">
                <a:latin typeface="Quattrocento Sans"/>
                <a:ea typeface="Quattrocento Sans"/>
                <a:cs typeface="Quattrocento Sans"/>
                <a:sym typeface="Quattrocento Sans"/>
              </a:rPr>
              <a:t>Um </a:t>
            </a:r>
            <a:r>
              <a:rPr b="1" lang="pt-BR" sz="2300">
                <a:latin typeface="Quattrocento Sans"/>
                <a:ea typeface="Quattrocento Sans"/>
                <a:cs typeface="Quattrocento Sans"/>
                <a:sym typeface="Quattrocento Sans"/>
              </a:rPr>
              <a:t>grupo de recursos</a:t>
            </a:r>
            <a:r>
              <a:rPr lang="pt-BR" sz="2300">
                <a:latin typeface="Quattrocento Sans"/>
                <a:ea typeface="Quattrocento Sans"/>
                <a:cs typeface="Quattrocento Sans"/>
                <a:sym typeface="Quattrocento Sans"/>
              </a:rPr>
              <a:t> é um contêiner para gerenciar e agregar recursos em uma única unidade. </a:t>
            </a:r>
            <a:endParaRPr sz="2300"/>
          </a:p>
          <a:p>
            <a:pPr indent="-317500" lvl="0" marL="342900" rtl="0" algn="l">
              <a:lnSpc>
                <a:spcPct val="100000"/>
              </a:lnSpc>
              <a:spcBef>
                <a:spcPts val="980"/>
              </a:spcBef>
              <a:spcAft>
                <a:spcPts val="0"/>
              </a:spcAft>
              <a:buClr>
                <a:srgbClr val="000000"/>
              </a:buClr>
              <a:buSzPts val="1760"/>
              <a:buFont typeface="Arial"/>
              <a:buChar char="•"/>
            </a:pPr>
            <a:r>
              <a:rPr lang="pt-BR" sz="2000">
                <a:latin typeface="Quattrocento Sans"/>
                <a:ea typeface="Quattrocento Sans"/>
                <a:cs typeface="Quattrocento Sans"/>
                <a:sym typeface="Quattrocento Sans"/>
              </a:rPr>
              <a:t>Os recursos podem existir em apenas um grupo de recursos.</a:t>
            </a:r>
            <a:endParaRPr sz="2000"/>
          </a:p>
          <a:p>
            <a:pPr indent="-317500" lvl="0" marL="342900" rtl="0" algn="l">
              <a:lnSpc>
                <a:spcPct val="100000"/>
              </a:lnSpc>
              <a:spcBef>
                <a:spcPts val="980"/>
              </a:spcBef>
              <a:spcAft>
                <a:spcPts val="0"/>
              </a:spcAft>
              <a:buClr>
                <a:srgbClr val="000000"/>
              </a:buClr>
              <a:buSzPts val="1760"/>
              <a:buFont typeface="Arial"/>
              <a:buChar char="•"/>
            </a:pPr>
            <a:r>
              <a:rPr lang="pt-BR" sz="2000">
                <a:latin typeface="Quattrocento Sans"/>
                <a:ea typeface="Quattrocento Sans"/>
                <a:cs typeface="Quattrocento Sans"/>
                <a:sym typeface="Quattrocento Sans"/>
              </a:rPr>
              <a:t>Os recursos podem existir em diferentes regiões. </a:t>
            </a:r>
            <a:endParaRPr sz="2000"/>
          </a:p>
          <a:p>
            <a:pPr indent="-317500" lvl="0" marL="342900" rtl="0" algn="l">
              <a:lnSpc>
                <a:spcPct val="100000"/>
              </a:lnSpc>
              <a:spcBef>
                <a:spcPts val="980"/>
              </a:spcBef>
              <a:spcAft>
                <a:spcPts val="0"/>
              </a:spcAft>
              <a:buClr>
                <a:srgbClr val="000000"/>
              </a:buClr>
              <a:buSzPts val="1760"/>
              <a:buFont typeface="Arial"/>
              <a:buChar char="•"/>
            </a:pPr>
            <a:r>
              <a:rPr lang="pt-BR" sz="2000">
                <a:latin typeface="Quattrocento Sans"/>
                <a:ea typeface="Quattrocento Sans"/>
                <a:cs typeface="Quattrocento Sans"/>
                <a:sym typeface="Quattrocento Sans"/>
              </a:rPr>
              <a:t>Os recursos podem ser movidos para diferentes grupos de recursos. </a:t>
            </a:r>
            <a:endParaRPr sz="2000"/>
          </a:p>
          <a:p>
            <a:pPr indent="-317500" lvl="0" marL="342900" rtl="0" algn="l">
              <a:lnSpc>
                <a:spcPct val="100000"/>
              </a:lnSpc>
              <a:spcBef>
                <a:spcPts val="980"/>
              </a:spcBef>
              <a:spcAft>
                <a:spcPts val="0"/>
              </a:spcAft>
              <a:buClr>
                <a:srgbClr val="000000"/>
              </a:buClr>
              <a:buSzPts val="1760"/>
              <a:buFont typeface="Arial"/>
              <a:buChar char="•"/>
            </a:pPr>
            <a:r>
              <a:rPr lang="pt-BR" sz="2000">
                <a:latin typeface="Quattrocento Sans"/>
                <a:ea typeface="Quattrocento Sans"/>
                <a:cs typeface="Quattrocento Sans"/>
                <a:sym typeface="Quattrocento Sans"/>
              </a:rPr>
              <a:t>Os aplicativos podem utilizar vários grupos de recursos.</a:t>
            </a:r>
            <a:endParaRPr sz="2000">
              <a:latin typeface="Quattrocento Sans"/>
              <a:ea typeface="Quattrocento Sans"/>
              <a:cs typeface="Quattrocento Sans"/>
              <a:sym typeface="Quattrocento Sans"/>
            </a:endParaRPr>
          </a:p>
          <a:p>
            <a:pPr indent="-332740" lvl="0" marL="342900" rtl="0" algn="l">
              <a:lnSpc>
                <a:spcPct val="100000"/>
              </a:lnSpc>
              <a:spcBef>
                <a:spcPts val="980"/>
              </a:spcBef>
              <a:spcAft>
                <a:spcPts val="0"/>
              </a:spcAft>
              <a:buSzPts val="2000"/>
              <a:buChar char="•"/>
            </a:pPr>
            <a:r>
              <a:rPr lang="pt-BR" sz="2000"/>
              <a:t>Grupos de recursos NÃO podem ser aninhados</a:t>
            </a:r>
            <a:endParaRPr sz="2000"/>
          </a:p>
          <a:p>
            <a:pPr indent="-332740" lvl="0" marL="342900" rtl="0" algn="l">
              <a:lnSpc>
                <a:spcPct val="100000"/>
              </a:lnSpc>
              <a:spcBef>
                <a:spcPts val="980"/>
              </a:spcBef>
              <a:spcAft>
                <a:spcPts val="0"/>
              </a:spcAft>
              <a:buSzPts val="2000"/>
              <a:buChar char="•"/>
            </a:pPr>
            <a:r>
              <a:rPr lang="pt-BR" sz="2000"/>
              <a:t>Tags criadas em grupos de recursos NÃO são herdadas para os recursos</a:t>
            </a:r>
            <a:endParaRPr sz="1800"/>
          </a:p>
          <a:p>
            <a:pPr indent="0" lvl="0" marL="0" rtl="0" algn="l">
              <a:lnSpc>
                <a:spcPct val="100000"/>
              </a:lnSpc>
              <a:spcBef>
                <a:spcPts val="980"/>
              </a:spcBef>
              <a:spcAft>
                <a:spcPts val="0"/>
              </a:spcAft>
              <a:buClr>
                <a:srgbClr val="000000"/>
              </a:buClr>
              <a:buSzPts val="2160"/>
              <a:buNone/>
            </a:pPr>
            <a:r>
              <a:t/>
            </a:r>
            <a:endParaRPr/>
          </a:p>
        </p:txBody>
      </p:sp>
      <p:grpSp>
        <p:nvGrpSpPr>
          <p:cNvPr id="710" name="Google Shape;710;p63"/>
          <p:cNvGrpSpPr/>
          <p:nvPr/>
        </p:nvGrpSpPr>
        <p:grpSpPr>
          <a:xfrm>
            <a:off x="6454422" y="2719608"/>
            <a:ext cx="5236495" cy="451535"/>
            <a:chOff x="5241462" y="3342290"/>
            <a:chExt cx="6612401" cy="554762"/>
          </a:xfrm>
        </p:grpSpPr>
        <p:sp>
          <p:nvSpPr>
            <p:cNvPr id="711" name="Google Shape;711;p63"/>
            <p:cNvSpPr/>
            <p:nvPr/>
          </p:nvSpPr>
          <p:spPr>
            <a:xfrm>
              <a:off x="5241462" y="3615197"/>
              <a:ext cx="6612401" cy="8948"/>
            </a:xfrm>
            <a:custGeom>
              <a:rect b="b" l="l" r="r" t="t"/>
              <a:pathLst>
                <a:path extrusionOk="0" h="5" w="3695">
                  <a:moveTo>
                    <a:pt x="0" y="5"/>
                  </a:moveTo>
                  <a:lnTo>
                    <a:pt x="3695" y="5"/>
                  </a:lnTo>
                  <a:lnTo>
                    <a:pt x="3695" y="0"/>
                  </a:lnTo>
                  <a:lnTo>
                    <a:pt x="0" y="0"/>
                  </a:lnTo>
                </a:path>
              </a:pathLst>
            </a:custGeom>
            <a:noFill/>
            <a:ln cap="flat" cmpd="sng" w="9525">
              <a:solidFill>
                <a:srgbClr val="BFBFBF"/>
              </a:solidFill>
              <a:prstDash val="solid"/>
              <a:round/>
              <a:headEnd len="med" w="med" type="none"/>
              <a:tailEnd len="med" w="med" type="none"/>
            </a:ln>
          </p:spPr>
          <p:txBody>
            <a:bodyPr anchorCtr="0" anchor="t" bIns="46625" lIns="93250" spcFirstLastPara="1" rIns="93250" wrap="square" tIns="46625">
              <a:noAutofit/>
            </a:bodyPr>
            <a:lstStyle/>
            <a:p>
              <a:pPr indent="0" lvl="0" marL="0" marR="0" rtl="0" algn="l">
                <a:lnSpc>
                  <a:spcPct val="100000"/>
                </a:lnSpc>
                <a:spcBef>
                  <a:spcPts val="0"/>
                </a:spcBef>
                <a:spcAft>
                  <a:spcPts val="0"/>
                </a:spcAft>
                <a:buClr>
                  <a:schemeClr val="dk1"/>
                </a:buClr>
                <a:buSzPts val="1836"/>
                <a:buFont typeface="Quattrocento Sans"/>
                <a:buNone/>
              </a:pPr>
              <a:r>
                <a:t/>
              </a:r>
              <a:endParaRPr b="0" i="0" sz="1836" u="none" cap="none" strike="noStrike">
                <a:solidFill>
                  <a:srgbClr val="505050"/>
                </a:solidFill>
                <a:latin typeface="Quattrocento Sans"/>
                <a:ea typeface="Quattrocento Sans"/>
                <a:cs typeface="Quattrocento Sans"/>
                <a:sym typeface="Quattrocento Sans"/>
              </a:endParaRPr>
            </a:p>
          </p:txBody>
        </p:sp>
        <p:sp>
          <p:nvSpPr>
            <p:cNvPr id="712" name="Google Shape;712;p63"/>
            <p:cNvSpPr/>
            <p:nvPr/>
          </p:nvSpPr>
          <p:spPr>
            <a:xfrm>
              <a:off x="8270281" y="3342290"/>
              <a:ext cx="554762" cy="554762"/>
            </a:xfrm>
            <a:prstGeom prst="ellipse">
              <a:avLst/>
            </a:prstGeom>
            <a:solidFill>
              <a:srgbClr val="7F7F7F"/>
            </a:solidFill>
            <a:ln>
              <a:noFill/>
            </a:ln>
          </p:spPr>
          <p:txBody>
            <a:bodyPr anchorCtr="0" anchor="t" bIns="46625" lIns="93250" spcFirstLastPara="1" rIns="93250" wrap="square" tIns="46625">
              <a:noAutofit/>
            </a:bodyPr>
            <a:lstStyle/>
            <a:p>
              <a:pPr indent="0" lvl="0" marL="0" marR="0" rtl="0" algn="ctr">
                <a:lnSpc>
                  <a:spcPct val="100000"/>
                </a:lnSpc>
                <a:spcBef>
                  <a:spcPts val="0"/>
                </a:spcBef>
                <a:spcAft>
                  <a:spcPts val="0"/>
                </a:spcAft>
                <a:buClr>
                  <a:srgbClr val="FFFFFF"/>
                </a:buClr>
                <a:buSzPts val="1836"/>
                <a:buFont typeface="Quattrocento Sans"/>
                <a:buNone/>
              </a:pPr>
              <a:r>
                <a:rPr b="0" i="0" lang="pt-BR" sz="1836" u="none" cap="none" strike="noStrike">
                  <a:solidFill>
                    <a:srgbClr val="FFFFFF"/>
                  </a:solidFill>
                  <a:latin typeface="Quattrocento Sans"/>
                  <a:ea typeface="Quattrocento Sans"/>
                  <a:cs typeface="Quattrocento Sans"/>
                  <a:sym typeface="Quattrocento Sans"/>
                </a:rPr>
                <a:t>OU</a:t>
              </a:r>
              <a:endParaRPr/>
            </a:p>
          </p:txBody>
        </p:sp>
      </p:grpSp>
      <p:grpSp>
        <p:nvGrpSpPr>
          <p:cNvPr descr="Um grupo de recursos é mostrado com recursos da Web, banco de dados, máquina virtual e armazenamento. " id="713" name="Google Shape;713;p63"/>
          <p:cNvGrpSpPr/>
          <p:nvPr/>
        </p:nvGrpSpPr>
        <p:grpSpPr>
          <a:xfrm>
            <a:off x="6454420" y="967680"/>
            <a:ext cx="5318480" cy="1675123"/>
            <a:chOff x="6509084" y="1326857"/>
            <a:chExt cx="5318480" cy="1675123"/>
          </a:xfrm>
        </p:grpSpPr>
        <p:sp>
          <p:nvSpPr>
            <p:cNvPr id="714" name="Google Shape;714;p63"/>
            <p:cNvSpPr/>
            <p:nvPr/>
          </p:nvSpPr>
          <p:spPr>
            <a:xfrm>
              <a:off x="6509084" y="1326857"/>
              <a:ext cx="5236495" cy="1675123"/>
            </a:xfrm>
            <a:prstGeom prst="rect">
              <a:avLst/>
            </a:prstGeom>
            <a:solidFill>
              <a:srgbClr val="F2F2F2"/>
            </a:solidFill>
            <a:ln cap="flat" cmpd="sng" w="9525">
              <a:solidFill>
                <a:srgbClr val="BFBFBF"/>
              </a:solidFill>
              <a:prstDash val="solid"/>
              <a:round/>
              <a:headEnd len="sm" w="sm" type="none"/>
              <a:tailEnd len="sm" w="sm" type="none"/>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Clr>
                  <a:schemeClr val="lt1"/>
                </a:buClr>
                <a:buSzPts val="1600"/>
                <a:buFont typeface="Quattrocento Sans"/>
                <a:buNone/>
              </a:pPr>
              <a:r>
                <a:t/>
              </a:r>
              <a:endParaRPr b="0" i="0" sz="1600" u="none" cap="none" strike="noStrike">
                <a:solidFill>
                  <a:srgbClr val="FFFFFF"/>
                </a:solidFill>
                <a:latin typeface="Quattrocento Sans"/>
                <a:ea typeface="Quattrocento Sans"/>
                <a:cs typeface="Quattrocento Sans"/>
                <a:sym typeface="Quattrocento Sans"/>
              </a:endParaRPr>
            </a:p>
          </p:txBody>
        </p:sp>
        <p:grpSp>
          <p:nvGrpSpPr>
            <p:cNvPr id="715" name="Google Shape;715;p63"/>
            <p:cNvGrpSpPr/>
            <p:nvPr/>
          </p:nvGrpSpPr>
          <p:grpSpPr>
            <a:xfrm>
              <a:off x="8006248" y="2406935"/>
              <a:ext cx="336922" cy="219659"/>
              <a:chOff x="2" y="0"/>
              <a:chExt cx="268" cy="170"/>
            </a:xfrm>
          </p:grpSpPr>
          <p:sp>
            <p:nvSpPr>
              <p:cNvPr id="716" name="Google Shape;716;p63"/>
              <p:cNvSpPr/>
              <p:nvPr/>
            </p:nvSpPr>
            <p:spPr>
              <a:xfrm>
                <a:off x="2" y="0"/>
                <a:ext cx="168" cy="119"/>
              </a:xfrm>
              <a:custGeom>
                <a:rect b="b" l="l" r="r" t="t"/>
                <a:pathLst>
                  <a:path extrusionOk="0" h="56" w="80">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rgbClr val="505050"/>
                  </a:solidFill>
                  <a:latin typeface="Quattrocento Sans"/>
                  <a:ea typeface="Quattrocento Sans"/>
                  <a:cs typeface="Quattrocento Sans"/>
                  <a:sym typeface="Quattrocento Sans"/>
                </a:endParaRPr>
              </a:p>
            </p:txBody>
          </p:sp>
          <p:sp>
            <p:nvSpPr>
              <p:cNvPr id="717" name="Google Shape;717;p63"/>
              <p:cNvSpPr/>
              <p:nvPr/>
            </p:nvSpPr>
            <p:spPr>
              <a:xfrm>
                <a:off x="102" y="51"/>
                <a:ext cx="168" cy="119"/>
              </a:xfrm>
              <a:custGeom>
                <a:rect b="b" l="l" r="r" t="t"/>
                <a:pathLst>
                  <a:path extrusionOk="0" h="56" w="80">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rgbClr val="505050"/>
                  </a:solidFill>
                  <a:latin typeface="Quattrocento Sans"/>
                  <a:ea typeface="Quattrocento Sans"/>
                  <a:cs typeface="Quattrocento Sans"/>
                  <a:sym typeface="Quattrocento Sans"/>
                </a:endParaRPr>
              </a:p>
            </p:txBody>
          </p:sp>
        </p:grpSp>
        <p:grpSp>
          <p:nvGrpSpPr>
            <p:cNvPr id="718" name="Google Shape;718;p63"/>
            <p:cNvGrpSpPr/>
            <p:nvPr/>
          </p:nvGrpSpPr>
          <p:grpSpPr>
            <a:xfrm>
              <a:off x="9955496" y="2406935"/>
              <a:ext cx="336922" cy="219659"/>
              <a:chOff x="2" y="0"/>
              <a:chExt cx="268" cy="170"/>
            </a:xfrm>
          </p:grpSpPr>
          <p:sp>
            <p:nvSpPr>
              <p:cNvPr id="719" name="Google Shape;719;p63"/>
              <p:cNvSpPr/>
              <p:nvPr/>
            </p:nvSpPr>
            <p:spPr>
              <a:xfrm>
                <a:off x="2" y="0"/>
                <a:ext cx="168" cy="119"/>
              </a:xfrm>
              <a:custGeom>
                <a:rect b="b" l="l" r="r" t="t"/>
                <a:pathLst>
                  <a:path extrusionOk="0" h="56" w="80">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rgbClr val="505050"/>
                  </a:solidFill>
                  <a:latin typeface="Quattrocento Sans"/>
                  <a:ea typeface="Quattrocento Sans"/>
                  <a:cs typeface="Quattrocento Sans"/>
                  <a:sym typeface="Quattrocento Sans"/>
                </a:endParaRPr>
              </a:p>
            </p:txBody>
          </p:sp>
          <p:sp>
            <p:nvSpPr>
              <p:cNvPr id="720" name="Google Shape;720;p63"/>
              <p:cNvSpPr/>
              <p:nvPr/>
            </p:nvSpPr>
            <p:spPr>
              <a:xfrm>
                <a:off x="102" y="51"/>
                <a:ext cx="168" cy="119"/>
              </a:xfrm>
              <a:custGeom>
                <a:rect b="b" l="l" r="r" t="t"/>
                <a:pathLst>
                  <a:path extrusionOk="0" h="56" w="80">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rgbClr val="505050"/>
                  </a:solidFill>
                  <a:latin typeface="Quattrocento Sans"/>
                  <a:ea typeface="Quattrocento Sans"/>
                  <a:cs typeface="Quattrocento Sans"/>
                  <a:sym typeface="Quattrocento Sans"/>
                </a:endParaRPr>
              </a:p>
            </p:txBody>
          </p:sp>
        </p:grpSp>
        <p:sp>
          <p:nvSpPr>
            <p:cNvPr id="721" name="Google Shape;721;p63"/>
            <p:cNvSpPr/>
            <p:nvPr/>
          </p:nvSpPr>
          <p:spPr>
            <a:xfrm>
              <a:off x="6840706" y="2149807"/>
              <a:ext cx="735447" cy="733914"/>
            </a:xfrm>
            <a:custGeom>
              <a:rect b="b" l="l" r="r" t="t"/>
              <a:pathLst>
                <a:path extrusionOk="0" h="502" w="517">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rgbClr val="505050"/>
                </a:solidFill>
                <a:latin typeface="Quattrocento Sans"/>
                <a:ea typeface="Quattrocento Sans"/>
                <a:cs typeface="Quattrocento Sans"/>
                <a:sym typeface="Quattrocento Sans"/>
              </a:endParaRPr>
            </a:p>
          </p:txBody>
        </p:sp>
        <p:sp>
          <p:nvSpPr>
            <p:cNvPr id="722" name="Google Shape;722;p63"/>
            <p:cNvSpPr/>
            <p:nvPr/>
          </p:nvSpPr>
          <p:spPr>
            <a:xfrm>
              <a:off x="6840706" y="2149807"/>
              <a:ext cx="735447" cy="733914"/>
            </a:xfrm>
            <a:custGeom>
              <a:rect b="b" l="l" r="r" t="t"/>
              <a:pathLst>
                <a:path extrusionOk="0" h="502" w="517">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rgbClr val="505050"/>
                </a:solidFill>
                <a:latin typeface="Quattrocento Sans"/>
                <a:ea typeface="Quattrocento Sans"/>
                <a:cs typeface="Quattrocento Sans"/>
                <a:sym typeface="Quattrocento Sans"/>
              </a:endParaRPr>
            </a:p>
          </p:txBody>
        </p:sp>
        <p:sp>
          <p:nvSpPr>
            <p:cNvPr id="723" name="Google Shape;723;p63"/>
            <p:cNvSpPr txBox="1"/>
            <p:nvPr/>
          </p:nvSpPr>
          <p:spPr>
            <a:xfrm>
              <a:off x="6531834" y="1326857"/>
              <a:ext cx="5295730" cy="680356"/>
            </a:xfrm>
            <a:prstGeom prst="rect">
              <a:avLst/>
            </a:prstGeom>
            <a:noFill/>
            <a:ln>
              <a:noFill/>
            </a:ln>
          </p:spPr>
          <p:txBody>
            <a:bodyPr anchorCtr="0" anchor="t" bIns="90000" lIns="147600" spcFirstLastPara="1" rIns="147600" wrap="square" tIns="90000">
              <a:spAutoFit/>
            </a:bodyPr>
            <a:lstStyle/>
            <a:p>
              <a:pPr indent="0" lvl="0" marL="0" marR="0" rtl="0" algn="l">
                <a:lnSpc>
                  <a:spcPct val="90000"/>
                </a:lnSpc>
                <a:spcBef>
                  <a:spcPts val="0"/>
                </a:spcBef>
                <a:spcAft>
                  <a:spcPts val="0"/>
                </a:spcAft>
                <a:buClr>
                  <a:srgbClr val="505050"/>
                </a:buClr>
                <a:buSzPts val="1800"/>
                <a:buFont typeface="Arial"/>
                <a:buNone/>
              </a:pPr>
              <a:r>
                <a:rPr b="0" i="0" lang="pt-BR" sz="1800" u="none" cap="none" strike="noStrike">
                  <a:solidFill>
                    <a:srgbClr val="505050"/>
                  </a:solidFill>
                  <a:latin typeface="Quattrocento Sans"/>
                  <a:ea typeface="Quattrocento Sans"/>
                  <a:cs typeface="Quattrocento Sans"/>
                  <a:sym typeface="Quattrocento Sans"/>
                </a:rPr>
                <a:t>Grupos de recursos</a:t>
              </a:r>
              <a:br>
                <a:rPr b="0" i="0" lang="pt-BR" sz="1800" u="none" cap="none" strike="noStrike">
                  <a:solidFill>
                    <a:srgbClr val="505050"/>
                  </a:solidFill>
                  <a:latin typeface="Quattrocento Sans"/>
                  <a:ea typeface="Quattrocento Sans"/>
                  <a:cs typeface="Quattrocento Sans"/>
                  <a:sym typeface="Quattrocento Sans"/>
                </a:rPr>
              </a:br>
              <a:r>
                <a:rPr b="0" i="0" lang="pt-BR" sz="1800" u="none" cap="none" strike="noStrike">
                  <a:solidFill>
                    <a:srgbClr val="505050"/>
                  </a:solidFill>
                  <a:latin typeface="Quattrocento Sans"/>
                  <a:ea typeface="Quattrocento Sans"/>
                  <a:cs typeface="Quattrocento Sans"/>
                  <a:sym typeface="Quattrocento Sans"/>
                </a:rPr>
                <a:t>(Web + BD, VM, Armazenamento) em um grupo</a:t>
              </a:r>
              <a:endParaRPr/>
            </a:p>
          </p:txBody>
        </p:sp>
        <p:pic>
          <p:nvPicPr>
            <p:cNvPr id="724" name="Google Shape;724;p63"/>
            <p:cNvPicPr preferRelativeResize="0"/>
            <p:nvPr/>
          </p:nvPicPr>
          <p:blipFill rotWithShape="1">
            <a:blip r:embed="rId3">
              <a:alphaModFix/>
            </a:blip>
            <a:srcRect b="0" l="0" r="0" t="0"/>
            <a:stretch/>
          </p:blipFill>
          <p:spPr>
            <a:xfrm>
              <a:off x="10744975" y="2153334"/>
              <a:ext cx="707213" cy="726862"/>
            </a:xfrm>
            <a:prstGeom prst="rect">
              <a:avLst/>
            </a:prstGeom>
            <a:noFill/>
            <a:ln>
              <a:noFill/>
            </a:ln>
          </p:spPr>
        </p:pic>
        <p:pic>
          <p:nvPicPr>
            <p:cNvPr id="725" name="Google Shape;725;p63"/>
            <p:cNvPicPr preferRelativeResize="0"/>
            <p:nvPr/>
          </p:nvPicPr>
          <p:blipFill rotWithShape="1">
            <a:blip r:embed="rId4">
              <a:alphaModFix/>
            </a:blip>
            <a:srcRect b="0" l="0" r="0" t="0"/>
            <a:stretch/>
          </p:blipFill>
          <p:spPr>
            <a:xfrm>
              <a:off x="8739530" y="2095575"/>
              <a:ext cx="819606" cy="842378"/>
            </a:xfrm>
            <a:prstGeom prst="rect">
              <a:avLst/>
            </a:prstGeom>
            <a:noFill/>
            <a:ln>
              <a:noFill/>
            </a:ln>
          </p:spPr>
        </p:pic>
        <p:pic>
          <p:nvPicPr>
            <p:cNvPr id="726" name="Google Shape;726;p63"/>
            <p:cNvPicPr preferRelativeResize="0"/>
            <p:nvPr/>
          </p:nvPicPr>
          <p:blipFill rotWithShape="1">
            <a:blip r:embed="rId5">
              <a:alphaModFix/>
            </a:blip>
            <a:srcRect b="0" l="0" r="0" t="0"/>
            <a:stretch/>
          </p:blipFill>
          <p:spPr>
            <a:xfrm>
              <a:off x="7097411" y="2401356"/>
              <a:ext cx="229579" cy="235958"/>
            </a:xfrm>
            <a:prstGeom prst="rect">
              <a:avLst/>
            </a:prstGeom>
            <a:noFill/>
            <a:ln>
              <a:noFill/>
            </a:ln>
          </p:spPr>
        </p:pic>
      </p:grpSp>
      <p:grpSp>
        <p:nvGrpSpPr>
          <p:cNvPr descr="São mostrados três grupos de recursos separados. Um para Web e bancos de dados. Um para máquinas virtuais. Um para armazenamento. " id="727" name="Google Shape;727;p63"/>
          <p:cNvGrpSpPr/>
          <p:nvPr/>
        </p:nvGrpSpPr>
        <p:grpSpPr>
          <a:xfrm>
            <a:off x="6454422" y="3231875"/>
            <a:ext cx="5236495" cy="2107615"/>
            <a:chOff x="6509084" y="3591976"/>
            <a:chExt cx="5236495" cy="2107615"/>
          </a:xfrm>
        </p:grpSpPr>
        <p:sp>
          <p:nvSpPr>
            <p:cNvPr id="728" name="Google Shape;728;p63"/>
            <p:cNvSpPr/>
            <p:nvPr/>
          </p:nvSpPr>
          <p:spPr>
            <a:xfrm>
              <a:off x="7986133" y="4550692"/>
              <a:ext cx="211205" cy="153760"/>
            </a:xfrm>
            <a:custGeom>
              <a:rect b="b" l="l" r="r" t="t"/>
              <a:pathLst>
                <a:path extrusionOk="0" h="56" w="80">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rgbClr val="505050"/>
                </a:solidFill>
                <a:latin typeface="Quattrocento Sans"/>
                <a:ea typeface="Quattrocento Sans"/>
                <a:cs typeface="Quattrocento Sans"/>
                <a:sym typeface="Quattrocento Sans"/>
              </a:endParaRPr>
            </a:p>
          </p:txBody>
        </p:sp>
        <p:sp>
          <p:nvSpPr>
            <p:cNvPr id="729" name="Google Shape;729;p63"/>
            <p:cNvSpPr/>
            <p:nvPr/>
          </p:nvSpPr>
          <p:spPr>
            <a:xfrm>
              <a:off x="8111851" y="4616589"/>
              <a:ext cx="211205" cy="153760"/>
            </a:xfrm>
            <a:custGeom>
              <a:rect b="b" l="l" r="r" t="t"/>
              <a:pathLst>
                <a:path extrusionOk="0" h="56" w="80">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rgbClr val="505050"/>
                </a:solidFill>
                <a:latin typeface="Quattrocento Sans"/>
                <a:ea typeface="Quattrocento Sans"/>
                <a:cs typeface="Quattrocento Sans"/>
                <a:sym typeface="Quattrocento Sans"/>
              </a:endParaRPr>
            </a:p>
          </p:txBody>
        </p:sp>
        <p:sp>
          <p:nvSpPr>
            <p:cNvPr id="730" name="Google Shape;730;p63"/>
            <p:cNvSpPr/>
            <p:nvPr/>
          </p:nvSpPr>
          <p:spPr>
            <a:xfrm>
              <a:off x="9940410" y="4550692"/>
              <a:ext cx="211205" cy="153760"/>
            </a:xfrm>
            <a:custGeom>
              <a:rect b="b" l="l" r="r" t="t"/>
              <a:pathLst>
                <a:path extrusionOk="0" h="56" w="80">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rgbClr val="505050"/>
                </a:solidFill>
                <a:latin typeface="Quattrocento Sans"/>
                <a:ea typeface="Quattrocento Sans"/>
                <a:cs typeface="Quattrocento Sans"/>
                <a:sym typeface="Quattrocento Sans"/>
              </a:endParaRPr>
            </a:p>
          </p:txBody>
        </p:sp>
        <p:sp>
          <p:nvSpPr>
            <p:cNvPr id="731" name="Google Shape;731;p63"/>
            <p:cNvSpPr/>
            <p:nvPr/>
          </p:nvSpPr>
          <p:spPr>
            <a:xfrm>
              <a:off x="10066128" y="4616589"/>
              <a:ext cx="211205" cy="153760"/>
            </a:xfrm>
            <a:custGeom>
              <a:rect b="b" l="l" r="r" t="t"/>
              <a:pathLst>
                <a:path extrusionOk="0" h="56" w="80">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rgbClr val="505050"/>
                </a:solidFill>
                <a:latin typeface="Quattrocento Sans"/>
                <a:ea typeface="Quattrocento Sans"/>
                <a:cs typeface="Quattrocento Sans"/>
                <a:sym typeface="Quattrocento Sans"/>
              </a:endParaRPr>
            </a:p>
          </p:txBody>
        </p:sp>
        <p:sp>
          <p:nvSpPr>
            <p:cNvPr id="732" name="Google Shape;732;p63"/>
            <p:cNvSpPr/>
            <p:nvPr/>
          </p:nvSpPr>
          <p:spPr>
            <a:xfrm>
              <a:off x="10427816" y="3591976"/>
              <a:ext cx="1317763" cy="2107615"/>
            </a:xfrm>
            <a:prstGeom prst="rect">
              <a:avLst/>
            </a:prstGeom>
            <a:solidFill>
              <a:srgbClr val="FFFFFF"/>
            </a:solidFill>
            <a:ln cap="flat" cmpd="sng" w="9525">
              <a:solidFill>
                <a:srgbClr val="BFBFBF"/>
              </a:solidFill>
              <a:prstDash val="solid"/>
              <a:miter lim="800000"/>
              <a:headEnd len="sm" w="sm" type="none"/>
              <a:tailEnd len="sm" w="sm" type="none"/>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Clr>
                  <a:srgbClr val="505050"/>
                </a:buClr>
                <a:buSzPts val="1400"/>
                <a:buFont typeface="Quattrocento Sans"/>
                <a:buNone/>
              </a:pPr>
              <a:r>
                <a:rPr b="0" i="0" lang="pt-BR" sz="1400" u="none" cap="none" strike="noStrike">
                  <a:solidFill>
                    <a:srgbClr val="505050"/>
                  </a:solidFill>
                  <a:latin typeface="Quattrocento Sans"/>
                  <a:ea typeface="Quattrocento Sans"/>
                  <a:cs typeface="Quattrocento Sans"/>
                  <a:sym typeface="Quattrocento Sans"/>
                </a:rPr>
                <a:t>Grupo de recursos </a:t>
              </a:r>
              <a:r>
                <a:rPr b="1" i="0" lang="pt-BR" sz="1400" u="none" cap="none" strike="noStrike">
                  <a:solidFill>
                    <a:srgbClr val="505050"/>
                  </a:solidFill>
                  <a:latin typeface="Quattrocento Sans"/>
                  <a:ea typeface="Quattrocento Sans"/>
                  <a:cs typeface="Quattrocento Sans"/>
                  <a:sym typeface="Quattrocento Sans"/>
                </a:rPr>
                <a:t>Armazenamento</a:t>
              </a:r>
              <a:endParaRPr/>
            </a:p>
          </p:txBody>
        </p:sp>
        <p:pic>
          <p:nvPicPr>
            <p:cNvPr id="733" name="Google Shape;733;p63"/>
            <p:cNvPicPr preferRelativeResize="0"/>
            <p:nvPr/>
          </p:nvPicPr>
          <p:blipFill rotWithShape="1">
            <a:blip r:embed="rId3">
              <a:alphaModFix/>
            </a:blip>
            <a:srcRect b="0" l="0" r="0" t="0"/>
            <a:stretch/>
          </p:blipFill>
          <p:spPr>
            <a:xfrm>
              <a:off x="10744975" y="3753355"/>
              <a:ext cx="707212" cy="716837"/>
            </a:xfrm>
            <a:prstGeom prst="rect">
              <a:avLst/>
            </a:prstGeom>
            <a:noFill/>
            <a:ln>
              <a:noFill/>
            </a:ln>
          </p:spPr>
        </p:pic>
        <p:sp>
          <p:nvSpPr>
            <p:cNvPr id="734" name="Google Shape;734;p63"/>
            <p:cNvSpPr/>
            <p:nvPr/>
          </p:nvSpPr>
          <p:spPr>
            <a:xfrm>
              <a:off x="8468449" y="3591976"/>
              <a:ext cx="1317763" cy="2107615"/>
            </a:xfrm>
            <a:prstGeom prst="rect">
              <a:avLst/>
            </a:prstGeom>
            <a:solidFill>
              <a:srgbClr val="FFFFFF"/>
            </a:solidFill>
            <a:ln cap="flat" cmpd="sng" w="9525">
              <a:solidFill>
                <a:srgbClr val="BFBFBF"/>
              </a:solidFill>
              <a:prstDash val="solid"/>
              <a:miter lim="800000"/>
              <a:headEnd len="sm" w="sm" type="none"/>
              <a:tailEnd len="sm" w="sm" type="none"/>
            </a:ln>
          </p:spPr>
          <p:txBody>
            <a:bodyPr anchorCtr="0" anchor="b" bIns="146300" lIns="182875" spcFirstLastPara="1" rIns="91425" wrap="square" tIns="146300">
              <a:noAutofit/>
            </a:bodyPr>
            <a:lstStyle/>
            <a:p>
              <a:pPr indent="0" lvl="0" marL="0" marR="0" rtl="0" algn="l">
                <a:lnSpc>
                  <a:spcPct val="90000"/>
                </a:lnSpc>
                <a:spcBef>
                  <a:spcPts val="0"/>
                </a:spcBef>
                <a:spcAft>
                  <a:spcPts val="0"/>
                </a:spcAft>
                <a:buClr>
                  <a:srgbClr val="505050"/>
                </a:buClr>
                <a:buSzPts val="1400"/>
                <a:buFont typeface="Quattrocento Sans"/>
                <a:buNone/>
              </a:pPr>
              <a:r>
                <a:rPr b="0" i="0" lang="pt-BR" sz="1400" u="none" cap="none" strike="noStrike">
                  <a:solidFill>
                    <a:srgbClr val="505050"/>
                  </a:solidFill>
                  <a:latin typeface="Quattrocento Sans"/>
                  <a:ea typeface="Quattrocento Sans"/>
                  <a:cs typeface="Quattrocento Sans"/>
                  <a:sym typeface="Quattrocento Sans"/>
                </a:rPr>
                <a:t>Grupo de recursos </a:t>
              </a:r>
              <a:r>
                <a:rPr b="1" i="0" lang="pt-BR" sz="1400" u="none" cap="none" strike="noStrike">
                  <a:solidFill>
                    <a:srgbClr val="505050"/>
                  </a:solidFill>
                  <a:latin typeface="Quattrocento Sans"/>
                  <a:ea typeface="Quattrocento Sans"/>
                  <a:cs typeface="Quattrocento Sans"/>
                  <a:sym typeface="Quattrocento Sans"/>
                </a:rPr>
                <a:t>Máquina virtual</a:t>
              </a:r>
              <a:endParaRPr/>
            </a:p>
          </p:txBody>
        </p:sp>
        <p:pic>
          <p:nvPicPr>
            <p:cNvPr id="735" name="Google Shape;735;p63"/>
            <p:cNvPicPr preferRelativeResize="0"/>
            <p:nvPr/>
          </p:nvPicPr>
          <p:blipFill rotWithShape="1">
            <a:blip r:embed="rId4">
              <a:alphaModFix/>
            </a:blip>
            <a:srcRect b="0" l="0" r="0" t="0"/>
            <a:stretch/>
          </p:blipFill>
          <p:spPr>
            <a:xfrm>
              <a:off x="8729411" y="3726291"/>
              <a:ext cx="819606" cy="830759"/>
            </a:xfrm>
            <a:prstGeom prst="rect">
              <a:avLst/>
            </a:prstGeom>
            <a:noFill/>
            <a:ln>
              <a:noFill/>
            </a:ln>
          </p:spPr>
        </p:pic>
        <p:sp>
          <p:nvSpPr>
            <p:cNvPr id="736" name="Google Shape;736;p63"/>
            <p:cNvSpPr/>
            <p:nvPr/>
          </p:nvSpPr>
          <p:spPr>
            <a:xfrm>
              <a:off x="6509084" y="3591976"/>
              <a:ext cx="1317763" cy="2107615"/>
            </a:xfrm>
            <a:prstGeom prst="rect">
              <a:avLst/>
            </a:prstGeom>
            <a:solidFill>
              <a:srgbClr val="FFFFFF"/>
            </a:solidFill>
            <a:ln cap="flat" cmpd="sng" w="9525">
              <a:solidFill>
                <a:srgbClr val="BFBFBF"/>
              </a:solidFill>
              <a:prstDash val="solid"/>
              <a:miter lim="800000"/>
              <a:headEnd len="sm" w="sm" type="none"/>
              <a:tailEnd len="sm" w="sm" type="none"/>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Clr>
                  <a:srgbClr val="505050"/>
                </a:buClr>
                <a:buSzPts val="1400"/>
                <a:buFont typeface="Quattrocento Sans"/>
                <a:buNone/>
              </a:pPr>
              <a:r>
                <a:rPr b="0" i="0" lang="pt-BR" sz="1400" u="none" cap="none" strike="noStrike">
                  <a:solidFill>
                    <a:srgbClr val="505050"/>
                  </a:solidFill>
                  <a:latin typeface="Quattrocento Sans"/>
                  <a:ea typeface="Quattrocento Sans"/>
                  <a:cs typeface="Quattrocento Sans"/>
                  <a:sym typeface="Quattrocento Sans"/>
                </a:rPr>
                <a:t>Grupo de recursos </a:t>
              </a:r>
              <a:r>
                <a:rPr b="1" i="0" lang="pt-BR" sz="1400" u="none" cap="none" strike="noStrike">
                  <a:solidFill>
                    <a:srgbClr val="505050"/>
                  </a:solidFill>
                  <a:latin typeface="Quattrocento Sans"/>
                  <a:ea typeface="Quattrocento Sans"/>
                  <a:cs typeface="Quattrocento Sans"/>
                  <a:sym typeface="Quattrocento Sans"/>
                </a:rPr>
                <a:t>Web e BD</a:t>
              </a:r>
              <a:endParaRPr/>
            </a:p>
          </p:txBody>
        </p:sp>
        <p:sp>
          <p:nvSpPr>
            <p:cNvPr id="737" name="Google Shape;737;p63"/>
            <p:cNvSpPr/>
            <p:nvPr/>
          </p:nvSpPr>
          <p:spPr>
            <a:xfrm>
              <a:off x="6812125" y="3790309"/>
              <a:ext cx="735447" cy="723791"/>
            </a:xfrm>
            <a:custGeom>
              <a:rect b="b" l="l" r="r" t="t"/>
              <a:pathLst>
                <a:path extrusionOk="0" h="502" w="517">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rgbClr val="505050"/>
                </a:solidFill>
                <a:latin typeface="Quattrocento Sans"/>
                <a:ea typeface="Quattrocento Sans"/>
                <a:cs typeface="Quattrocento Sans"/>
                <a:sym typeface="Quattrocento Sans"/>
              </a:endParaRPr>
            </a:p>
          </p:txBody>
        </p:sp>
        <p:sp>
          <p:nvSpPr>
            <p:cNvPr id="738" name="Google Shape;738;p63"/>
            <p:cNvSpPr/>
            <p:nvPr/>
          </p:nvSpPr>
          <p:spPr>
            <a:xfrm>
              <a:off x="6812125" y="3790309"/>
              <a:ext cx="735447" cy="723791"/>
            </a:xfrm>
            <a:custGeom>
              <a:rect b="b" l="l" r="r" t="t"/>
              <a:pathLst>
                <a:path extrusionOk="0" h="502" w="517">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rgbClr val="505050"/>
                </a:solidFill>
                <a:latin typeface="Quattrocento Sans"/>
                <a:ea typeface="Quattrocento Sans"/>
                <a:cs typeface="Quattrocento Sans"/>
                <a:sym typeface="Quattrocento Sans"/>
              </a:endParaRPr>
            </a:p>
          </p:txBody>
        </p:sp>
        <p:pic>
          <p:nvPicPr>
            <p:cNvPr id="739" name="Google Shape;739;p63"/>
            <p:cNvPicPr preferRelativeResize="0"/>
            <p:nvPr/>
          </p:nvPicPr>
          <p:blipFill rotWithShape="1">
            <a:blip r:embed="rId5">
              <a:alphaModFix/>
            </a:blip>
            <a:srcRect b="0" l="0" r="0" t="0"/>
            <a:stretch/>
          </p:blipFill>
          <p:spPr>
            <a:xfrm>
              <a:off x="7054984" y="4027569"/>
              <a:ext cx="229579" cy="235958"/>
            </a:xfrm>
            <a:prstGeom prst="rect">
              <a:avLst/>
            </a:prstGeom>
            <a:noFill/>
            <a:ln>
              <a:noFill/>
            </a:ln>
          </p:spPr>
        </p:pic>
      </p:grpSp>
      <p:sp>
        <p:nvSpPr>
          <p:cNvPr id="740" name="Google Shape;740;p63"/>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Todos os direitos reservados.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8" name="Shape 748"/>
        <p:cNvGrpSpPr/>
        <p:nvPr/>
      </p:nvGrpSpPr>
      <p:grpSpPr>
        <a:xfrm>
          <a:off x="0" y="0"/>
          <a:ext cx="0" cy="0"/>
          <a:chOff x="0" y="0"/>
          <a:chExt cx="0" cy="0"/>
        </a:xfrm>
      </p:grpSpPr>
      <p:sp>
        <p:nvSpPr>
          <p:cNvPr id="749" name="Google Shape;749;p64"/>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pt-BR"/>
              <a:t>Azure Resource Manager</a:t>
            </a:r>
            <a:endParaRPr/>
          </a:p>
        </p:txBody>
      </p:sp>
      <p:sp>
        <p:nvSpPr>
          <p:cNvPr id="750" name="Google Shape;750;p64"/>
          <p:cNvSpPr txBox="1"/>
          <p:nvPr>
            <p:ph idx="1" type="body"/>
          </p:nvPr>
        </p:nvSpPr>
        <p:spPr>
          <a:xfrm>
            <a:off x="8219767" y="1818856"/>
            <a:ext cx="3883742" cy="2410244"/>
          </a:xfrm>
          <a:prstGeom prst="rect">
            <a:avLst/>
          </a:prstGeom>
          <a:noFill/>
          <a:ln>
            <a:noFill/>
          </a:ln>
        </p:spPr>
        <p:txBody>
          <a:bodyPr anchorCtr="0" anchor="t" bIns="91425" lIns="0" spcFirstLastPara="1" rIns="146300" wrap="square" tIns="91425">
            <a:spAutoFit/>
          </a:bodyPr>
          <a:lstStyle/>
          <a:p>
            <a:pPr indent="0" lvl="0" marL="0" rtl="0" algn="l">
              <a:lnSpc>
                <a:spcPct val="100000"/>
              </a:lnSpc>
              <a:spcBef>
                <a:spcPts val="0"/>
              </a:spcBef>
              <a:spcAft>
                <a:spcPts val="0"/>
              </a:spcAft>
              <a:buClr>
                <a:srgbClr val="000000"/>
              </a:buClr>
              <a:buSzPts val="2160"/>
              <a:buNone/>
            </a:pPr>
            <a:r>
              <a:rPr lang="pt-BR">
                <a:latin typeface="Quattrocento Sans"/>
                <a:ea typeface="Quattrocento Sans"/>
                <a:cs typeface="Quattrocento Sans"/>
                <a:sym typeface="Quattrocento Sans"/>
              </a:rPr>
              <a:t>O </a:t>
            </a:r>
            <a:r>
              <a:rPr b="1" lang="pt-BR">
                <a:latin typeface="Quattrocento Sans"/>
                <a:ea typeface="Quattrocento Sans"/>
                <a:cs typeface="Quattrocento Sans"/>
                <a:sym typeface="Quattrocento Sans"/>
              </a:rPr>
              <a:t>Azure Resource Manager (ARM) </a:t>
            </a:r>
            <a:r>
              <a:rPr lang="pt-BR">
                <a:latin typeface="Quattrocento Sans"/>
                <a:ea typeface="Quattrocento Sans"/>
                <a:cs typeface="Quattrocento Sans"/>
                <a:sym typeface="Quattrocento Sans"/>
              </a:rPr>
              <a:t>oferece uma camada de gerenciamento que permite que você crie, atualize e exclua recursos na sua assinatura do Azure.</a:t>
            </a:r>
            <a:endParaRPr/>
          </a:p>
        </p:txBody>
      </p:sp>
      <p:sp>
        <p:nvSpPr>
          <p:cNvPr id="751" name="Google Shape;751;p64"/>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Todos os direitos reservados.</a:t>
            </a:r>
            <a:endParaRPr/>
          </a:p>
        </p:txBody>
      </p:sp>
      <p:pic>
        <p:nvPicPr>
          <p:cNvPr descr="Modelo de solicitação do Resource Manager" id="752" name="Google Shape;752;p64"/>
          <p:cNvPicPr preferRelativeResize="0"/>
          <p:nvPr/>
        </p:nvPicPr>
        <p:blipFill rotWithShape="1">
          <a:blip r:embed="rId3">
            <a:alphaModFix/>
          </a:blip>
          <a:srcRect b="0" l="0" r="0" t="0"/>
          <a:stretch/>
        </p:blipFill>
        <p:spPr>
          <a:xfrm>
            <a:off x="328268" y="1426690"/>
            <a:ext cx="7608779" cy="400462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65"/>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pt-BR"/>
              <a:t>Assinaturas do Azure</a:t>
            </a:r>
            <a:endParaRPr/>
          </a:p>
        </p:txBody>
      </p:sp>
      <p:sp>
        <p:nvSpPr>
          <p:cNvPr id="762" name="Google Shape;762;p65"/>
          <p:cNvSpPr txBox="1"/>
          <p:nvPr>
            <p:ph idx="1" type="body"/>
          </p:nvPr>
        </p:nvSpPr>
        <p:spPr>
          <a:xfrm>
            <a:off x="303287" y="1440862"/>
            <a:ext cx="6441141" cy="3395801"/>
          </a:xfrm>
          <a:prstGeom prst="rect">
            <a:avLst/>
          </a:prstGeom>
          <a:noFill/>
          <a:ln>
            <a:noFill/>
          </a:ln>
        </p:spPr>
        <p:txBody>
          <a:bodyPr anchorCtr="0" anchor="t" bIns="91425" lIns="0" spcFirstLastPara="1" rIns="146300" wrap="square" tIns="91425">
            <a:spAutoFit/>
          </a:bodyPr>
          <a:lstStyle/>
          <a:p>
            <a:pPr indent="0" lvl="0" marL="0" rtl="0" algn="l">
              <a:lnSpc>
                <a:spcPct val="100000"/>
              </a:lnSpc>
              <a:spcBef>
                <a:spcPts val="0"/>
              </a:spcBef>
              <a:spcAft>
                <a:spcPts val="0"/>
              </a:spcAft>
              <a:buClr>
                <a:srgbClr val="000000"/>
              </a:buClr>
              <a:buSzPts val="2160"/>
              <a:buNone/>
            </a:pPr>
            <a:r>
              <a:rPr lang="pt-BR">
                <a:latin typeface="Quattrocento Sans"/>
                <a:ea typeface="Quattrocento Sans"/>
                <a:cs typeface="Quattrocento Sans"/>
                <a:sym typeface="Quattrocento Sans"/>
              </a:rPr>
              <a:t>Uma assinatura do Azure fornece a você acesso autenticado e autorizado às contas do Azure.</a:t>
            </a:r>
            <a:endParaRPr/>
          </a:p>
          <a:p>
            <a:pPr indent="-457200" lvl="0" marL="457200" rtl="0" algn="l">
              <a:lnSpc>
                <a:spcPct val="100000"/>
              </a:lnSpc>
              <a:spcBef>
                <a:spcPts val="980"/>
              </a:spcBef>
              <a:spcAft>
                <a:spcPts val="0"/>
              </a:spcAft>
              <a:buClr>
                <a:srgbClr val="000000"/>
              </a:buClr>
              <a:buSzPts val="2160"/>
              <a:buFont typeface="Arial"/>
              <a:buChar char="•"/>
            </a:pPr>
            <a:r>
              <a:rPr b="1" lang="pt-BR">
                <a:latin typeface="Quattrocento Sans"/>
                <a:ea typeface="Quattrocento Sans"/>
                <a:cs typeface="Quattrocento Sans"/>
                <a:sym typeface="Quattrocento Sans"/>
              </a:rPr>
              <a:t>Limite de cobrança:</a:t>
            </a:r>
            <a:r>
              <a:rPr lang="pt-BR">
                <a:latin typeface="Quattrocento Sans"/>
                <a:ea typeface="Quattrocento Sans"/>
                <a:cs typeface="Quattrocento Sans"/>
                <a:sym typeface="Quattrocento Sans"/>
              </a:rPr>
              <a:t> gerar faturas e relatórios de cobrança separados para cada assinatura.</a:t>
            </a:r>
            <a:endParaRPr/>
          </a:p>
          <a:p>
            <a:pPr indent="-457200" lvl="0" marL="457200" rtl="0" algn="l">
              <a:lnSpc>
                <a:spcPct val="100000"/>
              </a:lnSpc>
              <a:spcBef>
                <a:spcPts val="980"/>
              </a:spcBef>
              <a:spcAft>
                <a:spcPts val="0"/>
              </a:spcAft>
              <a:buClr>
                <a:srgbClr val="000000"/>
              </a:buClr>
              <a:buSzPts val="2160"/>
              <a:buFont typeface="Arial"/>
              <a:buChar char="•"/>
            </a:pPr>
            <a:r>
              <a:rPr b="1" lang="pt-BR">
                <a:latin typeface="Quattrocento Sans"/>
                <a:ea typeface="Quattrocento Sans"/>
                <a:cs typeface="Quattrocento Sans"/>
                <a:sym typeface="Quattrocento Sans"/>
              </a:rPr>
              <a:t>Limite de controle de acesso:</a:t>
            </a:r>
            <a:r>
              <a:rPr lang="pt-BR">
                <a:latin typeface="Quattrocento Sans"/>
                <a:ea typeface="Quattrocento Sans"/>
                <a:cs typeface="Quattrocento Sans"/>
                <a:sym typeface="Quattrocento Sans"/>
              </a:rPr>
              <a:t> gerenciar e controlar o acesso aos recursos que os usuários provisionam com assinaturas específicas.</a:t>
            </a:r>
            <a:endParaRPr/>
          </a:p>
        </p:txBody>
      </p:sp>
      <p:sp>
        <p:nvSpPr>
          <p:cNvPr id="763" name="Google Shape;763;p65"/>
          <p:cNvSpPr/>
          <p:nvPr/>
        </p:nvSpPr>
        <p:spPr>
          <a:xfrm>
            <a:off x="7569636" y="3058374"/>
            <a:ext cx="3561999" cy="0"/>
          </a:xfrm>
          <a:custGeom>
            <a:rect b="b" l="l" r="r" t="t"/>
            <a:pathLst>
              <a:path extrusionOk="0" h="120000" w="1296238">
                <a:moveTo>
                  <a:pt x="0" y="0"/>
                </a:moveTo>
                <a:lnTo>
                  <a:pt x="1296238" y="0"/>
                </a:lnTo>
              </a:path>
            </a:pathLst>
          </a:custGeom>
          <a:noFill/>
          <a:ln cap="flat" cmpd="sng" w="15875">
            <a:solidFill>
              <a:srgbClr val="243A5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Quattrocento Sans"/>
              <a:buNone/>
            </a:pPr>
            <a:r>
              <a:t/>
            </a:r>
            <a:endParaRPr b="0" i="0" sz="1800" u="none" cap="none" strike="noStrike">
              <a:solidFill>
                <a:srgbClr val="FFFFFF"/>
              </a:solidFill>
              <a:latin typeface="Quattrocento Sans"/>
              <a:ea typeface="Quattrocento Sans"/>
              <a:cs typeface="Quattrocento Sans"/>
              <a:sym typeface="Quattrocento Sans"/>
            </a:endParaRPr>
          </a:p>
        </p:txBody>
      </p:sp>
      <p:pic>
        <p:nvPicPr>
          <p:cNvPr descr="As assinaturas do Azure estão usando autenticação e autorização para acessar contas do Azure." id="764" name="Google Shape;764;p65"/>
          <p:cNvPicPr preferRelativeResize="0"/>
          <p:nvPr/>
        </p:nvPicPr>
        <p:blipFill rotWithShape="1">
          <a:blip r:embed="rId3">
            <a:alphaModFix/>
          </a:blip>
          <a:srcRect b="0" l="0" r="0" t="0"/>
          <a:stretch/>
        </p:blipFill>
        <p:spPr>
          <a:xfrm>
            <a:off x="6744428" y="813039"/>
            <a:ext cx="5271408" cy="2168669"/>
          </a:xfrm>
          <a:prstGeom prst="rect">
            <a:avLst/>
          </a:prstGeom>
          <a:noFill/>
          <a:ln>
            <a:noFill/>
          </a:ln>
        </p:spPr>
      </p:pic>
      <p:pic>
        <p:nvPicPr>
          <p:cNvPr descr="Diagrama no estilo fluxograma mostrando um exemplo de configuração de uma estrutura de cobrança em que grupos diferentes, como marketing ou desenvolvimento, têm a própria Assinatura do Azure, que é lançada na conta de cobrança do Azure paga de uma empresa maior." id="765" name="Google Shape;765;p65"/>
          <p:cNvPicPr preferRelativeResize="0"/>
          <p:nvPr/>
        </p:nvPicPr>
        <p:blipFill rotWithShape="1">
          <a:blip r:embed="rId4">
            <a:alphaModFix/>
          </a:blip>
          <a:srcRect b="0" l="0" r="0" t="0"/>
          <a:stretch/>
        </p:blipFill>
        <p:spPr>
          <a:xfrm>
            <a:off x="6823993" y="3135041"/>
            <a:ext cx="5112277" cy="22597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66"/>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pt-BR"/>
              <a:t>Apresentação – Explorar o Portal do Azure</a:t>
            </a:r>
            <a:endParaRPr/>
          </a:p>
        </p:txBody>
      </p:sp>
      <p:sp>
        <p:nvSpPr>
          <p:cNvPr id="775" name="Google Shape;775;p66"/>
          <p:cNvSpPr txBox="1"/>
          <p:nvPr>
            <p:ph idx="1" type="body"/>
          </p:nvPr>
        </p:nvSpPr>
        <p:spPr>
          <a:xfrm>
            <a:off x="319630" y="1602502"/>
            <a:ext cx="5677358" cy="3652282"/>
          </a:xfrm>
          <a:prstGeom prst="rect">
            <a:avLst/>
          </a:prstGeom>
          <a:noFill/>
          <a:ln>
            <a:noFill/>
          </a:ln>
        </p:spPr>
        <p:txBody>
          <a:bodyPr anchorCtr="0" anchor="t" bIns="91425" lIns="0" spcFirstLastPara="1" rIns="146300" wrap="square" tIns="91425">
            <a:spAutoFit/>
          </a:bodyPr>
          <a:lstStyle/>
          <a:p>
            <a:pPr indent="0" lvl="0" marL="0" rtl="0" algn="l">
              <a:lnSpc>
                <a:spcPct val="100000"/>
              </a:lnSpc>
              <a:spcBef>
                <a:spcPts val="0"/>
              </a:spcBef>
              <a:spcAft>
                <a:spcPts val="0"/>
              </a:spcAft>
              <a:buClr>
                <a:srgbClr val="000000"/>
              </a:buClr>
              <a:buSzPts val="2160"/>
              <a:buNone/>
            </a:pPr>
            <a:r>
              <a:rPr lang="pt-BR"/>
              <a:t>Abrir o Portal do Azure e dar uma olhada nos componentes comuns usados todos os dias na criação de soluções em nuvem</a:t>
            </a:r>
            <a:endParaRPr/>
          </a:p>
          <a:p>
            <a:pPr indent="0" lvl="0" marL="0" rtl="0" algn="l">
              <a:lnSpc>
                <a:spcPct val="100000"/>
              </a:lnSpc>
              <a:spcBef>
                <a:spcPts val="980"/>
              </a:spcBef>
              <a:spcAft>
                <a:spcPts val="0"/>
              </a:spcAft>
              <a:buClr>
                <a:srgbClr val="000000"/>
              </a:buClr>
              <a:buSzPts val="2160"/>
              <a:buNone/>
            </a:pPr>
            <a:r>
              <a:t/>
            </a:r>
            <a:endParaRPr>
              <a:latin typeface="Quattrocento Sans"/>
              <a:ea typeface="Quattrocento Sans"/>
              <a:cs typeface="Quattrocento Sans"/>
              <a:sym typeface="Quattrocento Sans"/>
            </a:endParaRPr>
          </a:p>
          <a:p>
            <a:pPr indent="-457200" lvl="0" marL="457200" rtl="0" algn="l">
              <a:lnSpc>
                <a:spcPct val="100000"/>
              </a:lnSpc>
              <a:spcBef>
                <a:spcPts val="980"/>
              </a:spcBef>
              <a:spcAft>
                <a:spcPts val="0"/>
              </a:spcAft>
              <a:buClr>
                <a:srgbClr val="000000"/>
              </a:buClr>
              <a:buSzPts val="2160"/>
              <a:buFont typeface="Quattrocento Sans"/>
              <a:buAutoNum type="arabicPeriod"/>
            </a:pPr>
            <a:r>
              <a:rPr lang="pt-BR">
                <a:latin typeface="Quattrocento Sans"/>
                <a:ea typeface="Quattrocento Sans"/>
                <a:cs typeface="Quattrocento Sans"/>
                <a:sym typeface="Quattrocento Sans"/>
              </a:rPr>
              <a:t>Conectar a https://portal.azure.com</a:t>
            </a:r>
            <a:endParaRPr/>
          </a:p>
          <a:p>
            <a:pPr indent="-457200" lvl="0" marL="457200" rtl="0" algn="l">
              <a:lnSpc>
                <a:spcPct val="100000"/>
              </a:lnSpc>
              <a:spcBef>
                <a:spcPts val="980"/>
              </a:spcBef>
              <a:spcAft>
                <a:spcPts val="0"/>
              </a:spcAft>
              <a:buClr>
                <a:srgbClr val="000000"/>
              </a:buClr>
              <a:buSzPts val="2160"/>
              <a:buFont typeface="Quattrocento Sans"/>
              <a:buAutoNum type="arabicPeriod"/>
            </a:pPr>
            <a:r>
              <a:rPr lang="pt-BR">
                <a:latin typeface="Quattrocento Sans"/>
                <a:ea typeface="Quattrocento Sans"/>
                <a:cs typeface="Quattrocento Sans"/>
                <a:sym typeface="Quattrocento Sans"/>
              </a:rPr>
              <a:t>Explorar a página inicial.</a:t>
            </a:r>
            <a:endParaRPr/>
          </a:p>
          <a:p>
            <a:pPr indent="-457200" lvl="0" marL="457200" rtl="0" algn="l">
              <a:lnSpc>
                <a:spcPct val="100000"/>
              </a:lnSpc>
              <a:spcBef>
                <a:spcPts val="980"/>
              </a:spcBef>
              <a:spcAft>
                <a:spcPts val="0"/>
              </a:spcAft>
              <a:buClr>
                <a:srgbClr val="000000"/>
              </a:buClr>
              <a:buSzPts val="2160"/>
              <a:buFont typeface="Quattrocento Sans"/>
              <a:buAutoNum type="arabicPeriod"/>
            </a:pPr>
            <a:r>
              <a:rPr lang="pt-BR">
                <a:latin typeface="Quattrocento Sans"/>
                <a:ea typeface="Quattrocento Sans"/>
                <a:cs typeface="Quattrocento Sans"/>
                <a:sym typeface="Quattrocento Sans"/>
              </a:rPr>
              <a:t>Encontrar “Todos os Serviços” e ver </a:t>
            </a:r>
            <a:br>
              <a:rPr lang="pt-BR">
                <a:latin typeface="Quattrocento Sans"/>
                <a:ea typeface="Quattrocento Sans"/>
                <a:cs typeface="Quattrocento Sans"/>
                <a:sym typeface="Quattrocento Sans"/>
              </a:rPr>
            </a:br>
            <a:r>
              <a:rPr lang="pt-BR">
                <a:latin typeface="Quattrocento Sans"/>
                <a:ea typeface="Quattrocento Sans"/>
                <a:cs typeface="Quattrocento Sans"/>
                <a:sym typeface="Quattrocento Sans"/>
              </a:rPr>
              <a:t>o que está disponível.</a:t>
            </a:r>
            <a:endParaRPr/>
          </a:p>
        </p:txBody>
      </p:sp>
      <p:pic>
        <p:nvPicPr>
          <p:cNvPr id="776" name="Google Shape;776;p66"/>
          <p:cNvPicPr preferRelativeResize="0"/>
          <p:nvPr/>
        </p:nvPicPr>
        <p:blipFill rotWithShape="1">
          <a:blip r:embed="rId3">
            <a:alphaModFix/>
          </a:blip>
          <a:srcRect b="0" l="0" r="0" t="0"/>
          <a:stretch/>
        </p:blipFill>
        <p:spPr>
          <a:xfrm>
            <a:off x="7439025" y="1447034"/>
            <a:ext cx="3762375" cy="3963931"/>
          </a:xfrm>
          <a:prstGeom prst="rect">
            <a:avLst/>
          </a:prstGeom>
          <a:noFill/>
          <a:ln>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67"/>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pt-BR"/>
              <a:t>Grupos de Gerenciamento</a:t>
            </a:r>
            <a:endParaRPr/>
          </a:p>
        </p:txBody>
      </p:sp>
      <p:sp>
        <p:nvSpPr>
          <p:cNvPr id="786" name="Google Shape;786;p67"/>
          <p:cNvSpPr txBox="1"/>
          <p:nvPr>
            <p:ph idx="1" type="body"/>
          </p:nvPr>
        </p:nvSpPr>
        <p:spPr>
          <a:xfrm>
            <a:off x="418643" y="1719867"/>
            <a:ext cx="5636587" cy="4760278"/>
          </a:xfrm>
          <a:prstGeom prst="rect">
            <a:avLst/>
          </a:prstGeom>
          <a:noFill/>
          <a:ln>
            <a:noFill/>
          </a:ln>
        </p:spPr>
        <p:txBody>
          <a:bodyPr anchorCtr="0" anchor="t" bIns="91425" lIns="0" spcFirstLastPara="1" rIns="146300" wrap="square" tIns="91425">
            <a:spAutoFit/>
          </a:bodyPr>
          <a:lstStyle/>
          <a:p>
            <a:pPr indent="-342900" lvl="0" marL="342900" rtl="0" algn="l">
              <a:lnSpc>
                <a:spcPct val="100000"/>
              </a:lnSpc>
              <a:spcBef>
                <a:spcPts val="0"/>
              </a:spcBef>
              <a:spcAft>
                <a:spcPts val="0"/>
              </a:spcAft>
              <a:buClr>
                <a:srgbClr val="000000"/>
              </a:buClr>
              <a:buSzPts val="2160"/>
              <a:buFont typeface="Arial"/>
              <a:buChar char="•"/>
            </a:pPr>
            <a:r>
              <a:rPr lang="pt-BR">
                <a:latin typeface="Quattrocento Sans"/>
                <a:ea typeface="Quattrocento Sans"/>
                <a:cs typeface="Quattrocento Sans"/>
                <a:sym typeface="Quattrocento Sans"/>
              </a:rPr>
              <a:t>Os grupos de gerenciamento podem incluir várias assinaturas do Azure.</a:t>
            </a:r>
            <a:endParaRPr/>
          </a:p>
          <a:p>
            <a:pPr indent="-342900" lvl="0" marL="342900" rtl="0" algn="l">
              <a:lnSpc>
                <a:spcPct val="100000"/>
              </a:lnSpc>
              <a:spcBef>
                <a:spcPts val="980"/>
              </a:spcBef>
              <a:spcAft>
                <a:spcPts val="0"/>
              </a:spcAft>
              <a:buClr>
                <a:srgbClr val="000000"/>
              </a:buClr>
              <a:buSzPts val="2160"/>
              <a:buFont typeface="Arial"/>
              <a:buChar char="•"/>
            </a:pPr>
            <a:r>
              <a:rPr lang="pt-BR">
                <a:latin typeface="Quattrocento Sans"/>
                <a:ea typeface="Quattrocento Sans"/>
                <a:cs typeface="Quattrocento Sans"/>
                <a:sym typeface="Quattrocento Sans"/>
              </a:rPr>
              <a:t>As assinaturas herdam as condições aplicadas ao grupo de gerenciamento.</a:t>
            </a:r>
            <a:endParaRPr/>
          </a:p>
          <a:p>
            <a:pPr indent="-342900" lvl="0" marL="342900" rtl="0" algn="l">
              <a:lnSpc>
                <a:spcPct val="100000"/>
              </a:lnSpc>
              <a:spcBef>
                <a:spcPts val="980"/>
              </a:spcBef>
              <a:spcAft>
                <a:spcPts val="0"/>
              </a:spcAft>
              <a:buClr>
                <a:srgbClr val="000000"/>
              </a:buClr>
              <a:buSzPts val="2160"/>
              <a:buFont typeface="Arial"/>
              <a:buChar char="•"/>
            </a:pPr>
            <a:r>
              <a:rPr lang="pt-BR">
                <a:latin typeface="Quattrocento Sans"/>
                <a:ea typeface="Quattrocento Sans"/>
                <a:cs typeface="Quattrocento Sans"/>
                <a:sym typeface="Quattrocento Sans"/>
              </a:rPr>
              <a:t>É possível oferecer suporte a 10.000 grupos de gerenciamento em um único diretório.</a:t>
            </a:r>
            <a:endParaRPr/>
          </a:p>
          <a:p>
            <a:pPr indent="-342900" lvl="0" marL="342900" rtl="0" algn="l">
              <a:lnSpc>
                <a:spcPct val="100000"/>
              </a:lnSpc>
              <a:spcBef>
                <a:spcPts val="980"/>
              </a:spcBef>
              <a:spcAft>
                <a:spcPts val="0"/>
              </a:spcAft>
              <a:buClr>
                <a:srgbClr val="000000"/>
              </a:buClr>
              <a:buSzPts val="2160"/>
              <a:buFont typeface="Arial"/>
              <a:buChar char="•"/>
            </a:pPr>
            <a:r>
              <a:rPr lang="pt-BR">
                <a:latin typeface="Quattrocento Sans"/>
                <a:ea typeface="Quattrocento Sans"/>
                <a:cs typeface="Quattrocento Sans"/>
                <a:sym typeface="Quattrocento Sans"/>
              </a:rPr>
              <a:t>Uma árvore de grupos de gerenciamento pode oferecer suporte </a:t>
            </a:r>
            <a:br>
              <a:rPr lang="pt-BR">
                <a:latin typeface="Quattrocento Sans"/>
                <a:ea typeface="Quattrocento Sans"/>
                <a:cs typeface="Quattrocento Sans"/>
                <a:sym typeface="Quattrocento Sans"/>
              </a:rPr>
            </a:br>
            <a:r>
              <a:rPr lang="pt-BR">
                <a:latin typeface="Quattrocento Sans"/>
                <a:ea typeface="Quattrocento Sans"/>
                <a:cs typeface="Quattrocento Sans"/>
                <a:sym typeface="Quattrocento Sans"/>
              </a:rPr>
              <a:t>a até seis níveis de profundidade.</a:t>
            </a:r>
            <a:endParaRPr/>
          </a:p>
          <a:p>
            <a:pPr indent="0" lvl="0" marL="0" rtl="0" algn="l">
              <a:lnSpc>
                <a:spcPct val="100000"/>
              </a:lnSpc>
              <a:spcBef>
                <a:spcPts val="980"/>
              </a:spcBef>
              <a:spcAft>
                <a:spcPts val="0"/>
              </a:spcAft>
              <a:buClr>
                <a:srgbClr val="000000"/>
              </a:buClr>
              <a:buSzPts val="2160"/>
              <a:buNone/>
            </a:pPr>
            <a:r>
              <a:t/>
            </a:r>
            <a:endParaRPr>
              <a:latin typeface="Quattrocento Sans"/>
              <a:ea typeface="Quattrocento Sans"/>
              <a:cs typeface="Quattrocento Sans"/>
              <a:sym typeface="Quattrocento Sans"/>
            </a:endParaRPr>
          </a:p>
        </p:txBody>
      </p:sp>
      <p:pic>
        <p:nvPicPr>
          <p:cNvPr descr="Ver a imagem da fonte" id="787" name="Google Shape;787;p67"/>
          <p:cNvPicPr preferRelativeResize="0"/>
          <p:nvPr/>
        </p:nvPicPr>
        <p:blipFill rotWithShape="1">
          <a:blip r:embed="rId3">
            <a:alphaModFix/>
          </a:blip>
          <a:srcRect b="0" l="0" r="0" t="0"/>
          <a:stretch/>
        </p:blipFill>
        <p:spPr>
          <a:xfrm>
            <a:off x="6914690" y="1953086"/>
            <a:ext cx="4124325" cy="26765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68"/>
          <p:cNvSpPr txBox="1"/>
          <p:nvPr>
            <p:ph type="title"/>
          </p:nvPr>
        </p:nvSpPr>
        <p:spPr>
          <a:xfrm>
            <a:off x="418644" y="2526646"/>
            <a:ext cx="8289421" cy="1784048"/>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lt1"/>
              </a:buClr>
              <a:buSzPts val="3600"/>
              <a:buFont typeface="Quattrocento Sans"/>
              <a:buNone/>
            </a:pPr>
            <a:r>
              <a:rPr lang="pt-BR"/>
              <a:t>Principais produtos da carga de trabalho do Azure</a:t>
            </a:r>
            <a:endParaRPr/>
          </a:p>
        </p:txBody>
      </p:sp>
      <p:pic>
        <p:nvPicPr>
          <p:cNvPr descr="Blockchain" id="797" name="Google Shape;797;p68"/>
          <p:cNvPicPr preferRelativeResize="0"/>
          <p:nvPr/>
        </p:nvPicPr>
        <p:blipFill rotWithShape="1">
          <a:blip r:embed="rId3">
            <a:alphaModFix/>
          </a:blip>
          <a:srcRect b="0" l="0" r="0" t="0"/>
          <a:stretch/>
        </p:blipFill>
        <p:spPr>
          <a:xfrm>
            <a:off x="10122308" y="2772696"/>
            <a:ext cx="1312607" cy="1312607"/>
          </a:xfrm>
          <a:prstGeom prst="rect">
            <a:avLst/>
          </a:prstGeom>
          <a:noFill/>
          <a:ln>
            <a:noFill/>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69"/>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pt-BR"/>
              <a:t>Principais Cargas de Trabalho do Azure - Domínio de Objetivo</a:t>
            </a:r>
            <a:endParaRPr/>
          </a:p>
        </p:txBody>
      </p:sp>
      <p:sp>
        <p:nvSpPr>
          <p:cNvPr id="807" name="Google Shape;807;p69"/>
          <p:cNvSpPr txBox="1"/>
          <p:nvPr>
            <p:ph idx="1" type="body"/>
          </p:nvPr>
        </p:nvSpPr>
        <p:spPr>
          <a:xfrm>
            <a:off x="425594" y="1419911"/>
            <a:ext cx="11340811" cy="3595856"/>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000000"/>
              </a:buClr>
              <a:buSzPts val="2160"/>
              <a:buNone/>
            </a:pPr>
            <a:r>
              <a:rPr lang="pt-BR" sz="2400">
                <a:latin typeface="Quattrocento Sans"/>
                <a:ea typeface="Quattrocento Sans"/>
                <a:cs typeface="Quattrocento Sans"/>
                <a:sym typeface="Quattrocento Sans"/>
              </a:rPr>
              <a:t>Descrever os benefícios e o uso de:</a:t>
            </a:r>
            <a:endParaRPr/>
          </a:p>
          <a:p>
            <a:pPr indent="-457200" lvl="0" marL="457200" rtl="0" algn="l">
              <a:lnSpc>
                <a:spcPct val="100000"/>
              </a:lnSpc>
              <a:spcBef>
                <a:spcPts val="980"/>
              </a:spcBef>
              <a:spcAft>
                <a:spcPts val="0"/>
              </a:spcAft>
              <a:buClr>
                <a:srgbClr val="000000"/>
              </a:buClr>
              <a:buSzPts val="2160"/>
              <a:buFont typeface="Arial"/>
              <a:buChar char="•"/>
            </a:pPr>
            <a:r>
              <a:rPr lang="pt-BR" sz="2400">
                <a:latin typeface="Quattrocento Sans"/>
                <a:ea typeface="Quattrocento Sans"/>
                <a:cs typeface="Quattrocento Sans"/>
                <a:sym typeface="Quattrocento Sans"/>
              </a:rPr>
              <a:t>Máquinas Virtuais, Serviços de Aplicativo do Azure, Instâncias de Contêiner do Azure (ACI), AKS (Serviço do Kubernetes do Azure) e Área de Trabalho Virtual do Azure</a:t>
            </a:r>
            <a:endParaRPr/>
          </a:p>
          <a:p>
            <a:pPr indent="-457200" lvl="0" marL="457200" rtl="0" algn="l">
              <a:lnSpc>
                <a:spcPct val="100000"/>
              </a:lnSpc>
              <a:spcBef>
                <a:spcPts val="980"/>
              </a:spcBef>
              <a:spcAft>
                <a:spcPts val="0"/>
              </a:spcAft>
              <a:buClr>
                <a:srgbClr val="000000"/>
              </a:buClr>
              <a:buSzPts val="2160"/>
              <a:buFont typeface="Arial"/>
              <a:buChar char="•"/>
            </a:pPr>
            <a:r>
              <a:rPr lang="pt-BR" sz="2400">
                <a:latin typeface="Quattrocento Sans"/>
                <a:ea typeface="Quattrocento Sans"/>
                <a:cs typeface="Quattrocento Sans"/>
                <a:sym typeface="Quattrocento Sans"/>
              </a:rPr>
              <a:t>Redes Virtuais, Gateway de VPN, Emparelhamento de Rede Virtual, e ExpressRoute</a:t>
            </a:r>
            <a:endParaRPr/>
          </a:p>
          <a:p>
            <a:pPr indent="-457200" lvl="0" marL="457200" rtl="0" algn="l">
              <a:lnSpc>
                <a:spcPct val="100000"/>
              </a:lnSpc>
              <a:spcBef>
                <a:spcPts val="980"/>
              </a:spcBef>
              <a:spcAft>
                <a:spcPts val="0"/>
              </a:spcAft>
              <a:buClr>
                <a:srgbClr val="000000"/>
              </a:buClr>
              <a:buSzPts val="2160"/>
              <a:buFont typeface="Arial"/>
              <a:buChar char="•"/>
            </a:pPr>
            <a:r>
              <a:rPr lang="pt-BR" sz="2400">
                <a:latin typeface="Quattrocento Sans"/>
                <a:ea typeface="Quattrocento Sans"/>
                <a:cs typeface="Quattrocento Sans"/>
                <a:sym typeface="Quattrocento Sans"/>
              </a:rPr>
              <a:t>Armazenamento de Contêiner (Blob), Armazenamento em Disco, Armazenamento de Arquivos e camadas de armazenamento</a:t>
            </a:r>
            <a:endParaRPr/>
          </a:p>
          <a:p>
            <a:pPr indent="-457200" lvl="0" marL="457200" rtl="0" algn="l">
              <a:lnSpc>
                <a:spcPct val="100000"/>
              </a:lnSpc>
              <a:spcBef>
                <a:spcPts val="980"/>
              </a:spcBef>
              <a:spcAft>
                <a:spcPts val="0"/>
              </a:spcAft>
              <a:buClr>
                <a:srgbClr val="000000"/>
              </a:buClr>
              <a:buSzPts val="2160"/>
              <a:buFont typeface="Arial"/>
              <a:buChar char="•"/>
            </a:pPr>
            <a:r>
              <a:rPr lang="pt-BR" sz="2400">
                <a:latin typeface="Quattrocento Sans"/>
                <a:ea typeface="Quattrocento Sans"/>
                <a:cs typeface="Quattrocento Sans"/>
                <a:sym typeface="Quattrocento Sans"/>
              </a:rPr>
              <a:t>Cosmos DB, Banco de Dados SQL do Azure, Banco de Dados do Azure para MySQL, Banco de Dados do Azure para PostgreSQL, e Instância Gerenciada de SQL</a:t>
            </a:r>
            <a:endParaRPr/>
          </a:p>
          <a:p>
            <a:pPr indent="-457200" lvl="0" marL="457200" rtl="0" algn="l">
              <a:lnSpc>
                <a:spcPct val="100000"/>
              </a:lnSpc>
              <a:spcBef>
                <a:spcPts val="980"/>
              </a:spcBef>
              <a:spcAft>
                <a:spcPts val="0"/>
              </a:spcAft>
              <a:buClr>
                <a:srgbClr val="000000"/>
              </a:buClr>
              <a:buSzPts val="2160"/>
              <a:buFont typeface="Arial"/>
              <a:buChar char="•"/>
            </a:pPr>
            <a:r>
              <a:rPr lang="pt-BR" sz="2400">
                <a:latin typeface="Quattrocento Sans"/>
                <a:ea typeface="Quattrocento Sans"/>
                <a:cs typeface="Quattrocento Sans"/>
                <a:sym typeface="Quattrocento Sans"/>
              </a:rPr>
              <a:t>Azure Marketplace</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2"/>
          <p:cNvSpPr txBox="1"/>
          <p:nvPr>
            <p:ph type="title"/>
          </p:nvPr>
        </p:nvSpPr>
        <p:spPr>
          <a:xfrm>
            <a:off x="418644" y="2526646"/>
            <a:ext cx="9189910" cy="1784048"/>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lt1"/>
              </a:buClr>
              <a:buSzPts val="3600"/>
              <a:buFont typeface="Quattrocento Sans"/>
              <a:buNone/>
            </a:pPr>
            <a:r>
              <a:rPr lang="pt-BR"/>
              <a:t>Esboço do módulo</a:t>
            </a:r>
            <a:endParaRPr/>
          </a:p>
        </p:txBody>
      </p:sp>
      <p:pic>
        <p:nvPicPr>
          <p:cNvPr descr="Pensamento científico" id="513" name="Google Shape;513;p52"/>
          <p:cNvPicPr preferRelativeResize="0"/>
          <p:nvPr/>
        </p:nvPicPr>
        <p:blipFill rotWithShape="1">
          <a:blip r:embed="rId3">
            <a:alphaModFix/>
          </a:blip>
          <a:srcRect b="0" l="0" r="0" t="0"/>
          <a:stretch/>
        </p:blipFill>
        <p:spPr>
          <a:xfrm>
            <a:off x="10174060" y="2810069"/>
            <a:ext cx="1237861" cy="1237861"/>
          </a:xfrm>
          <a:prstGeom prst="rect">
            <a:avLst/>
          </a:prstGeom>
          <a:noFill/>
          <a:ln>
            <a:noFill/>
          </a:ln>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70"/>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pt-BR"/>
              <a:t>Serviços de computação do Azure</a:t>
            </a:r>
            <a:endParaRPr/>
          </a:p>
        </p:txBody>
      </p:sp>
      <p:sp>
        <p:nvSpPr>
          <p:cNvPr id="817" name="Google Shape;817;p70"/>
          <p:cNvSpPr txBox="1"/>
          <p:nvPr>
            <p:ph idx="1" type="body"/>
          </p:nvPr>
        </p:nvSpPr>
        <p:spPr>
          <a:xfrm>
            <a:off x="419100" y="1456897"/>
            <a:ext cx="11340811" cy="923330"/>
          </a:xfrm>
          <a:prstGeom prst="rect">
            <a:avLst/>
          </a:prstGeom>
          <a:noFill/>
          <a:ln>
            <a:noFill/>
          </a:ln>
        </p:spPr>
        <p:txBody>
          <a:bodyPr anchorCtr="0" anchor="t" bIns="91425" lIns="0" spcFirstLastPara="1" rIns="146300" wrap="square" tIns="91425">
            <a:spAutoFit/>
          </a:bodyPr>
          <a:lstStyle/>
          <a:p>
            <a:pPr indent="0" lvl="0" marL="0" rtl="0" algn="l">
              <a:lnSpc>
                <a:spcPct val="100000"/>
              </a:lnSpc>
              <a:spcBef>
                <a:spcPts val="0"/>
              </a:spcBef>
              <a:spcAft>
                <a:spcPts val="0"/>
              </a:spcAft>
              <a:buClr>
                <a:srgbClr val="000000"/>
              </a:buClr>
              <a:buSzPts val="2160"/>
              <a:buNone/>
            </a:pPr>
            <a:r>
              <a:rPr lang="pt-BR">
                <a:latin typeface="Quattrocento Sans"/>
                <a:ea typeface="Quattrocento Sans"/>
                <a:cs typeface="Quattrocento Sans"/>
                <a:sym typeface="Quattrocento Sans"/>
              </a:rPr>
              <a:t>A </a:t>
            </a:r>
            <a:r>
              <a:rPr b="1" lang="pt-BR">
                <a:latin typeface="Quattrocento Sans"/>
                <a:ea typeface="Quattrocento Sans"/>
                <a:cs typeface="Quattrocento Sans"/>
                <a:sym typeface="Quattrocento Sans"/>
              </a:rPr>
              <a:t>computação</a:t>
            </a:r>
            <a:r>
              <a:rPr lang="pt-BR">
                <a:latin typeface="Quattrocento Sans"/>
                <a:ea typeface="Quattrocento Sans"/>
                <a:cs typeface="Quattrocento Sans"/>
                <a:sym typeface="Quattrocento Sans"/>
              </a:rPr>
              <a:t> do Azure é um serviço de computação sob demanda que fornece recursos de computação, como discos, processadores, memória, rede e sistemas operacionais.</a:t>
            </a:r>
            <a:endParaRPr/>
          </a:p>
        </p:txBody>
      </p:sp>
      <p:grpSp>
        <p:nvGrpSpPr>
          <p:cNvPr descr="Grupo de 5 ícones que representam diferentes recursos de computação sob demanda, como Máquinas Virtuais, Serviço de Aplicativo, Contêineres, Serviço de Kubernetes do Azure e Área de Trabalho Virtual do Windows." id="818" name="Google Shape;818;p70"/>
          <p:cNvGrpSpPr/>
          <p:nvPr/>
        </p:nvGrpSpPr>
        <p:grpSpPr>
          <a:xfrm>
            <a:off x="101941" y="3177242"/>
            <a:ext cx="11988117" cy="2379968"/>
            <a:chOff x="69927" y="3491749"/>
            <a:chExt cx="11988117" cy="2379968"/>
          </a:xfrm>
        </p:grpSpPr>
        <p:pic>
          <p:nvPicPr>
            <p:cNvPr id="819" name="Google Shape;819;p70"/>
            <p:cNvPicPr preferRelativeResize="0"/>
            <p:nvPr/>
          </p:nvPicPr>
          <p:blipFill rotWithShape="1">
            <a:blip r:embed="rId3">
              <a:alphaModFix/>
            </a:blip>
            <a:srcRect b="0" l="0" r="0" t="0"/>
            <a:stretch/>
          </p:blipFill>
          <p:spPr>
            <a:xfrm>
              <a:off x="451219" y="3491749"/>
              <a:ext cx="1508960" cy="1508959"/>
            </a:xfrm>
            <a:prstGeom prst="rect">
              <a:avLst/>
            </a:prstGeom>
            <a:noFill/>
            <a:ln>
              <a:noFill/>
            </a:ln>
          </p:spPr>
        </p:pic>
        <p:sp>
          <p:nvSpPr>
            <p:cNvPr id="820" name="Google Shape;820;p70"/>
            <p:cNvSpPr txBox="1"/>
            <p:nvPr/>
          </p:nvSpPr>
          <p:spPr>
            <a:xfrm>
              <a:off x="69927" y="5000709"/>
              <a:ext cx="2272907" cy="707075"/>
            </a:xfrm>
            <a:prstGeom prst="rect">
              <a:avLst/>
            </a:prstGeom>
            <a:noFill/>
            <a:ln>
              <a:noFill/>
            </a:ln>
          </p:spPr>
          <p:txBody>
            <a:bodyPr anchorCtr="0" anchor="t" bIns="146300" lIns="182875" spcFirstLastPara="1" rIns="182875" wrap="square" tIns="146300">
              <a:spAutoFit/>
            </a:bodyPr>
            <a:lstStyle/>
            <a:p>
              <a:pPr indent="0" lvl="0" marL="0" marR="0" rtl="0" algn="ctr">
                <a:lnSpc>
                  <a:spcPct val="90000"/>
                </a:lnSpc>
                <a:spcBef>
                  <a:spcPts val="0"/>
                </a:spcBef>
                <a:spcAft>
                  <a:spcPts val="0"/>
                </a:spcAft>
                <a:buNone/>
              </a:pPr>
              <a:r>
                <a:rPr lang="pt-BR" sz="1800">
                  <a:solidFill>
                    <a:schemeClr val="dk1"/>
                  </a:solidFill>
                  <a:latin typeface="Quattrocento Sans"/>
                  <a:ea typeface="Quattrocento Sans"/>
                  <a:cs typeface="Quattrocento Sans"/>
                  <a:sym typeface="Quattrocento Sans"/>
                </a:rPr>
                <a:t>Máquinas </a:t>
              </a:r>
              <a:endParaRPr/>
            </a:p>
            <a:p>
              <a:pPr indent="0" lvl="0" marL="0" marR="0" rtl="0" algn="ctr">
                <a:lnSpc>
                  <a:spcPct val="90000"/>
                </a:lnSpc>
                <a:spcBef>
                  <a:spcPts val="600"/>
                </a:spcBef>
                <a:spcAft>
                  <a:spcPts val="0"/>
                </a:spcAft>
                <a:buNone/>
              </a:pPr>
              <a:r>
                <a:rPr lang="pt-BR" sz="1800">
                  <a:solidFill>
                    <a:schemeClr val="dk1"/>
                  </a:solidFill>
                  <a:latin typeface="Quattrocento Sans"/>
                  <a:ea typeface="Quattrocento Sans"/>
                  <a:cs typeface="Quattrocento Sans"/>
                  <a:sym typeface="Quattrocento Sans"/>
                </a:rPr>
                <a:t>Virtuais</a:t>
              </a:r>
              <a:endParaRPr/>
            </a:p>
          </p:txBody>
        </p:sp>
        <p:pic>
          <p:nvPicPr>
            <p:cNvPr id="821" name="Google Shape;821;p70"/>
            <p:cNvPicPr preferRelativeResize="0"/>
            <p:nvPr/>
          </p:nvPicPr>
          <p:blipFill rotWithShape="1">
            <a:blip r:embed="rId4">
              <a:alphaModFix/>
            </a:blip>
            <a:srcRect b="0" l="0" r="0" t="0"/>
            <a:stretch/>
          </p:blipFill>
          <p:spPr>
            <a:xfrm>
              <a:off x="2879681" y="3497958"/>
              <a:ext cx="1508960" cy="1508960"/>
            </a:xfrm>
            <a:prstGeom prst="rect">
              <a:avLst/>
            </a:prstGeom>
            <a:noFill/>
            <a:ln>
              <a:noFill/>
            </a:ln>
          </p:spPr>
        </p:pic>
        <p:sp>
          <p:nvSpPr>
            <p:cNvPr id="822" name="Google Shape;822;p70"/>
            <p:cNvSpPr txBox="1"/>
            <p:nvPr/>
          </p:nvSpPr>
          <p:spPr>
            <a:xfrm>
              <a:off x="2497707" y="5000709"/>
              <a:ext cx="2274270" cy="871008"/>
            </a:xfrm>
            <a:prstGeom prst="rect">
              <a:avLst/>
            </a:prstGeom>
            <a:noFill/>
            <a:ln>
              <a:noFill/>
            </a:ln>
          </p:spPr>
          <p:txBody>
            <a:bodyPr anchorCtr="0" anchor="t" bIns="146300" lIns="182875" spcFirstLastPara="1" rIns="182875" wrap="square" tIns="146300">
              <a:spAutoFit/>
            </a:bodyPr>
            <a:lstStyle/>
            <a:p>
              <a:pPr indent="0" lvl="0" marL="0" marR="0" rtl="0" algn="ctr">
                <a:lnSpc>
                  <a:spcPct val="90000"/>
                </a:lnSpc>
                <a:spcBef>
                  <a:spcPts val="0"/>
                </a:spcBef>
                <a:spcAft>
                  <a:spcPts val="0"/>
                </a:spcAft>
                <a:buNone/>
              </a:pPr>
              <a:r>
                <a:rPr lang="pt-BR" sz="1800">
                  <a:solidFill>
                    <a:schemeClr val="dk1"/>
                  </a:solidFill>
                  <a:latin typeface="Quattrocento Sans"/>
                  <a:ea typeface="Quattrocento Sans"/>
                  <a:cs typeface="Quattrocento Sans"/>
                  <a:sym typeface="Quattrocento Sans"/>
                </a:rPr>
                <a:t>Aplicativo </a:t>
              </a:r>
              <a:endParaRPr/>
            </a:p>
            <a:p>
              <a:pPr indent="0" lvl="0" marL="0" marR="0" rtl="0" algn="ctr">
                <a:lnSpc>
                  <a:spcPct val="90000"/>
                </a:lnSpc>
                <a:spcBef>
                  <a:spcPts val="600"/>
                </a:spcBef>
                <a:spcAft>
                  <a:spcPts val="0"/>
                </a:spcAft>
                <a:buNone/>
              </a:pPr>
              <a:r>
                <a:rPr lang="pt-BR" sz="1800">
                  <a:solidFill>
                    <a:schemeClr val="dk1"/>
                  </a:solidFill>
                  <a:latin typeface="Quattrocento Sans"/>
                  <a:ea typeface="Quattrocento Sans"/>
                  <a:cs typeface="Quattrocento Sans"/>
                  <a:sym typeface="Quattrocento Sans"/>
                </a:rPr>
                <a:t>Aplicativos</a:t>
              </a:r>
              <a:endParaRPr/>
            </a:p>
          </p:txBody>
        </p:sp>
        <p:pic>
          <p:nvPicPr>
            <p:cNvPr id="823" name="Google Shape;823;p70"/>
            <p:cNvPicPr preferRelativeResize="0"/>
            <p:nvPr/>
          </p:nvPicPr>
          <p:blipFill rotWithShape="1">
            <a:blip r:embed="rId5">
              <a:alphaModFix/>
            </a:blip>
            <a:srcRect b="0" l="0" r="0" t="0"/>
            <a:stretch/>
          </p:blipFill>
          <p:spPr>
            <a:xfrm>
              <a:off x="7738648" y="3491749"/>
              <a:ext cx="1508960" cy="1508960"/>
            </a:xfrm>
            <a:prstGeom prst="rect">
              <a:avLst/>
            </a:prstGeom>
            <a:noFill/>
            <a:ln>
              <a:noFill/>
            </a:ln>
          </p:spPr>
        </p:pic>
        <p:sp>
          <p:nvSpPr>
            <p:cNvPr id="824" name="Google Shape;824;p70"/>
            <p:cNvSpPr txBox="1"/>
            <p:nvPr/>
          </p:nvSpPr>
          <p:spPr>
            <a:xfrm>
              <a:off x="7355993" y="5000709"/>
              <a:ext cx="2274270" cy="644613"/>
            </a:xfrm>
            <a:prstGeom prst="rect">
              <a:avLst/>
            </a:prstGeom>
            <a:noFill/>
            <a:ln>
              <a:noFill/>
            </a:ln>
          </p:spPr>
          <p:txBody>
            <a:bodyPr anchorCtr="0" anchor="t" bIns="146300" lIns="182875" spcFirstLastPara="1" rIns="182875" wrap="square" tIns="146300">
              <a:spAutoFit/>
            </a:bodyPr>
            <a:lstStyle/>
            <a:p>
              <a:pPr indent="0" lvl="0" marL="0" marR="0" rtl="0" algn="ctr">
                <a:lnSpc>
                  <a:spcPct val="90000"/>
                </a:lnSpc>
                <a:spcBef>
                  <a:spcPts val="0"/>
                </a:spcBef>
                <a:spcAft>
                  <a:spcPts val="0"/>
                </a:spcAft>
                <a:buNone/>
              </a:pPr>
              <a:r>
                <a:rPr lang="pt-BR" sz="1800">
                  <a:solidFill>
                    <a:schemeClr val="dk1"/>
                  </a:solidFill>
                  <a:latin typeface="Quattrocento Sans"/>
                  <a:ea typeface="Quattrocento Sans"/>
                  <a:cs typeface="Quattrocento Sans"/>
                  <a:sym typeface="Quattrocento Sans"/>
                </a:rPr>
                <a:t>Serviços de Kubernetes do Azure (AKS)</a:t>
              </a:r>
              <a:endParaRPr/>
            </a:p>
          </p:txBody>
        </p:sp>
        <p:pic>
          <p:nvPicPr>
            <p:cNvPr id="825" name="Google Shape;825;p70"/>
            <p:cNvPicPr preferRelativeResize="0"/>
            <p:nvPr/>
          </p:nvPicPr>
          <p:blipFill rotWithShape="1">
            <a:blip r:embed="rId6">
              <a:alphaModFix/>
            </a:blip>
            <a:srcRect b="0" l="0" r="0" t="0"/>
            <a:stretch/>
          </p:blipFill>
          <p:spPr>
            <a:xfrm>
              <a:off x="10165067" y="3491749"/>
              <a:ext cx="1508960" cy="1508960"/>
            </a:xfrm>
            <a:prstGeom prst="rect">
              <a:avLst/>
            </a:prstGeom>
            <a:noFill/>
            <a:ln>
              <a:noFill/>
            </a:ln>
          </p:spPr>
        </p:pic>
        <p:sp>
          <p:nvSpPr>
            <p:cNvPr id="826" name="Google Shape;826;p70"/>
            <p:cNvSpPr txBox="1"/>
            <p:nvPr/>
          </p:nvSpPr>
          <p:spPr>
            <a:xfrm>
              <a:off x="9785137" y="5000709"/>
              <a:ext cx="2272907" cy="794064"/>
            </a:xfrm>
            <a:prstGeom prst="rect">
              <a:avLst/>
            </a:prstGeom>
            <a:noFill/>
            <a:ln>
              <a:noFill/>
            </a:ln>
          </p:spPr>
          <p:txBody>
            <a:bodyPr anchorCtr="0" anchor="t" bIns="146300" lIns="182875" spcFirstLastPara="1" rIns="182875" wrap="square" tIns="146300">
              <a:spAutoFit/>
            </a:bodyPr>
            <a:lstStyle/>
            <a:p>
              <a:pPr indent="0" lvl="0" marL="0" marR="0" rtl="0" algn="ctr">
                <a:lnSpc>
                  <a:spcPct val="90000"/>
                </a:lnSpc>
                <a:spcBef>
                  <a:spcPts val="0"/>
                </a:spcBef>
                <a:spcAft>
                  <a:spcPts val="0"/>
                </a:spcAft>
                <a:buNone/>
              </a:pPr>
              <a:r>
                <a:rPr lang="pt-BR" sz="1800">
                  <a:solidFill>
                    <a:schemeClr val="dk1"/>
                  </a:solidFill>
                  <a:latin typeface="Quattrocento Sans"/>
                  <a:ea typeface="Quattrocento Sans"/>
                  <a:cs typeface="Quattrocento Sans"/>
                  <a:sym typeface="Quattrocento Sans"/>
                </a:rPr>
                <a:t>Área de Trabalho Virtual do Azure</a:t>
              </a:r>
              <a:endParaRPr/>
            </a:p>
          </p:txBody>
        </p:sp>
        <p:pic>
          <p:nvPicPr>
            <p:cNvPr id="827" name="Google Shape;827;p70"/>
            <p:cNvPicPr preferRelativeResize="0"/>
            <p:nvPr/>
          </p:nvPicPr>
          <p:blipFill rotWithShape="1">
            <a:blip r:embed="rId7">
              <a:alphaModFix/>
            </a:blip>
            <a:srcRect b="0" l="0" r="0" t="0"/>
            <a:stretch/>
          </p:blipFill>
          <p:spPr>
            <a:xfrm>
              <a:off x="5308143" y="3491749"/>
              <a:ext cx="1508960" cy="1508960"/>
            </a:xfrm>
            <a:prstGeom prst="rect">
              <a:avLst/>
            </a:prstGeom>
            <a:noFill/>
            <a:ln>
              <a:noFill/>
            </a:ln>
          </p:spPr>
        </p:pic>
        <p:sp>
          <p:nvSpPr>
            <p:cNvPr id="828" name="Google Shape;828;p70"/>
            <p:cNvSpPr txBox="1"/>
            <p:nvPr/>
          </p:nvSpPr>
          <p:spPr>
            <a:xfrm>
              <a:off x="4926850" y="5000709"/>
              <a:ext cx="2274270" cy="794064"/>
            </a:xfrm>
            <a:prstGeom prst="rect">
              <a:avLst/>
            </a:prstGeom>
            <a:noFill/>
            <a:ln>
              <a:noFill/>
            </a:ln>
          </p:spPr>
          <p:txBody>
            <a:bodyPr anchorCtr="0" anchor="t" bIns="146300" lIns="182875" spcFirstLastPara="1" rIns="182875" wrap="square" tIns="146300">
              <a:spAutoFit/>
            </a:bodyPr>
            <a:lstStyle/>
            <a:p>
              <a:pPr indent="0" lvl="0" marL="0" marR="0" rtl="0" algn="ctr">
                <a:lnSpc>
                  <a:spcPct val="90000"/>
                </a:lnSpc>
                <a:spcBef>
                  <a:spcPts val="0"/>
                </a:spcBef>
                <a:spcAft>
                  <a:spcPts val="0"/>
                </a:spcAft>
                <a:buNone/>
              </a:pPr>
              <a:r>
                <a:rPr lang="pt-BR" sz="1800">
                  <a:solidFill>
                    <a:schemeClr val="dk1"/>
                  </a:solidFill>
                  <a:latin typeface="Quattrocento Sans"/>
                  <a:ea typeface="Quattrocento Sans"/>
                  <a:cs typeface="Quattrocento Sans"/>
                  <a:sym typeface="Quattrocento Sans"/>
                </a:rPr>
                <a:t>Instâncias de Contêiner</a:t>
              </a:r>
              <a:endParaRPr/>
            </a:p>
          </p:txBody>
        </p:sp>
      </p:gr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6" name="Shape 836"/>
        <p:cNvGrpSpPr/>
        <p:nvPr/>
      </p:nvGrpSpPr>
      <p:grpSpPr>
        <a:xfrm>
          <a:off x="0" y="0"/>
          <a:ext cx="0" cy="0"/>
          <a:chOff x="0" y="0"/>
          <a:chExt cx="0" cy="0"/>
        </a:xfrm>
      </p:grpSpPr>
      <p:sp>
        <p:nvSpPr>
          <p:cNvPr id="837" name="Google Shape;837;p71"/>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pt-BR"/>
              <a:t>Máquinas virtuais do Azure</a:t>
            </a:r>
            <a:endParaRPr/>
          </a:p>
        </p:txBody>
      </p:sp>
      <p:sp>
        <p:nvSpPr>
          <p:cNvPr id="838" name="Google Shape;838;p71"/>
          <p:cNvSpPr txBox="1"/>
          <p:nvPr>
            <p:ph idx="1" type="body"/>
          </p:nvPr>
        </p:nvSpPr>
        <p:spPr>
          <a:xfrm>
            <a:off x="418643" y="1595443"/>
            <a:ext cx="6843394" cy="327782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000000"/>
              </a:buClr>
              <a:buSzPts val="2160"/>
              <a:buNone/>
            </a:pPr>
            <a:r>
              <a:rPr lang="pt-BR"/>
              <a:t>As </a:t>
            </a:r>
            <a:r>
              <a:rPr b="1" lang="pt-BR">
                <a:latin typeface="Quattrocento Sans"/>
                <a:ea typeface="Quattrocento Sans"/>
                <a:cs typeface="Quattrocento Sans"/>
                <a:sym typeface="Quattrocento Sans"/>
              </a:rPr>
              <a:t>Máquinas Virtuais (VM)</a:t>
            </a:r>
            <a:r>
              <a:rPr lang="pt-BR">
                <a:latin typeface="Quattrocento Sans"/>
                <a:ea typeface="Quattrocento Sans"/>
                <a:cs typeface="Quattrocento Sans"/>
                <a:sym typeface="Quattrocento Sans"/>
              </a:rPr>
              <a:t> do Azure </a:t>
            </a:r>
            <a:r>
              <a:rPr lang="pt-BR"/>
              <a:t>são </a:t>
            </a:r>
            <a:r>
              <a:rPr lang="pt-BR">
                <a:latin typeface="Quattrocento Sans"/>
                <a:ea typeface="Quattrocento Sans"/>
                <a:cs typeface="Quattrocento Sans"/>
                <a:sym typeface="Quattrocento Sans"/>
              </a:rPr>
              <a:t>emulações de software de computadores físicos. </a:t>
            </a:r>
            <a:endParaRPr/>
          </a:p>
          <a:p>
            <a:pPr indent="-342900" lvl="0" marL="342900" rtl="0" algn="l">
              <a:lnSpc>
                <a:spcPct val="100000"/>
              </a:lnSpc>
              <a:spcBef>
                <a:spcPts val="1800"/>
              </a:spcBef>
              <a:spcAft>
                <a:spcPts val="0"/>
              </a:spcAft>
              <a:buClr>
                <a:srgbClr val="000000"/>
              </a:buClr>
              <a:buSzPts val="2160"/>
              <a:buFont typeface="Arial"/>
              <a:buChar char="•"/>
            </a:pPr>
            <a:r>
              <a:rPr lang="pt-BR">
                <a:latin typeface="Quattrocento Sans"/>
                <a:ea typeface="Quattrocento Sans"/>
                <a:cs typeface="Quattrocento Sans"/>
                <a:sym typeface="Quattrocento Sans"/>
              </a:rPr>
              <a:t>Inclui processador virtual, memória, armazenamento e rede. </a:t>
            </a:r>
            <a:endParaRPr/>
          </a:p>
          <a:p>
            <a:pPr indent="-342900" lvl="0" marL="342900" rtl="0" algn="l">
              <a:lnSpc>
                <a:spcPct val="100000"/>
              </a:lnSpc>
              <a:spcBef>
                <a:spcPts val="1800"/>
              </a:spcBef>
              <a:spcAft>
                <a:spcPts val="0"/>
              </a:spcAft>
              <a:buClr>
                <a:srgbClr val="000000"/>
              </a:buClr>
              <a:buSzPts val="2160"/>
              <a:buFont typeface="Arial"/>
              <a:buChar char="•"/>
            </a:pPr>
            <a:r>
              <a:rPr lang="pt-BR"/>
              <a:t>Oferta de IaaS que oferece personalização e controle total. </a:t>
            </a:r>
            <a:endParaRPr/>
          </a:p>
          <a:p>
            <a:pPr indent="-205740" lvl="0" marL="342900" rtl="0" algn="l">
              <a:lnSpc>
                <a:spcPct val="100000"/>
              </a:lnSpc>
              <a:spcBef>
                <a:spcPts val="1800"/>
              </a:spcBef>
              <a:spcAft>
                <a:spcPts val="0"/>
              </a:spcAft>
              <a:buClr>
                <a:srgbClr val="000000"/>
              </a:buClr>
              <a:buSzPts val="2160"/>
              <a:buFont typeface="Arial"/>
              <a:buNone/>
            </a:pPr>
            <a:r>
              <a:t/>
            </a:r>
            <a:endParaRPr/>
          </a:p>
        </p:txBody>
      </p:sp>
      <p:pic>
        <p:nvPicPr>
          <p:cNvPr id="839" name="Google Shape;839;p71"/>
          <p:cNvPicPr preferRelativeResize="0"/>
          <p:nvPr/>
        </p:nvPicPr>
        <p:blipFill rotWithShape="1">
          <a:blip r:embed="rId3">
            <a:alphaModFix/>
          </a:blip>
          <a:srcRect b="0" l="0" r="0" t="0"/>
          <a:stretch/>
        </p:blipFill>
        <p:spPr>
          <a:xfrm>
            <a:off x="8322888" y="1595443"/>
            <a:ext cx="3392057" cy="3392057"/>
          </a:xfrm>
          <a:prstGeom prst="rect">
            <a:avLst/>
          </a:prstGeom>
          <a:noFill/>
          <a:ln>
            <a:noFill/>
          </a:ln>
        </p:spPr>
      </p:pic>
      <p:sp>
        <p:nvSpPr>
          <p:cNvPr id="840" name="Google Shape;840;p71"/>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Todos os direitos reservados.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72"/>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pt-BR"/>
              <a:t>Orientação – Criar uma Máquina Virtual</a:t>
            </a:r>
            <a:endParaRPr/>
          </a:p>
        </p:txBody>
      </p:sp>
      <p:sp>
        <p:nvSpPr>
          <p:cNvPr id="850" name="Google Shape;850;p72"/>
          <p:cNvSpPr txBox="1"/>
          <p:nvPr>
            <p:ph idx="1" type="body"/>
          </p:nvPr>
        </p:nvSpPr>
        <p:spPr>
          <a:xfrm>
            <a:off x="418643" y="1602858"/>
            <a:ext cx="5394960" cy="3652282"/>
          </a:xfrm>
          <a:prstGeom prst="rect">
            <a:avLst/>
          </a:prstGeom>
          <a:noFill/>
          <a:ln>
            <a:noFill/>
          </a:ln>
        </p:spPr>
        <p:txBody>
          <a:bodyPr anchorCtr="0" anchor="t" bIns="91425" lIns="0" spcFirstLastPara="1" rIns="146300" wrap="square" tIns="91425">
            <a:spAutoFit/>
          </a:bodyPr>
          <a:lstStyle/>
          <a:p>
            <a:pPr indent="0" lvl="0" marL="233361" rtl="0" algn="l">
              <a:lnSpc>
                <a:spcPct val="100000"/>
              </a:lnSpc>
              <a:spcBef>
                <a:spcPts val="0"/>
              </a:spcBef>
              <a:spcAft>
                <a:spcPts val="0"/>
              </a:spcAft>
              <a:buClr>
                <a:srgbClr val="000000"/>
              </a:buClr>
              <a:buSzPts val="2160"/>
              <a:buNone/>
            </a:pPr>
            <a:r>
              <a:rPr lang="pt-BR"/>
              <a:t>Criar uma máquina virtual no Portal do Azure, conectar a ela, instalar a função de servidor da Web e testar. </a:t>
            </a:r>
            <a:endParaRPr/>
          </a:p>
          <a:p>
            <a:pPr indent="0" lvl="0" marL="233361" rtl="0" algn="l">
              <a:lnSpc>
                <a:spcPct val="100000"/>
              </a:lnSpc>
              <a:spcBef>
                <a:spcPts val="980"/>
              </a:spcBef>
              <a:spcAft>
                <a:spcPts val="0"/>
              </a:spcAft>
              <a:buClr>
                <a:srgbClr val="000000"/>
              </a:buClr>
              <a:buSzPts val="2160"/>
              <a:buNone/>
            </a:pPr>
            <a:r>
              <a:t/>
            </a:r>
            <a:endParaRPr/>
          </a:p>
          <a:p>
            <a:pPr indent="-514350" lvl="0" marL="747712" rtl="0" algn="l">
              <a:lnSpc>
                <a:spcPct val="100000"/>
              </a:lnSpc>
              <a:spcBef>
                <a:spcPts val="980"/>
              </a:spcBef>
              <a:spcAft>
                <a:spcPts val="0"/>
              </a:spcAft>
              <a:buClr>
                <a:srgbClr val="000000"/>
              </a:buClr>
              <a:buSzPts val="2160"/>
              <a:buAutoNum type="arabicPeriod"/>
            </a:pPr>
            <a:r>
              <a:rPr lang="pt-BR">
                <a:latin typeface="Quattrocento Sans"/>
                <a:ea typeface="Quattrocento Sans"/>
                <a:cs typeface="Quattrocento Sans"/>
                <a:sym typeface="Quattrocento Sans"/>
              </a:rPr>
              <a:t>Criar a máquina virtual.</a:t>
            </a:r>
            <a:endParaRPr/>
          </a:p>
          <a:p>
            <a:pPr indent="-514350" lvl="0" marL="747712" rtl="0" algn="l">
              <a:lnSpc>
                <a:spcPct val="100000"/>
              </a:lnSpc>
              <a:spcBef>
                <a:spcPts val="980"/>
              </a:spcBef>
              <a:spcAft>
                <a:spcPts val="0"/>
              </a:spcAft>
              <a:buClr>
                <a:srgbClr val="000000"/>
              </a:buClr>
              <a:buSzPts val="2160"/>
              <a:buAutoNum type="arabicPeriod"/>
            </a:pPr>
            <a:r>
              <a:rPr lang="pt-BR">
                <a:latin typeface="Quattrocento Sans"/>
                <a:ea typeface="Quattrocento Sans"/>
                <a:cs typeface="Quattrocento Sans"/>
                <a:sym typeface="Quattrocento Sans"/>
              </a:rPr>
              <a:t>Conectar à máquina virtual.</a:t>
            </a:r>
            <a:endParaRPr/>
          </a:p>
          <a:p>
            <a:pPr indent="-514350" lvl="0" marL="747712" rtl="0" algn="l">
              <a:lnSpc>
                <a:spcPct val="100000"/>
              </a:lnSpc>
              <a:spcBef>
                <a:spcPts val="980"/>
              </a:spcBef>
              <a:spcAft>
                <a:spcPts val="0"/>
              </a:spcAft>
              <a:buClr>
                <a:srgbClr val="000000"/>
              </a:buClr>
              <a:buSzPts val="2160"/>
              <a:buFont typeface="Quattrocento Sans"/>
              <a:buAutoNum type="arabicPeriod"/>
            </a:pPr>
            <a:r>
              <a:rPr lang="pt-BR">
                <a:latin typeface="Quattrocento Sans"/>
                <a:ea typeface="Quattrocento Sans"/>
                <a:cs typeface="Quattrocento Sans"/>
                <a:sym typeface="Quattrocento Sans"/>
              </a:rPr>
              <a:t>Instalar a função de servidor da Web e testar.</a:t>
            </a:r>
            <a:endParaRPr/>
          </a:p>
        </p:txBody>
      </p:sp>
      <p:pic>
        <p:nvPicPr>
          <p:cNvPr id="851" name="Google Shape;851;p72"/>
          <p:cNvPicPr preferRelativeResize="0"/>
          <p:nvPr/>
        </p:nvPicPr>
        <p:blipFill rotWithShape="1">
          <a:blip r:embed="rId3">
            <a:alphaModFix/>
          </a:blip>
          <a:srcRect b="0" l="0" r="0" t="0"/>
          <a:stretch/>
        </p:blipFill>
        <p:spPr>
          <a:xfrm>
            <a:off x="7439025" y="1447034"/>
            <a:ext cx="3762375" cy="3963931"/>
          </a:xfrm>
          <a:prstGeom prst="rect">
            <a:avLst/>
          </a:prstGeom>
          <a:noFill/>
          <a:ln>
            <a:noFill/>
          </a:ln>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59" name="Shape 859"/>
        <p:cNvGrpSpPr/>
        <p:nvPr/>
      </p:nvGrpSpPr>
      <p:grpSpPr>
        <a:xfrm>
          <a:off x="0" y="0"/>
          <a:ext cx="0" cy="0"/>
          <a:chOff x="0" y="0"/>
          <a:chExt cx="0" cy="0"/>
        </a:xfrm>
      </p:grpSpPr>
      <p:sp>
        <p:nvSpPr>
          <p:cNvPr id="860" name="Google Shape;860;p73"/>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pt-BR"/>
              <a:t>Serviços de Aplicativo do Azure</a:t>
            </a:r>
            <a:endParaRPr/>
          </a:p>
        </p:txBody>
      </p:sp>
      <p:pic>
        <p:nvPicPr>
          <p:cNvPr descr="O ícone do Serviço de Aplicativo do Azure - forma de nuvem rodeada por vários exemplos de aplicativos." id="861" name="Google Shape;861;p73"/>
          <p:cNvPicPr preferRelativeResize="0"/>
          <p:nvPr/>
        </p:nvPicPr>
        <p:blipFill rotWithShape="1">
          <a:blip r:embed="rId3">
            <a:alphaModFix/>
          </a:blip>
          <a:srcRect b="0" l="0" r="0" t="0"/>
          <a:stretch/>
        </p:blipFill>
        <p:spPr>
          <a:xfrm>
            <a:off x="418643" y="1674428"/>
            <a:ext cx="2825439" cy="2698453"/>
          </a:xfrm>
          <a:prstGeom prst="rect">
            <a:avLst/>
          </a:prstGeom>
          <a:noFill/>
          <a:ln>
            <a:noFill/>
          </a:ln>
        </p:spPr>
      </p:pic>
      <p:sp>
        <p:nvSpPr>
          <p:cNvPr id="862" name="Google Shape;862;p73"/>
          <p:cNvSpPr txBox="1"/>
          <p:nvPr>
            <p:ph idx="1" type="body"/>
          </p:nvPr>
        </p:nvSpPr>
        <p:spPr>
          <a:xfrm>
            <a:off x="3558589" y="1674428"/>
            <a:ext cx="8214768" cy="327782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000000"/>
              </a:buClr>
              <a:buSzPts val="2160"/>
              <a:buNone/>
            </a:pPr>
            <a:r>
              <a:rPr lang="pt-BR">
                <a:latin typeface="Quattrocento Sans"/>
                <a:ea typeface="Quattrocento Sans"/>
                <a:cs typeface="Quattrocento Sans"/>
                <a:sym typeface="Quattrocento Sans"/>
              </a:rPr>
              <a:t>O </a:t>
            </a:r>
            <a:r>
              <a:rPr b="1" lang="pt-BR">
                <a:latin typeface="Quattrocento Sans"/>
                <a:ea typeface="Quattrocento Sans"/>
                <a:cs typeface="Quattrocento Sans"/>
                <a:sym typeface="Quattrocento Sans"/>
              </a:rPr>
              <a:t>Serviço de Aplicativo </a:t>
            </a:r>
            <a:r>
              <a:rPr lang="pt-BR">
                <a:latin typeface="Quattrocento Sans"/>
                <a:ea typeface="Quattrocento Sans"/>
                <a:cs typeface="Quattrocento Sans"/>
                <a:sym typeface="Quattrocento Sans"/>
              </a:rPr>
              <a:t>do Azure é uma plataforma totalmente gerenciada para criar, implantar e escalar aplicativos Web e APIs com rapidez. </a:t>
            </a:r>
            <a:endParaRPr/>
          </a:p>
          <a:p>
            <a:pPr indent="-342900" lvl="0" marL="342900" rtl="0" algn="l">
              <a:lnSpc>
                <a:spcPct val="100000"/>
              </a:lnSpc>
              <a:spcBef>
                <a:spcPts val="1800"/>
              </a:spcBef>
              <a:spcAft>
                <a:spcPts val="0"/>
              </a:spcAft>
              <a:buClr>
                <a:srgbClr val="000000"/>
              </a:buClr>
              <a:buSzPts val="2160"/>
              <a:buFont typeface="Arial"/>
              <a:buChar char="•"/>
            </a:pPr>
            <a:r>
              <a:rPr lang="pt-BR"/>
              <a:t>Trabalha com </a:t>
            </a:r>
            <a:r>
              <a:rPr lang="pt-BR">
                <a:latin typeface="Quattrocento Sans"/>
                <a:ea typeface="Quattrocento Sans"/>
                <a:cs typeface="Quattrocento Sans"/>
                <a:sym typeface="Quattrocento Sans"/>
              </a:rPr>
              <a:t>.</a:t>
            </a:r>
            <a:r>
              <a:rPr lang="pt-BR"/>
              <a:t>NET</a:t>
            </a:r>
            <a:r>
              <a:rPr lang="pt-BR">
                <a:latin typeface="Quattrocento Sans"/>
                <a:ea typeface="Quattrocento Sans"/>
                <a:cs typeface="Quattrocento Sans"/>
                <a:sym typeface="Quattrocento Sans"/>
              </a:rPr>
              <a:t>, .</a:t>
            </a:r>
            <a:r>
              <a:rPr lang="pt-BR"/>
              <a:t>NET</a:t>
            </a:r>
            <a:r>
              <a:rPr lang="pt-BR">
                <a:latin typeface="Quattrocento Sans"/>
                <a:ea typeface="Quattrocento Sans"/>
                <a:cs typeface="Quattrocento Sans"/>
                <a:sym typeface="Quattrocento Sans"/>
              </a:rPr>
              <a:t> Core, Node.js, Java, </a:t>
            </a:r>
            <a:r>
              <a:rPr lang="pt-BR"/>
              <a:t>Python ou</a:t>
            </a:r>
            <a:r>
              <a:rPr lang="pt-BR">
                <a:latin typeface="Quattrocento Sans"/>
                <a:ea typeface="Quattrocento Sans"/>
                <a:cs typeface="Quattrocento Sans"/>
                <a:sym typeface="Quattrocento Sans"/>
              </a:rPr>
              <a:t> php.</a:t>
            </a:r>
            <a:endParaRPr/>
          </a:p>
          <a:p>
            <a:pPr indent="-342900" lvl="0" marL="342900" rtl="0" algn="l">
              <a:lnSpc>
                <a:spcPct val="100000"/>
              </a:lnSpc>
              <a:spcBef>
                <a:spcPts val="1800"/>
              </a:spcBef>
              <a:spcAft>
                <a:spcPts val="0"/>
              </a:spcAft>
              <a:buClr>
                <a:srgbClr val="000000"/>
              </a:buClr>
              <a:buSzPts val="2160"/>
              <a:buFont typeface="Arial"/>
              <a:buChar char="•"/>
            </a:pPr>
            <a:r>
              <a:rPr lang="pt-BR"/>
              <a:t>Oferta de PaaS com requisitos de nível corporativo de desempenho, segurança e conformidade. </a:t>
            </a:r>
            <a:endParaRPr/>
          </a:p>
          <a:p>
            <a:pPr indent="-205740" lvl="0" marL="342900" rtl="0" algn="l">
              <a:lnSpc>
                <a:spcPct val="100000"/>
              </a:lnSpc>
              <a:spcBef>
                <a:spcPts val="1800"/>
              </a:spcBef>
              <a:spcAft>
                <a:spcPts val="0"/>
              </a:spcAft>
              <a:buClr>
                <a:srgbClr val="000000"/>
              </a:buClr>
              <a:buSzPts val="2160"/>
              <a:buFont typeface="Arial"/>
              <a:buNone/>
            </a:pPr>
            <a:r>
              <a:t/>
            </a:r>
            <a:endParaRPr/>
          </a:p>
        </p:txBody>
      </p:sp>
      <p:sp>
        <p:nvSpPr>
          <p:cNvPr id="863" name="Google Shape;863;p73"/>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Todos os direitos reservados.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74"/>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pt-BR"/>
              <a:t>Orientação – Criar um Serviço de Aplicativo</a:t>
            </a:r>
            <a:endParaRPr/>
          </a:p>
        </p:txBody>
      </p:sp>
      <p:sp>
        <p:nvSpPr>
          <p:cNvPr id="873" name="Google Shape;873;p74"/>
          <p:cNvSpPr txBox="1"/>
          <p:nvPr>
            <p:ph idx="1" type="body"/>
          </p:nvPr>
        </p:nvSpPr>
        <p:spPr>
          <a:xfrm>
            <a:off x="319630" y="1602502"/>
            <a:ext cx="5677358" cy="3154710"/>
          </a:xfrm>
          <a:prstGeom prst="rect">
            <a:avLst/>
          </a:prstGeom>
          <a:noFill/>
          <a:ln>
            <a:noFill/>
          </a:ln>
        </p:spPr>
        <p:txBody>
          <a:bodyPr anchorCtr="0" anchor="t" bIns="91425" lIns="0" spcFirstLastPara="1" rIns="146300" wrap="square" tIns="91425">
            <a:spAutoFit/>
          </a:bodyPr>
          <a:lstStyle/>
          <a:p>
            <a:pPr indent="0" lvl="0" marL="0" rtl="0" algn="l">
              <a:lnSpc>
                <a:spcPct val="100000"/>
              </a:lnSpc>
              <a:spcBef>
                <a:spcPts val="0"/>
              </a:spcBef>
              <a:spcAft>
                <a:spcPts val="0"/>
              </a:spcAft>
              <a:buClr>
                <a:srgbClr val="000000"/>
              </a:buClr>
              <a:buSzPts val="2160"/>
              <a:buNone/>
            </a:pPr>
            <a:r>
              <a:rPr lang="pt-BR"/>
              <a:t>Criar um novo Aplicativo Web usando uma imagem do Docker armazenada no Registro de Contêiner do Azure. </a:t>
            </a:r>
            <a:endParaRPr/>
          </a:p>
          <a:p>
            <a:pPr indent="0" lvl="0" marL="0" rtl="0" algn="l">
              <a:lnSpc>
                <a:spcPct val="100000"/>
              </a:lnSpc>
              <a:spcBef>
                <a:spcPts val="980"/>
              </a:spcBef>
              <a:spcAft>
                <a:spcPts val="0"/>
              </a:spcAft>
              <a:buClr>
                <a:srgbClr val="000000"/>
              </a:buClr>
              <a:buSzPts val="2160"/>
              <a:buNone/>
            </a:pPr>
            <a:r>
              <a:t/>
            </a:r>
            <a:endParaRPr>
              <a:latin typeface="Quattrocento Sans"/>
              <a:ea typeface="Quattrocento Sans"/>
              <a:cs typeface="Quattrocento Sans"/>
              <a:sym typeface="Quattrocento Sans"/>
            </a:endParaRPr>
          </a:p>
          <a:p>
            <a:pPr indent="-457200" lvl="0" marL="457200" rtl="0" algn="l">
              <a:lnSpc>
                <a:spcPct val="100000"/>
              </a:lnSpc>
              <a:spcBef>
                <a:spcPts val="980"/>
              </a:spcBef>
              <a:spcAft>
                <a:spcPts val="0"/>
              </a:spcAft>
              <a:buClr>
                <a:srgbClr val="000000"/>
              </a:buClr>
              <a:buSzPts val="2160"/>
              <a:buFont typeface="Quattrocento Sans"/>
              <a:buAutoNum type="arabicPeriod"/>
            </a:pPr>
            <a:r>
              <a:rPr lang="pt-BR">
                <a:latin typeface="Quattrocento Sans"/>
                <a:ea typeface="Quattrocento Sans"/>
                <a:cs typeface="Quattrocento Sans"/>
                <a:sym typeface="Quattrocento Sans"/>
              </a:rPr>
              <a:t>Criar um Aplicativo Web usando uma imagem do Docker.</a:t>
            </a:r>
            <a:endParaRPr/>
          </a:p>
          <a:p>
            <a:pPr indent="-457200" lvl="0" marL="457200" rtl="0" algn="l">
              <a:lnSpc>
                <a:spcPct val="100000"/>
              </a:lnSpc>
              <a:spcBef>
                <a:spcPts val="980"/>
              </a:spcBef>
              <a:spcAft>
                <a:spcPts val="0"/>
              </a:spcAft>
              <a:buClr>
                <a:srgbClr val="000000"/>
              </a:buClr>
              <a:buSzPts val="2160"/>
              <a:buFont typeface="Quattrocento Sans"/>
              <a:buAutoNum type="arabicPeriod"/>
            </a:pPr>
            <a:r>
              <a:rPr lang="pt-BR">
                <a:latin typeface="Quattrocento Sans"/>
                <a:ea typeface="Quattrocento Sans"/>
                <a:cs typeface="Quattrocento Sans"/>
                <a:sym typeface="Quattrocento Sans"/>
              </a:rPr>
              <a:t>Testar o Aplicativo Web.</a:t>
            </a:r>
            <a:endParaRPr/>
          </a:p>
        </p:txBody>
      </p:sp>
      <p:pic>
        <p:nvPicPr>
          <p:cNvPr id="874" name="Google Shape;874;p74"/>
          <p:cNvPicPr preferRelativeResize="0"/>
          <p:nvPr/>
        </p:nvPicPr>
        <p:blipFill rotWithShape="1">
          <a:blip r:embed="rId3">
            <a:alphaModFix/>
          </a:blip>
          <a:srcRect b="0" l="0" r="0" t="0"/>
          <a:stretch/>
        </p:blipFill>
        <p:spPr>
          <a:xfrm>
            <a:off x="7439025" y="1447034"/>
            <a:ext cx="3762375" cy="3963931"/>
          </a:xfrm>
          <a:prstGeom prst="rect">
            <a:avLst/>
          </a:prstGeom>
          <a:noFill/>
          <a:ln>
            <a:noFill/>
          </a:ln>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82" name="Shape 882"/>
        <p:cNvGrpSpPr/>
        <p:nvPr/>
      </p:nvGrpSpPr>
      <p:grpSpPr>
        <a:xfrm>
          <a:off x="0" y="0"/>
          <a:ext cx="0" cy="0"/>
          <a:chOff x="0" y="0"/>
          <a:chExt cx="0" cy="0"/>
        </a:xfrm>
      </p:grpSpPr>
      <p:sp>
        <p:nvSpPr>
          <p:cNvPr id="883" name="Google Shape;883;p75"/>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pt-BR"/>
              <a:t>Serviços de Contêiner do Azure</a:t>
            </a:r>
            <a:endParaRPr/>
          </a:p>
        </p:txBody>
      </p:sp>
      <p:sp>
        <p:nvSpPr>
          <p:cNvPr id="884" name="Google Shape;884;p75"/>
          <p:cNvSpPr txBox="1"/>
          <p:nvPr>
            <p:ph idx="1" type="body"/>
          </p:nvPr>
        </p:nvSpPr>
        <p:spPr>
          <a:xfrm>
            <a:off x="418643" y="1277599"/>
            <a:ext cx="11340811" cy="923330"/>
          </a:xfrm>
          <a:prstGeom prst="rect">
            <a:avLst/>
          </a:prstGeom>
          <a:noFill/>
          <a:ln>
            <a:noFill/>
          </a:ln>
        </p:spPr>
        <p:txBody>
          <a:bodyPr anchorCtr="0" anchor="t" bIns="91425" lIns="0" spcFirstLastPara="1" rIns="146300" wrap="square" tIns="91425">
            <a:spAutoFit/>
          </a:bodyPr>
          <a:lstStyle/>
          <a:p>
            <a:pPr indent="0" lvl="0" marL="0" rtl="0" algn="l">
              <a:lnSpc>
                <a:spcPct val="100000"/>
              </a:lnSpc>
              <a:spcBef>
                <a:spcPts val="0"/>
              </a:spcBef>
              <a:spcAft>
                <a:spcPts val="0"/>
              </a:spcAft>
              <a:buClr>
                <a:srgbClr val="000000"/>
              </a:buClr>
              <a:buSzPts val="2160"/>
              <a:buNone/>
            </a:pPr>
            <a:r>
              <a:rPr lang="pt-BR"/>
              <a:t>Os </a:t>
            </a:r>
            <a:r>
              <a:rPr b="1" lang="pt-BR"/>
              <a:t>Contêineres</a:t>
            </a:r>
            <a:r>
              <a:rPr lang="pt-BR"/>
              <a:t> do Azure são um ambiente virtualizado leve que não exige gerenciamento do sistema operacional e pode responder a mudanças sob demanda. </a:t>
            </a:r>
            <a:endParaRPr/>
          </a:p>
        </p:txBody>
      </p:sp>
      <p:grpSp>
        <p:nvGrpSpPr>
          <p:cNvPr descr="Ícone Instâncias de Contêiner do Azure.  Um contêiner de remessa com uma seta mostrando que ele se moveu para a nuvem." id="885" name="Google Shape;885;p75"/>
          <p:cNvGrpSpPr/>
          <p:nvPr/>
        </p:nvGrpSpPr>
        <p:grpSpPr>
          <a:xfrm>
            <a:off x="473880" y="2779196"/>
            <a:ext cx="11001661" cy="1107996"/>
            <a:chOff x="473880" y="2941121"/>
            <a:chExt cx="11001661" cy="1107996"/>
          </a:xfrm>
        </p:grpSpPr>
        <p:sp>
          <p:nvSpPr>
            <p:cNvPr id="886" name="Google Shape;886;p75"/>
            <p:cNvSpPr txBox="1"/>
            <p:nvPr/>
          </p:nvSpPr>
          <p:spPr>
            <a:xfrm>
              <a:off x="1830969" y="2941121"/>
              <a:ext cx="9644572" cy="11079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60"/>
                <a:buFont typeface="Noto Sans Symbols"/>
                <a:buNone/>
              </a:pPr>
              <a:r>
                <a:rPr b="1" lang="pt-BR" sz="2400">
                  <a:solidFill>
                    <a:schemeClr val="dk1"/>
                  </a:solidFill>
                  <a:latin typeface="Quattrocento Sans"/>
                  <a:ea typeface="Quattrocento Sans"/>
                  <a:cs typeface="Quattrocento Sans"/>
                  <a:sym typeface="Quattrocento Sans"/>
                </a:rPr>
                <a:t>Instâncias de Contêiner do Azure</a:t>
              </a:r>
              <a:r>
                <a:rPr lang="pt-BR" sz="2400">
                  <a:solidFill>
                    <a:schemeClr val="dk1"/>
                  </a:solidFill>
                  <a:latin typeface="Quattrocento Sans"/>
                  <a:ea typeface="Quattrocento Sans"/>
                  <a:cs typeface="Quattrocento Sans"/>
                  <a:sym typeface="Quattrocento Sans"/>
                </a:rPr>
                <a:t>: uma oferta do PaaS que executa um contêiner no Azure sem precisar gerenciar uma máquina virtual ou serviços adicionais.</a:t>
              </a:r>
              <a:endParaRPr/>
            </a:p>
          </p:txBody>
        </p:sp>
        <p:pic>
          <p:nvPicPr>
            <p:cNvPr id="887" name="Google Shape;887;p75"/>
            <p:cNvPicPr preferRelativeResize="0"/>
            <p:nvPr/>
          </p:nvPicPr>
          <p:blipFill rotWithShape="1">
            <a:blip r:embed="rId3">
              <a:alphaModFix/>
            </a:blip>
            <a:srcRect b="0" l="0" r="0" t="0"/>
            <a:stretch/>
          </p:blipFill>
          <p:spPr>
            <a:xfrm>
              <a:off x="473880" y="2947487"/>
              <a:ext cx="1095264" cy="1095264"/>
            </a:xfrm>
            <a:prstGeom prst="rect">
              <a:avLst/>
            </a:prstGeom>
            <a:noFill/>
            <a:ln>
              <a:noFill/>
            </a:ln>
          </p:spPr>
        </p:pic>
      </p:grpSp>
      <p:grpSp>
        <p:nvGrpSpPr>
          <p:cNvPr descr="Ícone do Serviço de Kubernetes do Azure.  É um conjunto de contêineres de remessa centralmente gerenciado." id="888" name="Google Shape;888;p75"/>
          <p:cNvGrpSpPr/>
          <p:nvPr/>
        </p:nvGrpSpPr>
        <p:grpSpPr>
          <a:xfrm>
            <a:off x="473880" y="4415615"/>
            <a:ext cx="11001661" cy="1095264"/>
            <a:chOff x="473880" y="4577540"/>
            <a:chExt cx="11001661" cy="1095264"/>
          </a:xfrm>
        </p:grpSpPr>
        <p:pic>
          <p:nvPicPr>
            <p:cNvPr id="889" name="Google Shape;889;p75"/>
            <p:cNvPicPr preferRelativeResize="0"/>
            <p:nvPr/>
          </p:nvPicPr>
          <p:blipFill rotWithShape="1">
            <a:blip r:embed="rId4">
              <a:alphaModFix/>
            </a:blip>
            <a:srcRect b="0" l="0" r="0" t="0"/>
            <a:stretch/>
          </p:blipFill>
          <p:spPr>
            <a:xfrm>
              <a:off x="473880" y="4577540"/>
              <a:ext cx="1095264" cy="1095264"/>
            </a:xfrm>
            <a:prstGeom prst="rect">
              <a:avLst/>
            </a:prstGeom>
            <a:noFill/>
            <a:ln>
              <a:noFill/>
            </a:ln>
          </p:spPr>
        </p:pic>
        <p:sp>
          <p:nvSpPr>
            <p:cNvPr id="890" name="Google Shape;890;p75"/>
            <p:cNvSpPr txBox="1"/>
            <p:nvPr/>
          </p:nvSpPr>
          <p:spPr>
            <a:xfrm>
              <a:off x="1830969" y="4755840"/>
              <a:ext cx="9644572" cy="73866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60"/>
                <a:buFont typeface="Noto Sans Symbols"/>
                <a:buNone/>
              </a:pPr>
              <a:r>
                <a:rPr b="1" lang="pt-BR" sz="2400">
                  <a:solidFill>
                    <a:schemeClr val="dk1"/>
                  </a:solidFill>
                  <a:latin typeface="Quattrocento Sans"/>
                  <a:ea typeface="Quattrocento Sans"/>
                  <a:cs typeface="Quattrocento Sans"/>
                  <a:sym typeface="Quattrocento Sans"/>
                </a:rPr>
                <a:t>Serviço de Kubernetes do Azure</a:t>
              </a:r>
              <a:r>
                <a:rPr lang="pt-BR" sz="2400">
                  <a:solidFill>
                    <a:schemeClr val="dk1"/>
                  </a:solidFill>
                  <a:latin typeface="Quattrocento Sans"/>
                  <a:ea typeface="Quattrocento Sans"/>
                  <a:cs typeface="Quattrocento Sans"/>
                  <a:sym typeface="Quattrocento Sans"/>
                </a:rPr>
                <a:t>: um serviço de orquestração para contêineres com arquiteturas distribuídas e grandes volumes de contêineres. </a:t>
              </a:r>
              <a:endParaRPr/>
            </a:p>
          </p:txBody>
        </p:sp>
      </p:grpSp>
      <p:sp>
        <p:nvSpPr>
          <p:cNvPr id="891" name="Google Shape;891;p75"/>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Todos os direitos reservados.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76"/>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pt-BR"/>
              <a:t>Orientação - Implantar Instâncias de Contêiner do Azure</a:t>
            </a:r>
            <a:endParaRPr/>
          </a:p>
        </p:txBody>
      </p:sp>
      <p:sp>
        <p:nvSpPr>
          <p:cNvPr id="897" name="Google Shape;897;p76"/>
          <p:cNvSpPr txBox="1"/>
          <p:nvPr>
            <p:ph idx="1" type="body"/>
          </p:nvPr>
        </p:nvSpPr>
        <p:spPr>
          <a:xfrm>
            <a:off x="418642" y="1456897"/>
            <a:ext cx="5677358" cy="3524042"/>
          </a:xfrm>
          <a:prstGeom prst="rect">
            <a:avLst/>
          </a:prstGeom>
          <a:noFill/>
          <a:ln>
            <a:noFill/>
          </a:ln>
        </p:spPr>
        <p:txBody>
          <a:bodyPr anchorCtr="0" anchor="t" bIns="91425" lIns="0" spcFirstLastPara="1" rIns="146300" wrap="square" tIns="91425">
            <a:spAutoFit/>
          </a:bodyPr>
          <a:lstStyle/>
          <a:p>
            <a:pPr indent="0" lvl="0" marL="233361" rtl="0" algn="l">
              <a:lnSpc>
                <a:spcPct val="100000"/>
              </a:lnSpc>
              <a:spcBef>
                <a:spcPts val="0"/>
              </a:spcBef>
              <a:spcAft>
                <a:spcPts val="0"/>
              </a:spcAft>
              <a:buClr>
                <a:srgbClr val="000000"/>
              </a:buClr>
              <a:buSzPts val="2160"/>
              <a:buNone/>
            </a:pPr>
            <a:r>
              <a:rPr lang="pt-BR"/>
              <a:t>Usando o Portal do Azure, criar, configurar e implantar um contêiner do Docker em uma Instância de Contêiner do Azure. O contêiner implantará uma página Hello em HTML. </a:t>
            </a:r>
            <a:endParaRPr/>
          </a:p>
          <a:p>
            <a:pPr indent="0" lvl="0" marL="233361" rtl="0" algn="l">
              <a:lnSpc>
                <a:spcPct val="100000"/>
              </a:lnSpc>
              <a:spcBef>
                <a:spcPts val="980"/>
              </a:spcBef>
              <a:spcAft>
                <a:spcPts val="0"/>
              </a:spcAft>
              <a:buClr>
                <a:srgbClr val="000000"/>
              </a:buClr>
              <a:buSzPts val="2160"/>
              <a:buNone/>
            </a:pPr>
            <a:r>
              <a:t/>
            </a:r>
            <a:endParaRPr>
              <a:latin typeface="Quattrocento Sans"/>
              <a:ea typeface="Quattrocento Sans"/>
              <a:cs typeface="Quattrocento Sans"/>
              <a:sym typeface="Quattrocento Sans"/>
            </a:endParaRPr>
          </a:p>
          <a:p>
            <a:pPr indent="-514350" lvl="0" marL="747712" rtl="0" algn="l">
              <a:lnSpc>
                <a:spcPct val="100000"/>
              </a:lnSpc>
              <a:spcBef>
                <a:spcPts val="980"/>
              </a:spcBef>
              <a:spcAft>
                <a:spcPts val="0"/>
              </a:spcAft>
              <a:buClr>
                <a:srgbClr val="000000"/>
              </a:buClr>
              <a:buSzPts val="2160"/>
              <a:buFont typeface="Quattrocento Sans"/>
              <a:buAutoNum type="arabicPeriod"/>
            </a:pPr>
            <a:r>
              <a:rPr lang="pt-BR">
                <a:latin typeface="Quattrocento Sans"/>
                <a:ea typeface="Quattrocento Sans"/>
                <a:cs typeface="Quattrocento Sans"/>
                <a:sym typeface="Quattrocento Sans"/>
              </a:rPr>
              <a:t>Criar uma instância de contêiner.</a:t>
            </a:r>
            <a:endParaRPr/>
          </a:p>
          <a:p>
            <a:pPr indent="-514350" lvl="0" marL="747712" rtl="0" algn="l">
              <a:lnSpc>
                <a:spcPct val="100000"/>
              </a:lnSpc>
              <a:spcBef>
                <a:spcPts val="980"/>
              </a:spcBef>
              <a:spcAft>
                <a:spcPts val="0"/>
              </a:spcAft>
              <a:buClr>
                <a:srgbClr val="000000"/>
              </a:buClr>
              <a:buSzPts val="2160"/>
              <a:buFont typeface="Quattrocento Sans"/>
              <a:buAutoNum type="arabicPeriod"/>
            </a:pPr>
            <a:r>
              <a:rPr lang="pt-BR">
                <a:latin typeface="Quattrocento Sans"/>
                <a:ea typeface="Quattrocento Sans"/>
                <a:cs typeface="Quattrocento Sans"/>
                <a:sym typeface="Quattrocento Sans"/>
              </a:rPr>
              <a:t>Implantar o contêiner e testar.</a:t>
            </a:r>
            <a:endParaRPr/>
          </a:p>
        </p:txBody>
      </p:sp>
      <p:pic>
        <p:nvPicPr>
          <p:cNvPr id="898" name="Google Shape;898;p76"/>
          <p:cNvPicPr preferRelativeResize="0"/>
          <p:nvPr/>
        </p:nvPicPr>
        <p:blipFill rotWithShape="1">
          <a:blip r:embed="rId3">
            <a:alphaModFix/>
          </a:blip>
          <a:srcRect b="0" l="0" r="0" t="0"/>
          <a:stretch/>
        </p:blipFill>
        <p:spPr>
          <a:xfrm>
            <a:off x="7439025" y="1447034"/>
            <a:ext cx="3762375" cy="3963931"/>
          </a:xfrm>
          <a:prstGeom prst="rect">
            <a:avLst/>
          </a:prstGeom>
          <a:noFill/>
          <a:ln>
            <a:noFill/>
          </a:ln>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06" name="Shape 906"/>
        <p:cNvGrpSpPr/>
        <p:nvPr/>
      </p:nvGrpSpPr>
      <p:grpSpPr>
        <a:xfrm>
          <a:off x="0" y="0"/>
          <a:ext cx="0" cy="0"/>
          <a:chOff x="0" y="0"/>
          <a:chExt cx="0" cy="0"/>
        </a:xfrm>
      </p:grpSpPr>
      <p:sp>
        <p:nvSpPr>
          <p:cNvPr id="907" name="Google Shape;907;p77"/>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pt-BR"/>
              <a:t>Área de Trabalho Virtual do Azure</a:t>
            </a:r>
            <a:endParaRPr/>
          </a:p>
        </p:txBody>
      </p:sp>
      <p:sp>
        <p:nvSpPr>
          <p:cNvPr id="908" name="Google Shape;908;p77"/>
          <p:cNvSpPr txBox="1"/>
          <p:nvPr>
            <p:ph idx="1" type="body"/>
          </p:nvPr>
        </p:nvSpPr>
        <p:spPr>
          <a:xfrm>
            <a:off x="418643" y="1595443"/>
            <a:ext cx="7428185" cy="461664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000000"/>
              </a:buClr>
              <a:buSzPts val="2160"/>
              <a:buNone/>
            </a:pPr>
            <a:r>
              <a:rPr lang="pt-BR">
                <a:latin typeface="Quattrocento Sans"/>
                <a:ea typeface="Quattrocento Sans"/>
                <a:cs typeface="Quattrocento Sans"/>
                <a:sym typeface="Quattrocento Sans"/>
              </a:rPr>
              <a:t>A </a:t>
            </a:r>
            <a:r>
              <a:rPr b="1" lang="pt-BR">
                <a:latin typeface="Quattrocento Sans"/>
                <a:ea typeface="Quattrocento Sans"/>
                <a:cs typeface="Quattrocento Sans"/>
                <a:sym typeface="Quattrocento Sans"/>
              </a:rPr>
              <a:t>Área de Trabalho Virtual do Azure </a:t>
            </a:r>
            <a:r>
              <a:rPr lang="pt-BR">
                <a:latin typeface="Quattrocento Sans"/>
                <a:ea typeface="Quattrocento Sans"/>
                <a:cs typeface="Quattrocento Sans"/>
                <a:sym typeface="Quattrocento Sans"/>
              </a:rPr>
              <a:t>é uma virtualização de desktop e aplicativo que roda na nuvem. </a:t>
            </a:r>
            <a:endParaRPr/>
          </a:p>
          <a:p>
            <a:pPr indent="-342900" lvl="0" marL="342900" rtl="0" algn="l">
              <a:lnSpc>
                <a:spcPct val="100000"/>
              </a:lnSpc>
              <a:spcBef>
                <a:spcPts val="1800"/>
              </a:spcBef>
              <a:spcAft>
                <a:spcPts val="0"/>
              </a:spcAft>
              <a:buClr>
                <a:srgbClr val="000000"/>
              </a:buClr>
              <a:buSzPts val="2160"/>
              <a:buFont typeface="Arial"/>
              <a:buChar char="•"/>
            </a:pPr>
            <a:r>
              <a:rPr lang="pt-BR">
                <a:latin typeface="Quattrocento Sans"/>
                <a:ea typeface="Quattrocento Sans"/>
                <a:cs typeface="Quattrocento Sans"/>
                <a:sym typeface="Quattrocento Sans"/>
              </a:rPr>
              <a:t>Criar um ambiente completo de virtualização da área de trabalho sem precisar executar outros servidores </a:t>
            </a:r>
            <a:br>
              <a:rPr lang="pt-BR">
                <a:latin typeface="Quattrocento Sans"/>
                <a:ea typeface="Quattrocento Sans"/>
                <a:cs typeface="Quattrocento Sans"/>
                <a:sym typeface="Quattrocento Sans"/>
              </a:rPr>
            </a:br>
            <a:r>
              <a:rPr lang="pt-BR">
                <a:latin typeface="Quattrocento Sans"/>
                <a:ea typeface="Quattrocento Sans"/>
                <a:cs typeface="Quattrocento Sans"/>
                <a:sym typeface="Quattrocento Sans"/>
              </a:rPr>
              <a:t>de gateway. </a:t>
            </a:r>
            <a:endParaRPr/>
          </a:p>
          <a:p>
            <a:pPr indent="-342900" lvl="0" marL="342900" rtl="0" algn="l">
              <a:lnSpc>
                <a:spcPct val="100000"/>
              </a:lnSpc>
              <a:spcBef>
                <a:spcPts val="1800"/>
              </a:spcBef>
              <a:spcAft>
                <a:spcPts val="0"/>
              </a:spcAft>
              <a:buClr>
                <a:srgbClr val="000000"/>
              </a:buClr>
              <a:buSzPts val="2160"/>
              <a:buFont typeface="Arial"/>
              <a:buChar char="•"/>
            </a:pPr>
            <a:r>
              <a:rPr lang="pt-BR"/>
              <a:t>Publicar pools de host ilimitados para acomodar várias cargas de trabalho.</a:t>
            </a:r>
            <a:endParaRPr/>
          </a:p>
          <a:p>
            <a:pPr indent="-342900" lvl="0" marL="342900" rtl="0" algn="l">
              <a:lnSpc>
                <a:spcPct val="100000"/>
              </a:lnSpc>
              <a:spcBef>
                <a:spcPts val="1800"/>
              </a:spcBef>
              <a:spcAft>
                <a:spcPts val="0"/>
              </a:spcAft>
              <a:buClr>
                <a:srgbClr val="000000"/>
              </a:buClr>
              <a:buSzPts val="2160"/>
              <a:buFont typeface="Arial"/>
              <a:buChar char="•"/>
            </a:pPr>
            <a:r>
              <a:rPr lang="pt-BR"/>
              <a:t>Reduzir custos com recursos em pool, com várias sessões. </a:t>
            </a:r>
            <a:endParaRPr/>
          </a:p>
          <a:p>
            <a:pPr indent="-205740" lvl="0" marL="342900" rtl="0" algn="l">
              <a:lnSpc>
                <a:spcPct val="100000"/>
              </a:lnSpc>
              <a:spcBef>
                <a:spcPts val="1800"/>
              </a:spcBef>
              <a:spcAft>
                <a:spcPts val="0"/>
              </a:spcAft>
              <a:buClr>
                <a:srgbClr val="000000"/>
              </a:buClr>
              <a:buSzPts val="2160"/>
              <a:buFont typeface="Arial"/>
              <a:buNone/>
            </a:pPr>
            <a:r>
              <a:t/>
            </a:r>
            <a:endParaRPr/>
          </a:p>
        </p:txBody>
      </p:sp>
      <p:pic>
        <p:nvPicPr>
          <p:cNvPr id="909" name="Google Shape;909;p77"/>
          <p:cNvPicPr preferRelativeResize="0"/>
          <p:nvPr/>
        </p:nvPicPr>
        <p:blipFill rotWithShape="1">
          <a:blip r:embed="rId3">
            <a:alphaModFix/>
          </a:blip>
          <a:srcRect b="0" l="0" r="0" t="0"/>
          <a:stretch/>
        </p:blipFill>
        <p:spPr>
          <a:xfrm>
            <a:off x="8497614" y="1732971"/>
            <a:ext cx="3392057" cy="3392057"/>
          </a:xfrm>
          <a:prstGeom prst="rect">
            <a:avLst/>
          </a:prstGeom>
          <a:noFill/>
          <a:ln>
            <a:noFill/>
          </a:ln>
        </p:spPr>
      </p:pic>
      <p:sp>
        <p:nvSpPr>
          <p:cNvPr id="910" name="Google Shape;910;p77"/>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Todos os direitos reservados.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78"/>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pt-BR"/>
              <a:t>Serviços de rede do Azure</a:t>
            </a:r>
            <a:endParaRPr/>
          </a:p>
        </p:txBody>
      </p:sp>
      <p:grpSp>
        <p:nvGrpSpPr>
          <p:cNvPr descr="Ícone de Rede Virtual.  Um gráfico de dados que flui entre os locais." id="920" name="Google Shape;920;p78"/>
          <p:cNvGrpSpPr/>
          <p:nvPr/>
        </p:nvGrpSpPr>
        <p:grpSpPr>
          <a:xfrm>
            <a:off x="844812" y="1121827"/>
            <a:ext cx="9887148" cy="1292662"/>
            <a:chOff x="844812" y="1464727"/>
            <a:chExt cx="9887148" cy="1292662"/>
          </a:xfrm>
        </p:grpSpPr>
        <p:pic>
          <p:nvPicPr>
            <p:cNvPr id="921" name="Google Shape;921;p78"/>
            <p:cNvPicPr preferRelativeResize="0"/>
            <p:nvPr/>
          </p:nvPicPr>
          <p:blipFill rotWithShape="1">
            <a:blip r:embed="rId3">
              <a:alphaModFix/>
            </a:blip>
            <a:srcRect b="0" l="0" r="0" t="0"/>
            <a:stretch/>
          </p:blipFill>
          <p:spPr>
            <a:xfrm>
              <a:off x="844812" y="1519687"/>
              <a:ext cx="1182743" cy="1182743"/>
            </a:xfrm>
            <a:prstGeom prst="rect">
              <a:avLst/>
            </a:prstGeom>
            <a:noFill/>
            <a:ln>
              <a:noFill/>
            </a:ln>
          </p:spPr>
        </p:pic>
        <p:sp>
          <p:nvSpPr>
            <p:cNvPr id="922" name="Google Shape;922;p78"/>
            <p:cNvSpPr txBox="1"/>
            <p:nvPr/>
          </p:nvSpPr>
          <p:spPr>
            <a:xfrm>
              <a:off x="2246517" y="1464727"/>
              <a:ext cx="8485443" cy="1292662"/>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lang="pt-BR" sz="2400">
                  <a:solidFill>
                    <a:schemeClr val="dk1"/>
                  </a:solidFill>
                  <a:latin typeface="Quattrocento Sans"/>
                  <a:ea typeface="Quattrocento Sans"/>
                  <a:cs typeface="Quattrocento Sans"/>
                  <a:sym typeface="Quattrocento Sans"/>
                </a:rPr>
                <a:t>A </a:t>
              </a:r>
              <a:r>
                <a:rPr b="1" lang="pt-BR" sz="2400">
                  <a:solidFill>
                    <a:schemeClr val="dk1"/>
                  </a:solidFill>
                  <a:latin typeface="Quattrocento Sans"/>
                  <a:ea typeface="Quattrocento Sans"/>
                  <a:cs typeface="Quattrocento Sans"/>
                  <a:sym typeface="Quattrocento Sans"/>
                </a:rPr>
                <a:t>Rede Virtual (VNet) do Azure </a:t>
              </a:r>
              <a:r>
                <a:rPr lang="pt-BR" sz="2400">
                  <a:solidFill>
                    <a:schemeClr val="dk1"/>
                  </a:solidFill>
                  <a:latin typeface="Quattrocento Sans"/>
                  <a:ea typeface="Quattrocento Sans"/>
                  <a:cs typeface="Quattrocento Sans"/>
                  <a:sym typeface="Quattrocento Sans"/>
                </a:rPr>
                <a:t>permite que recursos do Azure se comuniquem entre si, com a Internet e com redes locais. </a:t>
              </a:r>
              <a:endParaRPr/>
            </a:p>
          </p:txBody>
        </p:sp>
      </p:grpSp>
      <p:grpSp>
        <p:nvGrpSpPr>
          <p:cNvPr descr="Ícone da Rede Virtual Privada (VPN).  Uma rede bloqueada que mostra comunicação dentro de um cadeado fechado." id="923" name="Google Shape;923;p78"/>
          <p:cNvGrpSpPr/>
          <p:nvPr/>
        </p:nvGrpSpPr>
        <p:grpSpPr>
          <a:xfrm>
            <a:off x="844813" y="2589054"/>
            <a:ext cx="9887147" cy="1292662"/>
            <a:chOff x="844813" y="2931954"/>
            <a:chExt cx="9887147" cy="1292662"/>
          </a:xfrm>
        </p:grpSpPr>
        <p:pic>
          <p:nvPicPr>
            <p:cNvPr id="924" name="Google Shape;924;p78"/>
            <p:cNvPicPr preferRelativeResize="0"/>
            <p:nvPr/>
          </p:nvPicPr>
          <p:blipFill rotWithShape="1">
            <a:blip r:embed="rId4">
              <a:alphaModFix/>
            </a:blip>
            <a:srcRect b="0" l="0" r="0" t="0"/>
            <a:stretch/>
          </p:blipFill>
          <p:spPr>
            <a:xfrm>
              <a:off x="844813" y="2986914"/>
              <a:ext cx="1182743" cy="1182743"/>
            </a:xfrm>
            <a:prstGeom prst="rect">
              <a:avLst/>
            </a:prstGeom>
            <a:noFill/>
            <a:ln>
              <a:noFill/>
            </a:ln>
          </p:spPr>
        </p:pic>
        <p:sp>
          <p:nvSpPr>
            <p:cNvPr id="925" name="Google Shape;925;p78"/>
            <p:cNvSpPr txBox="1"/>
            <p:nvPr/>
          </p:nvSpPr>
          <p:spPr>
            <a:xfrm>
              <a:off x="2246517" y="2931954"/>
              <a:ext cx="8485443" cy="1292662"/>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lang="pt-BR" sz="2400">
                  <a:solidFill>
                    <a:schemeClr val="dk1"/>
                  </a:solidFill>
                  <a:latin typeface="Quattrocento Sans"/>
                  <a:ea typeface="Quattrocento Sans"/>
                  <a:cs typeface="Quattrocento Sans"/>
                  <a:sym typeface="Quattrocento Sans"/>
                </a:rPr>
                <a:t>O </a:t>
              </a:r>
              <a:r>
                <a:rPr b="1" lang="pt-BR" sz="2400">
                  <a:solidFill>
                    <a:schemeClr val="dk1"/>
                  </a:solidFill>
                  <a:latin typeface="Quattrocento Sans"/>
                  <a:ea typeface="Quattrocento Sans"/>
                  <a:cs typeface="Quattrocento Sans"/>
                  <a:sym typeface="Quattrocento Sans"/>
                </a:rPr>
                <a:t>Gateway de Rede Virtual Privada (VPN)</a:t>
              </a:r>
              <a:r>
                <a:rPr lang="pt-BR" sz="2400">
                  <a:solidFill>
                    <a:schemeClr val="dk1"/>
                  </a:solidFill>
                  <a:latin typeface="Quattrocento Sans"/>
                  <a:ea typeface="Quattrocento Sans"/>
                  <a:cs typeface="Quattrocento Sans"/>
                  <a:sym typeface="Quattrocento Sans"/>
                </a:rPr>
                <a:t> é usado para enviar tráfego criptografado entre uma rede virtual do Azure e um local na Internet pública. </a:t>
              </a:r>
              <a:endParaRPr/>
            </a:p>
          </p:txBody>
        </p:sp>
      </p:grpSp>
      <p:grpSp>
        <p:nvGrpSpPr>
          <p:cNvPr descr="Ícone do Express Route do Azure.  Este é um triângulo decorativo sem significado específico." id="926" name="Google Shape;926;p78"/>
          <p:cNvGrpSpPr/>
          <p:nvPr/>
        </p:nvGrpSpPr>
        <p:grpSpPr>
          <a:xfrm>
            <a:off x="844812" y="4196642"/>
            <a:ext cx="9887148" cy="1292662"/>
            <a:chOff x="844812" y="4539542"/>
            <a:chExt cx="9887148" cy="1292662"/>
          </a:xfrm>
        </p:grpSpPr>
        <p:pic>
          <p:nvPicPr>
            <p:cNvPr id="927" name="Google Shape;927;p78"/>
            <p:cNvPicPr preferRelativeResize="0"/>
            <p:nvPr/>
          </p:nvPicPr>
          <p:blipFill rotWithShape="1">
            <a:blip r:embed="rId5">
              <a:alphaModFix/>
            </a:blip>
            <a:srcRect b="0" l="0" r="0" t="0"/>
            <a:stretch/>
          </p:blipFill>
          <p:spPr>
            <a:xfrm>
              <a:off x="844812" y="4594502"/>
              <a:ext cx="1182743" cy="1182743"/>
            </a:xfrm>
            <a:prstGeom prst="rect">
              <a:avLst/>
            </a:prstGeom>
            <a:noFill/>
            <a:ln>
              <a:noFill/>
            </a:ln>
          </p:spPr>
        </p:pic>
        <p:sp>
          <p:nvSpPr>
            <p:cNvPr id="928" name="Google Shape;928;p78"/>
            <p:cNvSpPr txBox="1"/>
            <p:nvPr/>
          </p:nvSpPr>
          <p:spPr>
            <a:xfrm>
              <a:off x="2246517" y="4539542"/>
              <a:ext cx="8485443" cy="1292662"/>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lang="pt-BR" sz="2400">
                  <a:solidFill>
                    <a:schemeClr val="dk1"/>
                  </a:solidFill>
                  <a:latin typeface="Quattrocento Sans"/>
                  <a:ea typeface="Quattrocento Sans"/>
                  <a:cs typeface="Quattrocento Sans"/>
                  <a:sym typeface="Quattrocento Sans"/>
                </a:rPr>
                <a:t>O </a:t>
              </a:r>
              <a:r>
                <a:rPr b="1" lang="pt-BR" sz="2400">
                  <a:solidFill>
                    <a:schemeClr val="dk1"/>
                  </a:solidFill>
                  <a:latin typeface="Quattrocento Sans"/>
                  <a:ea typeface="Quattrocento Sans"/>
                  <a:cs typeface="Quattrocento Sans"/>
                  <a:sym typeface="Quattrocento Sans"/>
                </a:rPr>
                <a:t>Express Route do Azure</a:t>
              </a:r>
              <a:r>
                <a:rPr lang="pt-BR" sz="2400">
                  <a:solidFill>
                    <a:schemeClr val="dk1"/>
                  </a:solidFill>
                  <a:latin typeface="Quattrocento Sans"/>
                  <a:ea typeface="Quattrocento Sans"/>
                  <a:cs typeface="Quattrocento Sans"/>
                  <a:sym typeface="Quattrocento Sans"/>
                </a:rPr>
                <a:t> amplia redes locais para o Azure por meio de uma conexão privada facilitada por um provedor de conectividade. </a:t>
              </a:r>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79"/>
          <p:cNvSpPr txBox="1"/>
          <p:nvPr>
            <p:ph type="title"/>
          </p:nvPr>
        </p:nvSpPr>
        <p:spPr>
          <a:xfrm>
            <a:off x="418643" y="440494"/>
            <a:ext cx="11341200" cy="680100"/>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pt-BR"/>
              <a:t>Serviços de rede do Azure</a:t>
            </a:r>
            <a:endParaRPr/>
          </a:p>
        </p:txBody>
      </p:sp>
      <p:grpSp>
        <p:nvGrpSpPr>
          <p:cNvPr descr="Ícone de Rede Virtual.  Um gráfico de dados que flui entre os locais." id="938" name="Google Shape;938;p79"/>
          <p:cNvGrpSpPr/>
          <p:nvPr/>
        </p:nvGrpSpPr>
        <p:grpSpPr>
          <a:xfrm>
            <a:off x="1125412" y="3188552"/>
            <a:ext cx="9744330" cy="1459200"/>
            <a:chOff x="915937" y="3494452"/>
            <a:chExt cx="9744330" cy="1459200"/>
          </a:xfrm>
        </p:grpSpPr>
        <p:pic>
          <p:nvPicPr>
            <p:cNvPr id="939" name="Google Shape;939;p79"/>
            <p:cNvPicPr preferRelativeResize="0"/>
            <p:nvPr/>
          </p:nvPicPr>
          <p:blipFill rotWithShape="1">
            <a:blip r:embed="rId3">
              <a:alphaModFix/>
            </a:blip>
            <a:srcRect b="0" l="0" r="0" t="0"/>
            <a:stretch/>
          </p:blipFill>
          <p:spPr>
            <a:xfrm>
              <a:off x="915937" y="3549587"/>
              <a:ext cx="1182743" cy="1182743"/>
            </a:xfrm>
            <a:prstGeom prst="rect">
              <a:avLst/>
            </a:prstGeom>
            <a:noFill/>
            <a:ln>
              <a:noFill/>
            </a:ln>
          </p:spPr>
        </p:pic>
        <p:sp>
          <p:nvSpPr>
            <p:cNvPr id="940" name="Google Shape;940;p79"/>
            <p:cNvSpPr txBox="1"/>
            <p:nvPr/>
          </p:nvSpPr>
          <p:spPr>
            <a:xfrm>
              <a:off x="2174767" y="3494452"/>
              <a:ext cx="8485500" cy="1459200"/>
            </a:xfrm>
            <a:prstGeom prst="rect">
              <a:avLst/>
            </a:prstGeom>
            <a:noFill/>
            <a:ln>
              <a:noFill/>
            </a:ln>
          </p:spPr>
          <p:txBody>
            <a:bodyPr anchorCtr="0" anchor="t" bIns="146300" lIns="182875" spcFirstLastPara="1" rIns="182875" wrap="square" tIns="146300">
              <a:spAutoFit/>
            </a:bodyPr>
            <a:lstStyle/>
            <a:p>
              <a:pPr indent="0" lvl="0" marL="0" marR="0" rtl="0" algn="just">
                <a:lnSpc>
                  <a:spcPct val="90000"/>
                </a:lnSpc>
                <a:spcBef>
                  <a:spcPts val="0"/>
                </a:spcBef>
                <a:spcAft>
                  <a:spcPts val="0"/>
                </a:spcAft>
                <a:buNone/>
              </a:pPr>
              <a:r>
                <a:rPr b="1" lang="pt-BR" sz="2800">
                  <a:solidFill>
                    <a:schemeClr val="dk1"/>
                  </a:solidFill>
                  <a:latin typeface="Quattrocento Sans"/>
                  <a:ea typeface="Quattrocento Sans"/>
                  <a:cs typeface="Quattrocento Sans"/>
                  <a:sym typeface="Quattrocento Sans"/>
                </a:rPr>
                <a:t>Redes Virtuais (VNet) do Azure </a:t>
              </a:r>
              <a:r>
                <a:rPr lang="pt-BR" sz="2800">
                  <a:solidFill>
                    <a:schemeClr val="dk1"/>
                  </a:solidFill>
                  <a:latin typeface="Quattrocento Sans"/>
                  <a:ea typeface="Quattrocento Sans"/>
                  <a:cs typeface="Quattrocento Sans"/>
                  <a:sym typeface="Quattrocento Sans"/>
                </a:rPr>
                <a:t>podem ser conectadas por meio de Emparelhamento de Redes Virtuais (VNet Peering) ou VPNs</a:t>
              </a:r>
              <a:endParaRPr sz="1800"/>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3"/>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rmAutofit/>
          </a:bodyPr>
          <a:lstStyle/>
          <a:p>
            <a:pPr indent="0" lvl="0" marL="0" rtl="0" algn="l">
              <a:lnSpc>
                <a:spcPct val="90000"/>
              </a:lnSpc>
              <a:spcBef>
                <a:spcPts val="0"/>
              </a:spcBef>
              <a:spcAft>
                <a:spcPts val="0"/>
              </a:spcAft>
              <a:buClr>
                <a:srgbClr val="000000"/>
              </a:buClr>
              <a:buSzPts val="3200"/>
              <a:buFont typeface="Quattrocento Sans"/>
              <a:buNone/>
            </a:pPr>
            <a:r>
              <a:rPr b="0" lang="pt-BR" cap="none">
                <a:latin typeface="Quattrocento Sans"/>
                <a:ea typeface="Quattrocento Sans"/>
                <a:cs typeface="Quattrocento Sans"/>
                <a:sym typeface="Quattrocento Sans"/>
              </a:rPr>
              <a:t>Módulo 02 – Esboço</a:t>
            </a:r>
            <a:endParaRPr/>
          </a:p>
        </p:txBody>
      </p:sp>
      <p:sp>
        <p:nvSpPr>
          <p:cNvPr id="523" name="Google Shape;523;p53"/>
          <p:cNvSpPr/>
          <p:nvPr/>
        </p:nvSpPr>
        <p:spPr>
          <a:xfrm>
            <a:off x="418643" y="1456896"/>
            <a:ext cx="5394960" cy="4734629"/>
          </a:xfrm>
          <a:prstGeom prst="rect">
            <a:avLst/>
          </a:prstGeom>
          <a:noFill/>
          <a:ln>
            <a:noFill/>
          </a:ln>
        </p:spPr>
        <p:txBody>
          <a:bodyPr anchorCtr="0" anchor="t" bIns="91425" lIns="0" spcFirstLastPara="1" rIns="146300" wrap="square" tIns="91425">
            <a:noAutofit/>
          </a:bodyPr>
          <a:lstStyle/>
          <a:p>
            <a:pPr indent="0" lvl="0" marL="0" marR="0" rtl="0" algn="l">
              <a:lnSpc>
                <a:spcPct val="90000"/>
              </a:lnSpc>
              <a:spcBef>
                <a:spcPts val="0"/>
              </a:spcBef>
              <a:spcAft>
                <a:spcPts val="0"/>
              </a:spcAft>
              <a:buClr>
                <a:srgbClr val="000000"/>
              </a:buClr>
              <a:buSzPts val="1800"/>
              <a:buFont typeface="Arial"/>
              <a:buNone/>
            </a:pPr>
            <a:r>
              <a:rPr lang="pt-BR" sz="2000">
                <a:solidFill>
                  <a:srgbClr val="000000"/>
                </a:solidFill>
                <a:latin typeface="Quattrocento Sans"/>
                <a:ea typeface="Quattrocento Sans"/>
                <a:cs typeface="Quattrocento Sans"/>
                <a:sym typeface="Quattrocento Sans"/>
              </a:rPr>
              <a:t>Você aprenderá os seguintes conceitos:</a:t>
            </a:r>
            <a:endParaRPr/>
          </a:p>
          <a:p>
            <a:pPr indent="0" lvl="0" marL="0" marR="0" rtl="0" algn="l">
              <a:lnSpc>
                <a:spcPct val="90000"/>
              </a:lnSpc>
              <a:spcBef>
                <a:spcPts val="980"/>
              </a:spcBef>
              <a:spcAft>
                <a:spcPts val="0"/>
              </a:spcAft>
              <a:buClr>
                <a:srgbClr val="000000"/>
              </a:buClr>
              <a:buSzPts val="900"/>
              <a:buFont typeface="Arial"/>
              <a:buNone/>
            </a:pPr>
            <a:r>
              <a:t/>
            </a:r>
            <a:endParaRPr sz="1000">
              <a:solidFill>
                <a:srgbClr val="000000"/>
              </a:solidFill>
              <a:latin typeface="Quattrocento Sans"/>
              <a:ea typeface="Quattrocento Sans"/>
              <a:cs typeface="Quattrocento Sans"/>
              <a:sym typeface="Quattrocento Sans"/>
            </a:endParaRPr>
          </a:p>
          <a:p>
            <a:pPr indent="-336145" lvl="0" marL="336145" marR="0" rtl="0" algn="l">
              <a:lnSpc>
                <a:spcPct val="90000"/>
              </a:lnSpc>
              <a:spcBef>
                <a:spcPts val="980"/>
              </a:spcBef>
              <a:spcAft>
                <a:spcPts val="0"/>
              </a:spcAft>
              <a:buClr>
                <a:srgbClr val="000000"/>
              </a:buClr>
              <a:buSzPts val="1800"/>
              <a:buFont typeface="Noto Sans Symbols"/>
              <a:buChar char="▪"/>
            </a:pPr>
            <a:r>
              <a:rPr lang="pt-BR" sz="2000">
                <a:solidFill>
                  <a:srgbClr val="000000"/>
                </a:solidFill>
                <a:latin typeface="Quattrocento Sans"/>
                <a:ea typeface="Quattrocento Sans"/>
                <a:cs typeface="Quattrocento Sans"/>
                <a:sym typeface="Quattrocento Sans"/>
              </a:rPr>
              <a:t>Componentes de Arquitetura do Azure</a:t>
            </a:r>
            <a:endParaRPr/>
          </a:p>
          <a:p>
            <a:pPr indent="-336145" lvl="1" marL="560241" marR="0" rtl="0" algn="l">
              <a:lnSpc>
                <a:spcPct val="90000"/>
              </a:lnSpc>
              <a:spcBef>
                <a:spcPts val="980"/>
              </a:spcBef>
              <a:spcAft>
                <a:spcPts val="0"/>
              </a:spcAft>
              <a:buClr>
                <a:srgbClr val="000000"/>
              </a:buClr>
              <a:buSzPts val="1800"/>
              <a:buFont typeface="Arial"/>
              <a:buChar char="•"/>
            </a:pPr>
            <a:r>
              <a:rPr b="0" i="0" lang="pt-BR" sz="2000" u="none" cap="none" strike="noStrike">
                <a:solidFill>
                  <a:srgbClr val="000000"/>
                </a:solidFill>
                <a:latin typeface="Quattrocento Sans"/>
                <a:ea typeface="Quattrocento Sans"/>
                <a:cs typeface="Quattrocento Sans"/>
                <a:sym typeface="Quattrocento Sans"/>
              </a:rPr>
              <a:t>Regiões e Zonas de Disponibilidade</a:t>
            </a:r>
            <a:endParaRPr/>
          </a:p>
          <a:p>
            <a:pPr indent="-336145" lvl="1" marL="560241" marR="0" rtl="0" algn="l">
              <a:lnSpc>
                <a:spcPct val="90000"/>
              </a:lnSpc>
              <a:spcBef>
                <a:spcPts val="980"/>
              </a:spcBef>
              <a:spcAft>
                <a:spcPts val="0"/>
              </a:spcAft>
              <a:buClr>
                <a:srgbClr val="000000"/>
              </a:buClr>
              <a:buSzPts val="1800"/>
              <a:buFont typeface="Arial"/>
              <a:buChar char="•"/>
            </a:pPr>
            <a:r>
              <a:rPr b="0" i="0" lang="pt-BR" sz="2000" u="none" cap="none" strike="noStrike">
                <a:solidFill>
                  <a:srgbClr val="000000"/>
                </a:solidFill>
                <a:latin typeface="Quattrocento Sans"/>
                <a:ea typeface="Quattrocento Sans"/>
                <a:cs typeface="Quattrocento Sans"/>
                <a:sym typeface="Quattrocento Sans"/>
              </a:rPr>
              <a:t>Assinaturas e Grupos de Recursos</a:t>
            </a:r>
            <a:endParaRPr/>
          </a:p>
          <a:p>
            <a:pPr indent="-336145" lvl="0" marL="336145" marR="0" rtl="0" algn="l">
              <a:lnSpc>
                <a:spcPct val="90000"/>
              </a:lnSpc>
              <a:spcBef>
                <a:spcPts val="980"/>
              </a:spcBef>
              <a:spcAft>
                <a:spcPts val="0"/>
              </a:spcAft>
              <a:buClr>
                <a:srgbClr val="000000"/>
              </a:buClr>
              <a:buSzPts val="1800"/>
              <a:buFont typeface="Noto Sans Symbols"/>
              <a:buChar char="▪"/>
            </a:pPr>
            <a:r>
              <a:rPr lang="pt-BR" sz="2000">
                <a:solidFill>
                  <a:srgbClr val="000000"/>
                </a:solidFill>
                <a:latin typeface="Quattrocento Sans"/>
                <a:ea typeface="Quattrocento Sans"/>
                <a:cs typeface="Quattrocento Sans"/>
                <a:sym typeface="Quattrocento Sans"/>
              </a:rPr>
              <a:t>Principais Recursos do Azure</a:t>
            </a:r>
            <a:endParaRPr/>
          </a:p>
          <a:p>
            <a:pPr indent="-336145" lvl="1" marL="560241" marR="0" rtl="0" algn="l">
              <a:lnSpc>
                <a:spcPct val="90000"/>
              </a:lnSpc>
              <a:spcBef>
                <a:spcPts val="980"/>
              </a:spcBef>
              <a:spcAft>
                <a:spcPts val="0"/>
              </a:spcAft>
              <a:buClr>
                <a:srgbClr val="000000"/>
              </a:buClr>
              <a:buSzPts val="1800"/>
              <a:buFont typeface="Arial"/>
              <a:buChar char="•"/>
            </a:pPr>
            <a:r>
              <a:rPr b="0" i="0" lang="pt-BR" sz="2000" u="none" cap="none" strike="noStrike">
                <a:solidFill>
                  <a:srgbClr val="000000"/>
                </a:solidFill>
                <a:latin typeface="Quattrocento Sans"/>
                <a:ea typeface="Quattrocento Sans"/>
                <a:cs typeface="Quattrocento Sans"/>
                <a:sym typeface="Quattrocento Sans"/>
              </a:rPr>
              <a:t>Computação </a:t>
            </a:r>
            <a:endParaRPr/>
          </a:p>
          <a:p>
            <a:pPr indent="-336145" lvl="1" marL="560241" marR="0" rtl="0" algn="l">
              <a:lnSpc>
                <a:spcPct val="90000"/>
              </a:lnSpc>
              <a:spcBef>
                <a:spcPts val="980"/>
              </a:spcBef>
              <a:spcAft>
                <a:spcPts val="0"/>
              </a:spcAft>
              <a:buClr>
                <a:srgbClr val="000000"/>
              </a:buClr>
              <a:buSzPts val="1800"/>
              <a:buFont typeface="Arial"/>
              <a:buChar char="•"/>
            </a:pPr>
            <a:r>
              <a:rPr b="0" i="0" lang="pt-BR" sz="2000" u="none" cap="none" strike="noStrike">
                <a:solidFill>
                  <a:srgbClr val="000000"/>
                </a:solidFill>
                <a:latin typeface="Quattrocento Sans"/>
                <a:ea typeface="Quattrocento Sans"/>
                <a:cs typeface="Quattrocento Sans"/>
                <a:sym typeface="Quattrocento Sans"/>
              </a:rPr>
              <a:t>Rede</a:t>
            </a:r>
            <a:endParaRPr/>
          </a:p>
          <a:p>
            <a:pPr indent="-336145" lvl="1" marL="560241" marR="0" rtl="0" algn="l">
              <a:lnSpc>
                <a:spcPct val="90000"/>
              </a:lnSpc>
              <a:spcBef>
                <a:spcPts val="980"/>
              </a:spcBef>
              <a:spcAft>
                <a:spcPts val="0"/>
              </a:spcAft>
              <a:buClr>
                <a:srgbClr val="000000"/>
              </a:buClr>
              <a:buSzPts val="1800"/>
              <a:buFont typeface="Arial"/>
              <a:buChar char="•"/>
            </a:pPr>
            <a:r>
              <a:rPr b="0" i="0" lang="pt-BR" sz="2000" u="none" cap="none" strike="noStrike">
                <a:solidFill>
                  <a:srgbClr val="000000"/>
                </a:solidFill>
                <a:latin typeface="Quattrocento Sans"/>
                <a:ea typeface="Quattrocento Sans"/>
                <a:cs typeface="Quattrocento Sans"/>
                <a:sym typeface="Quattrocento Sans"/>
              </a:rPr>
              <a:t>Armazenamento</a:t>
            </a:r>
            <a:endParaRPr/>
          </a:p>
          <a:p>
            <a:pPr indent="-336145" lvl="1" marL="560241" marR="0" rtl="0" algn="l">
              <a:lnSpc>
                <a:spcPct val="90000"/>
              </a:lnSpc>
              <a:spcBef>
                <a:spcPts val="980"/>
              </a:spcBef>
              <a:spcAft>
                <a:spcPts val="0"/>
              </a:spcAft>
              <a:buClr>
                <a:srgbClr val="000000"/>
              </a:buClr>
              <a:buSzPts val="1800"/>
              <a:buFont typeface="Arial"/>
              <a:buChar char="•"/>
            </a:pPr>
            <a:r>
              <a:rPr b="0" i="0" lang="pt-BR" sz="2000" u="none" cap="none" strike="noStrike">
                <a:solidFill>
                  <a:srgbClr val="000000"/>
                </a:solidFill>
                <a:latin typeface="Quattrocento Sans"/>
                <a:ea typeface="Quattrocento Sans"/>
                <a:cs typeface="Quattrocento Sans"/>
                <a:sym typeface="Quattrocento Sans"/>
              </a:rPr>
              <a:t>Bancos de dados</a:t>
            </a:r>
            <a:endParaRPr/>
          </a:p>
        </p:txBody>
      </p:sp>
      <p:pic>
        <p:nvPicPr>
          <p:cNvPr id="524" name="Google Shape;524;p53"/>
          <p:cNvPicPr preferRelativeResize="0"/>
          <p:nvPr/>
        </p:nvPicPr>
        <p:blipFill rotWithShape="1">
          <a:blip r:embed="rId3">
            <a:alphaModFix/>
          </a:blip>
          <a:srcRect b="11010" l="28110" r="26571" t="25760"/>
          <a:stretch/>
        </p:blipFill>
        <p:spPr>
          <a:xfrm>
            <a:off x="6705601" y="1467629"/>
            <a:ext cx="4718458" cy="392274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80"/>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pt-BR"/>
              <a:t>Orientação - Criar uma rede virtual</a:t>
            </a:r>
            <a:endParaRPr/>
          </a:p>
        </p:txBody>
      </p:sp>
      <p:sp>
        <p:nvSpPr>
          <p:cNvPr id="946" name="Google Shape;946;p80"/>
          <p:cNvSpPr txBox="1"/>
          <p:nvPr>
            <p:ph idx="1" type="body"/>
          </p:nvPr>
        </p:nvSpPr>
        <p:spPr>
          <a:xfrm>
            <a:off x="418642" y="1456897"/>
            <a:ext cx="5394960" cy="3282950"/>
          </a:xfrm>
          <a:prstGeom prst="rect">
            <a:avLst/>
          </a:prstGeom>
          <a:noFill/>
          <a:ln>
            <a:noFill/>
          </a:ln>
        </p:spPr>
        <p:txBody>
          <a:bodyPr anchorCtr="0" anchor="t" bIns="91425" lIns="0" spcFirstLastPara="1" rIns="146300" wrap="square" tIns="91425">
            <a:spAutoFit/>
          </a:bodyPr>
          <a:lstStyle/>
          <a:p>
            <a:pPr indent="0" lvl="0" marL="233361" rtl="0" algn="l">
              <a:lnSpc>
                <a:spcPct val="100000"/>
              </a:lnSpc>
              <a:spcBef>
                <a:spcPts val="0"/>
              </a:spcBef>
              <a:spcAft>
                <a:spcPts val="0"/>
              </a:spcAft>
              <a:buClr>
                <a:srgbClr val="000000"/>
              </a:buClr>
              <a:buSzPts val="2160"/>
              <a:buNone/>
            </a:pPr>
            <a:r>
              <a:rPr lang="pt-BR"/>
              <a:t>Criar uma rede virtual com duas máquinas virtuais e, em seguida, testar a conectividade entre as máquinas.</a:t>
            </a:r>
            <a:endParaRPr/>
          </a:p>
          <a:p>
            <a:pPr indent="0" lvl="0" marL="233361" rtl="0" algn="l">
              <a:lnSpc>
                <a:spcPct val="100000"/>
              </a:lnSpc>
              <a:spcBef>
                <a:spcPts val="980"/>
              </a:spcBef>
              <a:spcAft>
                <a:spcPts val="0"/>
              </a:spcAft>
              <a:buClr>
                <a:srgbClr val="000000"/>
              </a:buClr>
              <a:buSzPts val="2160"/>
              <a:buNone/>
            </a:pPr>
            <a:r>
              <a:t/>
            </a:r>
            <a:endParaRPr b="1">
              <a:latin typeface="Quattrocento Sans"/>
              <a:ea typeface="Quattrocento Sans"/>
              <a:cs typeface="Quattrocento Sans"/>
              <a:sym typeface="Quattrocento Sans"/>
            </a:endParaRPr>
          </a:p>
          <a:p>
            <a:pPr indent="-514350" lvl="0" marL="747712" rtl="0" algn="l">
              <a:lnSpc>
                <a:spcPct val="100000"/>
              </a:lnSpc>
              <a:spcBef>
                <a:spcPts val="980"/>
              </a:spcBef>
              <a:spcAft>
                <a:spcPts val="0"/>
              </a:spcAft>
              <a:buClr>
                <a:srgbClr val="000000"/>
              </a:buClr>
              <a:buSzPts val="2160"/>
              <a:buFont typeface="Quattrocento Sans"/>
              <a:buAutoNum type="arabicPeriod"/>
            </a:pPr>
            <a:r>
              <a:rPr lang="pt-BR">
                <a:latin typeface="Quattrocento Sans"/>
                <a:ea typeface="Quattrocento Sans"/>
                <a:cs typeface="Quattrocento Sans"/>
                <a:sym typeface="Quattrocento Sans"/>
              </a:rPr>
              <a:t>Criar uma rede virtual.</a:t>
            </a:r>
            <a:endParaRPr/>
          </a:p>
          <a:p>
            <a:pPr indent="-514350" lvl="0" marL="747712" rtl="0" algn="l">
              <a:lnSpc>
                <a:spcPct val="100000"/>
              </a:lnSpc>
              <a:spcBef>
                <a:spcPts val="980"/>
              </a:spcBef>
              <a:spcAft>
                <a:spcPts val="0"/>
              </a:spcAft>
              <a:buClr>
                <a:srgbClr val="000000"/>
              </a:buClr>
              <a:buSzPts val="2160"/>
              <a:buFont typeface="Quattrocento Sans"/>
              <a:buAutoNum type="arabicPeriod"/>
            </a:pPr>
            <a:r>
              <a:rPr lang="pt-BR">
                <a:latin typeface="Quattrocento Sans"/>
                <a:ea typeface="Quattrocento Sans"/>
                <a:cs typeface="Quattrocento Sans"/>
                <a:sym typeface="Quattrocento Sans"/>
              </a:rPr>
              <a:t>Criar duas máquinas virtuais.</a:t>
            </a:r>
            <a:endParaRPr/>
          </a:p>
          <a:p>
            <a:pPr indent="-514350" lvl="0" marL="747712" rtl="0" algn="l">
              <a:lnSpc>
                <a:spcPct val="100000"/>
              </a:lnSpc>
              <a:spcBef>
                <a:spcPts val="980"/>
              </a:spcBef>
              <a:spcAft>
                <a:spcPts val="0"/>
              </a:spcAft>
              <a:buClr>
                <a:srgbClr val="000000"/>
              </a:buClr>
              <a:buSzPts val="2160"/>
              <a:buFont typeface="Quattrocento Sans"/>
              <a:buAutoNum type="arabicPeriod"/>
            </a:pPr>
            <a:r>
              <a:rPr lang="pt-BR">
                <a:latin typeface="Quattrocento Sans"/>
                <a:ea typeface="Quattrocento Sans"/>
                <a:cs typeface="Quattrocento Sans"/>
                <a:sym typeface="Quattrocento Sans"/>
              </a:rPr>
              <a:t>Testar a conexão.</a:t>
            </a:r>
            <a:endParaRPr/>
          </a:p>
        </p:txBody>
      </p:sp>
      <p:pic>
        <p:nvPicPr>
          <p:cNvPr id="947" name="Google Shape;947;p80"/>
          <p:cNvPicPr preferRelativeResize="0"/>
          <p:nvPr/>
        </p:nvPicPr>
        <p:blipFill rotWithShape="1">
          <a:blip r:embed="rId3">
            <a:alphaModFix/>
          </a:blip>
          <a:srcRect b="0" l="0" r="0" t="0"/>
          <a:stretch/>
        </p:blipFill>
        <p:spPr>
          <a:xfrm>
            <a:off x="7439025" y="1447034"/>
            <a:ext cx="3762375" cy="3963931"/>
          </a:xfrm>
          <a:prstGeom prst="rect">
            <a:avLst/>
          </a:prstGeom>
          <a:noFill/>
          <a:ln>
            <a:noFill/>
          </a:ln>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81"/>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pt-BR"/>
              <a:t>Serviços de armazenamento do Azure</a:t>
            </a:r>
            <a:endParaRPr/>
          </a:p>
        </p:txBody>
      </p:sp>
      <p:grpSp>
        <p:nvGrpSpPr>
          <p:cNvPr descr="Ícone de armazenamento de contêiner.  Caixa com itens de exemplo armazenados nela." id="957" name="Google Shape;957;p81"/>
          <p:cNvGrpSpPr/>
          <p:nvPr/>
        </p:nvGrpSpPr>
        <p:grpSpPr>
          <a:xfrm>
            <a:off x="844812" y="1178376"/>
            <a:ext cx="10502376" cy="1209729"/>
            <a:chOff x="844812" y="1492701"/>
            <a:chExt cx="10502376" cy="1209729"/>
          </a:xfrm>
        </p:grpSpPr>
        <p:pic>
          <p:nvPicPr>
            <p:cNvPr id="958" name="Google Shape;958;p81"/>
            <p:cNvPicPr preferRelativeResize="0"/>
            <p:nvPr/>
          </p:nvPicPr>
          <p:blipFill rotWithShape="1">
            <a:blip r:embed="rId3">
              <a:alphaModFix/>
            </a:blip>
            <a:srcRect b="0" l="0" r="0" t="0"/>
            <a:stretch/>
          </p:blipFill>
          <p:spPr>
            <a:xfrm>
              <a:off x="844812" y="1519687"/>
              <a:ext cx="1182743" cy="1182743"/>
            </a:xfrm>
            <a:prstGeom prst="rect">
              <a:avLst/>
            </a:prstGeom>
            <a:noFill/>
            <a:ln>
              <a:noFill/>
            </a:ln>
          </p:spPr>
        </p:pic>
        <p:sp>
          <p:nvSpPr>
            <p:cNvPr id="959" name="Google Shape;959;p81"/>
            <p:cNvSpPr txBox="1"/>
            <p:nvPr/>
          </p:nvSpPr>
          <p:spPr>
            <a:xfrm>
              <a:off x="2246517" y="1492701"/>
              <a:ext cx="9100671" cy="960263"/>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i="0" lang="pt-BR" sz="2400">
                  <a:solidFill>
                    <a:srgbClr val="171717"/>
                  </a:solidFill>
                  <a:latin typeface="Quattrocento Sans"/>
                  <a:ea typeface="Quattrocento Sans"/>
                  <a:cs typeface="Quattrocento Sans"/>
                  <a:sym typeface="Quattrocento Sans"/>
                </a:rPr>
                <a:t>O </a:t>
              </a:r>
              <a:r>
                <a:rPr b="1" i="0" lang="pt-BR" sz="2400">
                  <a:solidFill>
                    <a:srgbClr val="171717"/>
                  </a:solidFill>
                  <a:latin typeface="Quattrocento Sans"/>
                  <a:ea typeface="Quattrocento Sans"/>
                  <a:cs typeface="Quattrocento Sans"/>
                  <a:sym typeface="Quattrocento Sans"/>
                </a:rPr>
                <a:t>armazenamento de contêiner (blob) </a:t>
              </a:r>
              <a:r>
                <a:rPr b="0" i="0" lang="pt-BR" sz="2400">
                  <a:solidFill>
                    <a:srgbClr val="171717"/>
                  </a:solidFill>
                  <a:latin typeface="Quattrocento Sans"/>
                  <a:ea typeface="Quattrocento Sans"/>
                  <a:cs typeface="Quattrocento Sans"/>
                  <a:sym typeface="Quattrocento Sans"/>
                </a:rPr>
                <a:t>é otimizado para armazenar grandes quantidades de dados não estruturados, como dados binários ou de texto.</a:t>
              </a:r>
              <a:endParaRPr/>
            </a:p>
          </p:txBody>
        </p:sp>
      </p:grpSp>
      <p:grpSp>
        <p:nvGrpSpPr>
          <p:cNvPr descr="Ícone de Armazenamento em Disco.  Um conjunto de discos em que os dados podem ser armazenados." id="960" name="Google Shape;960;p81"/>
          <p:cNvGrpSpPr/>
          <p:nvPr/>
        </p:nvGrpSpPr>
        <p:grpSpPr>
          <a:xfrm>
            <a:off x="844813" y="2672589"/>
            <a:ext cx="10502374" cy="1182743"/>
            <a:chOff x="844813" y="2986914"/>
            <a:chExt cx="10502374" cy="1182743"/>
          </a:xfrm>
        </p:grpSpPr>
        <p:pic>
          <p:nvPicPr>
            <p:cNvPr id="961" name="Google Shape;961;p81"/>
            <p:cNvPicPr preferRelativeResize="0"/>
            <p:nvPr/>
          </p:nvPicPr>
          <p:blipFill rotWithShape="1">
            <a:blip r:embed="rId4">
              <a:alphaModFix/>
            </a:blip>
            <a:srcRect b="0" l="0" r="0" t="0"/>
            <a:stretch/>
          </p:blipFill>
          <p:spPr>
            <a:xfrm>
              <a:off x="844813" y="2986914"/>
              <a:ext cx="1182743" cy="1182743"/>
            </a:xfrm>
            <a:prstGeom prst="rect">
              <a:avLst/>
            </a:prstGeom>
            <a:noFill/>
            <a:ln>
              <a:noFill/>
            </a:ln>
          </p:spPr>
        </p:pic>
        <p:sp>
          <p:nvSpPr>
            <p:cNvPr id="962" name="Google Shape;962;p81"/>
            <p:cNvSpPr txBox="1"/>
            <p:nvPr/>
          </p:nvSpPr>
          <p:spPr>
            <a:xfrm>
              <a:off x="2246517" y="3103074"/>
              <a:ext cx="9100670" cy="960263"/>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i="0" lang="pt-BR" sz="2400">
                  <a:solidFill>
                    <a:srgbClr val="171717"/>
                  </a:solidFill>
                  <a:latin typeface="Quattrocento Sans"/>
                  <a:ea typeface="Quattrocento Sans"/>
                  <a:cs typeface="Quattrocento Sans"/>
                  <a:sym typeface="Quattrocento Sans"/>
                </a:rPr>
                <a:t>O </a:t>
              </a:r>
              <a:r>
                <a:rPr b="1" i="0" lang="pt-BR" sz="2400">
                  <a:solidFill>
                    <a:srgbClr val="171717"/>
                  </a:solidFill>
                  <a:latin typeface="Quattrocento Sans"/>
                  <a:ea typeface="Quattrocento Sans"/>
                  <a:cs typeface="Quattrocento Sans"/>
                  <a:sym typeface="Quattrocento Sans"/>
                </a:rPr>
                <a:t>armazenamento em disco </a:t>
              </a:r>
              <a:r>
                <a:rPr b="0" i="0" lang="pt-BR" sz="2400">
                  <a:solidFill>
                    <a:srgbClr val="171717"/>
                  </a:solidFill>
                  <a:latin typeface="Quattrocento Sans"/>
                  <a:ea typeface="Quattrocento Sans"/>
                  <a:cs typeface="Quattrocento Sans"/>
                  <a:sym typeface="Quattrocento Sans"/>
                </a:rPr>
                <a:t>fornece discos para máquinas virtuais, aplicativos e outros serviços acessarem e usarem.</a:t>
              </a:r>
              <a:endParaRPr/>
            </a:p>
          </p:txBody>
        </p:sp>
      </p:grpSp>
      <p:grpSp>
        <p:nvGrpSpPr>
          <p:cNvPr descr="Ícone de Arquivos do Azure.  Uma pasta de arquivos com muitos arquivos, disponíveis na nuvem." id="963" name="Google Shape;963;p81"/>
          <p:cNvGrpSpPr/>
          <p:nvPr/>
        </p:nvGrpSpPr>
        <p:grpSpPr>
          <a:xfrm>
            <a:off x="844812" y="4225217"/>
            <a:ext cx="10000397" cy="1625060"/>
            <a:chOff x="844812" y="4539542"/>
            <a:chExt cx="10000397" cy="1625060"/>
          </a:xfrm>
        </p:grpSpPr>
        <p:pic>
          <p:nvPicPr>
            <p:cNvPr id="964" name="Google Shape;964;p81"/>
            <p:cNvPicPr preferRelativeResize="0"/>
            <p:nvPr/>
          </p:nvPicPr>
          <p:blipFill rotWithShape="1">
            <a:blip r:embed="rId5">
              <a:alphaModFix/>
            </a:blip>
            <a:srcRect b="0" l="0" r="0" t="0"/>
            <a:stretch/>
          </p:blipFill>
          <p:spPr>
            <a:xfrm>
              <a:off x="844812" y="4594502"/>
              <a:ext cx="1182743" cy="1182743"/>
            </a:xfrm>
            <a:prstGeom prst="rect">
              <a:avLst/>
            </a:prstGeom>
            <a:noFill/>
            <a:ln>
              <a:noFill/>
            </a:ln>
          </p:spPr>
        </p:pic>
        <p:sp>
          <p:nvSpPr>
            <p:cNvPr id="965" name="Google Shape;965;p81"/>
            <p:cNvSpPr txBox="1"/>
            <p:nvPr/>
          </p:nvSpPr>
          <p:spPr>
            <a:xfrm>
              <a:off x="2246517" y="4539542"/>
              <a:ext cx="8598692" cy="1625060"/>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i="0" lang="pt-BR" sz="2400">
                  <a:solidFill>
                    <a:srgbClr val="171717"/>
                  </a:solidFill>
                  <a:latin typeface="Quattrocento Sans"/>
                  <a:ea typeface="Quattrocento Sans"/>
                  <a:cs typeface="Quattrocento Sans"/>
                  <a:sym typeface="Quattrocento Sans"/>
                </a:rPr>
                <a:t>Os </a:t>
              </a:r>
              <a:r>
                <a:rPr b="1" i="0" lang="pt-BR" sz="2400">
                  <a:solidFill>
                    <a:srgbClr val="171717"/>
                  </a:solidFill>
                  <a:latin typeface="Quattrocento Sans"/>
                  <a:ea typeface="Quattrocento Sans"/>
                  <a:cs typeface="Quattrocento Sans"/>
                  <a:sym typeface="Quattrocento Sans"/>
                </a:rPr>
                <a:t>Arquivos do Azure</a:t>
              </a:r>
              <a:r>
                <a:rPr b="0" i="0" lang="pt-BR" sz="2400">
                  <a:solidFill>
                    <a:srgbClr val="171717"/>
                  </a:solidFill>
                  <a:latin typeface="Quattrocento Sans"/>
                  <a:ea typeface="Quattrocento Sans"/>
                  <a:cs typeface="Quattrocento Sans"/>
                  <a:sym typeface="Quattrocento Sans"/>
                </a:rPr>
                <a:t> configuram compartilhamentos de arquivos de rede altamente disponíveis que podem ser acessados usando o protocolo padrão Bloco de Mensagens do Servidor (SMB).</a:t>
              </a:r>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82"/>
          <p:cNvSpPr txBox="1"/>
          <p:nvPr>
            <p:ph type="title"/>
          </p:nvPr>
        </p:nvSpPr>
        <p:spPr>
          <a:xfrm>
            <a:off x="425366" y="450019"/>
            <a:ext cx="11341268" cy="680196"/>
          </a:xfrm>
          <a:prstGeom prst="rect">
            <a:avLst/>
          </a:prstGeom>
          <a:noFill/>
          <a:ln>
            <a:noFill/>
          </a:ln>
        </p:spPr>
        <p:txBody>
          <a:bodyPr anchorCtr="0" anchor="t" bIns="91425" lIns="0" spcFirstLastPara="1" rIns="146300" wrap="square" tIns="91425">
            <a:normAutofit/>
          </a:bodyPr>
          <a:lstStyle/>
          <a:p>
            <a:pPr indent="0" lvl="0" marL="0" rtl="0" algn="l">
              <a:lnSpc>
                <a:spcPct val="90000"/>
              </a:lnSpc>
              <a:spcBef>
                <a:spcPts val="0"/>
              </a:spcBef>
              <a:spcAft>
                <a:spcPts val="0"/>
              </a:spcAft>
              <a:buClr>
                <a:srgbClr val="000000"/>
              </a:buClr>
              <a:buSzPts val="3200"/>
              <a:buFont typeface="Quattrocento Sans"/>
              <a:buNone/>
            </a:pPr>
            <a:r>
              <a:rPr lang="pt-BR"/>
              <a:t>Camadas de acesso de armazenamento do Azure</a:t>
            </a:r>
            <a:endParaRPr/>
          </a:p>
        </p:txBody>
      </p:sp>
      <p:sp>
        <p:nvSpPr>
          <p:cNvPr id="975" name="Google Shape;975;p82"/>
          <p:cNvSpPr txBox="1"/>
          <p:nvPr/>
        </p:nvSpPr>
        <p:spPr>
          <a:xfrm>
            <a:off x="2429222" y="5828821"/>
            <a:ext cx="7427155" cy="36394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765">
                <a:solidFill>
                  <a:schemeClr val="dk1"/>
                </a:solidFill>
                <a:latin typeface="Quattrocento Sans"/>
                <a:ea typeface="Quattrocento Sans"/>
                <a:cs typeface="Quattrocento Sans"/>
                <a:sym typeface="Quattrocento Sans"/>
              </a:rPr>
              <a:t>Você pode alternar entre essas camadas de acesso a qualquer momento.</a:t>
            </a:r>
            <a:endParaRPr/>
          </a:p>
        </p:txBody>
      </p:sp>
      <p:graphicFrame>
        <p:nvGraphicFramePr>
          <p:cNvPr id="976" name="Google Shape;976;p82"/>
          <p:cNvGraphicFramePr/>
          <p:nvPr/>
        </p:nvGraphicFramePr>
        <p:xfrm>
          <a:off x="698642" y="1422389"/>
          <a:ext cx="3000000" cy="3000000"/>
        </p:xfrm>
        <a:graphic>
          <a:graphicData uri="http://schemas.openxmlformats.org/drawingml/2006/table">
            <a:tbl>
              <a:tblPr bandRow="1" firstRow="1">
                <a:noFill/>
                <a:tableStyleId>{D3B26087-F9B4-46CA-9475-AE079326B069}</a:tableStyleId>
              </a:tblPr>
              <a:tblGrid>
                <a:gridCol w="3598225"/>
                <a:gridCol w="3598225"/>
                <a:gridCol w="3598225"/>
              </a:tblGrid>
              <a:tr h="1267650">
                <a:tc>
                  <a:txBody>
                    <a:bodyPr/>
                    <a:lstStyle/>
                    <a:p>
                      <a:pPr indent="0" lvl="0" marL="0" marR="0" rtl="0" algn="ctr">
                        <a:spcBef>
                          <a:spcPts val="0"/>
                        </a:spcBef>
                        <a:spcAft>
                          <a:spcPts val="0"/>
                        </a:spcAft>
                        <a:buNone/>
                      </a:pPr>
                      <a:r>
                        <a:rPr b="0" lang="pt-BR" sz="2400" u="none" cap="none" strike="noStrike">
                          <a:latin typeface="Quattrocento Sans"/>
                          <a:ea typeface="Quattrocento Sans"/>
                          <a:cs typeface="Quattrocento Sans"/>
                          <a:sym typeface="Quattrocento Sans"/>
                        </a:rPr>
                        <a:t>Frequente (Hot)</a:t>
                      </a:r>
                      <a:endParaRPr/>
                    </a:p>
                  </a:txBody>
                  <a:tcPr marT="45725" marB="45725" marR="91450" marL="91450" anchor="b">
                    <a:lnB cap="flat" cmpd="sng" w="12700">
                      <a:solidFill>
                        <a:schemeClr val="dk1"/>
                      </a:solidFill>
                      <a:prstDash val="solid"/>
                      <a:round/>
                      <a:headEnd len="sm" w="sm" type="none"/>
                      <a:tailEnd len="sm" w="sm" type="none"/>
                    </a:lnB>
                    <a:solidFill>
                      <a:srgbClr val="243A5E"/>
                    </a:solidFill>
                  </a:tcPr>
                </a:tc>
                <a:tc>
                  <a:txBody>
                    <a:bodyPr/>
                    <a:lstStyle/>
                    <a:p>
                      <a:pPr indent="0" lvl="0" marL="0" marR="0" rtl="0" algn="ctr">
                        <a:lnSpc>
                          <a:spcPct val="100000"/>
                        </a:lnSpc>
                        <a:spcBef>
                          <a:spcPts val="0"/>
                        </a:spcBef>
                        <a:spcAft>
                          <a:spcPts val="0"/>
                        </a:spcAft>
                        <a:buClr>
                          <a:schemeClr val="lt1"/>
                        </a:buClr>
                        <a:buSzPts val="2400"/>
                        <a:buFont typeface="Quattrocento Sans"/>
                        <a:buNone/>
                      </a:pPr>
                      <a:r>
                        <a:rPr b="0" lang="pt-BR" sz="2400" u="none" cap="none" strike="noStrike">
                          <a:solidFill>
                            <a:schemeClr val="lt1"/>
                          </a:solidFill>
                          <a:latin typeface="Quattrocento Sans"/>
                          <a:ea typeface="Quattrocento Sans"/>
                          <a:cs typeface="Quattrocento Sans"/>
                          <a:sym typeface="Quattrocento Sans"/>
                        </a:rPr>
                        <a:t>Esporádico</a:t>
                      </a:r>
                      <a:r>
                        <a:rPr b="0" lang="pt-BR" sz="2400">
                          <a:latin typeface="Quattrocento Sans"/>
                          <a:ea typeface="Quattrocento Sans"/>
                          <a:cs typeface="Quattrocento Sans"/>
                          <a:sym typeface="Quattrocento Sans"/>
                        </a:rPr>
                        <a:t> (Cool)</a:t>
                      </a:r>
                      <a:endParaRPr/>
                    </a:p>
                  </a:txBody>
                  <a:tcPr marT="45725" marB="45725" marR="91450" marL="91450" anchor="b">
                    <a:lnB cap="flat" cmpd="sng" w="12700">
                      <a:solidFill>
                        <a:schemeClr val="dk1"/>
                      </a:solidFill>
                      <a:prstDash val="solid"/>
                      <a:round/>
                      <a:headEnd len="sm" w="sm" type="none"/>
                      <a:tailEnd len="sm" w="sm" type="none"/>
                    </a:lnB>
                    <a:solidFill>
                      <a:srgbClr val="243A5E"/>
                    </a:solidFill>
                  </a:tcPr>
                </a:tc>
                <a:tc>
                  <a:txBody>
                    <a:bodyPr/>
                    <a:lstStyle/>
                    <a:p>
                      <a:pPr indent="0" lvl="0" marL="0" marR="0" rtl="0" algn="ctr">
                        <a:lnSpc>
                          <a:spcPct val="100000"/>
                        </a:lnSpc>
                        <a:spcBef>
                          <a:spcPts val="0"/>
                        </a:spcBef>
                        <a:spcAft>
                          <a:spcPts val="0"/>
                        </a:spcAft>
                        <a:buClr>
                          <a:schemeClr val="lt1"/>
                        </a:buClr>
                        <a:buSzPts val="2400"/>
                        <a:buFont typeface="Quattrocento Sans"/>
                        <a:buNone/>
                      </a:pPr>
                      <a:r>
                        <a:rPr b="0" lang="pt-BR" sz="2400" u="none" cap="none" strike="noStrike">
                          <a:solidFill>
                            <a:schemeClr val="lt1"/>
                          </a:solidFill>
                          <a:latin typeface="Quattrocento Sans"/>
                          <a:ea typeface="Quattrocento Sans"/>
                          <a:cs typeface="Quattrocento Sans"/>
                          <a:sym typeface="Quattrocento Sans"/>
                        </a:rPr>
                        <a:t>Arquiv</a:t>
                      </a:r>
                      <a:r>
                        <a:rPr b="0" lang="pt-BR" sz="2400">
                          <a:latin typeface="Quattrocento Sans"/>
                          <a:ea typeface="Quattrocento Sans"/>
                          <a:cs typeface="Quattrocento Sans"/>
                          <a:sym typeface="Quattrocento Sans"/>
                        </a:rPr>
                        <a:t>o (Archive)</a:t>
                      </a:r>
                      <a:endParaRPr/>
                    </a:p>
                  </a:txBody>
                  <a:tcPr marT="45725" marB="45725" marR="91450" marL="91450" anchor="b">
                    <a:lnB cap="flat" cmpd="sng" w="12700">
                      <a:solidFill>
                        <a:schemeClr val="dk1"/>
                      </a:solidFill>
                      <a:prstDash val="solid"/>
                      <a:round/>
                      <a:headEnd len="sm" w="sm" type="none"/>
                      <a:tailEnd len="sm" w="sm" type="none"/>
                    </a:lnB>
                    <a:solidFill>
                      <a:srgbClr val="243A5E"/>
                    </a:solidFill>
                  </a:tcPr>
                </a:tc>
              </a:tr>
              <a:tr h="3132025">
                <a:tc>
                  <a:txBody>
                    <a:bodyPr/>
                    <a:lstStyle/>
                    <a:p>
                      <a:pPr indent="0" lvl="0" marL="0" marR="0" rtl="0" algn="ctr">
                        <a:spcBef>
                          <a:spcPts val="0"/>
                        </a:spcBef>
                        <a:spcAft>
                          <a:spcPts val="0"/>
                        </a:spcAft>
                        <a:buNone/>
                      </a:pPr>
                      <a:r>
                        <a:rPr b="0" i="0" lang="pt-BR" sz="2400" u="none" cap="none" strike="noStrike">
                          <a:solidFill>
                            <a:schemeClr val="dk1"/>
                          </a:solidFill>
                          <a:latin typeface="Quattrocento Sans"/>
                          <a:ea typeface="Quattrocento Sans"/>
                          <a:cs typeface="Quattrocento Sans"/>
                          <a:sym typeface="Quattrocento Sans"/>
                        </a:rPr>
                        <a:t>Otimizada para armazenamento de dados acessados com frequência.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pt-BR" sz="2400" u="none" cap="none" strike="noStrike"/>
                        <a:t>Otimizada para armazenamento de dados acessados com pouca frequência e armazenados por pelo menos 30 dias.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pt-BR" sz="2400" u="none" cap="none" strike="noStrike"/>
                        <a:t>Otimizada para armazenamento de dados acessados raramente e armazenados por pelo menos 180 dias com requisitos de latência flexíveis.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grpSp>
        <p:nvGrpSpPr>
          <p:cNvPr id="977" name="Google Shape;977;p82"/>
          <p:cNvGrpSpPr/>
          <p:nvPr/>
        </p:nvGrpSpPr>
        <p:grpSpPr>
          <a:xfrm>
            <a:off x="2015922" y="1422388"/>
            <a:ext cx="8160153" cy="944210"/>
            <a:chOff x="2015922" y="1496819"/>
            <a:chExt cx="8160153" cy="944210"/>
          </a:xfrm>
        </p:grpSpPr>
        <p:sp>
          <p:nvSpPr>
            <p:cNvPr descr="Banco de dados" id="978" name="Google Shape;978;p82"/>
            <p:cNvSpPr/>
            <p:nvPr/>
          </p:nvSpPr>
          <p:spPr>
            <a:xfrm>
              <a:off x="2015922" y="1496819"/>
              <a:ext cx="944209" cy="944209"/>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82"/>
            <p:cNvSpPr/>
            <p:nvPr/>
          </p:nvSpPr>
          <p:spPr>
            <a:xfrm>
              <a:off x="5623894" y="1496820"/>
              <a:ext cx="944209" cy="944209"/>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Cronômetro" id="980" name="Google Shape;980;p82"/>
            <p:cNvSpPr/>
            <p:nvPr/>
          </p:nvSpPr>
          <p:spPr>
            <a:xfrm>
              <a:off x="9231866" y="1496819"/>
              <a:ext cx="944209" cy="944209"/>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83"/>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pt-BR"/>
              <a:t>Orientação - Criar armazenamento de blobs</a:t>
            </a:r>
            <a:endParaRPr/>
          </a:p>
        </p:txBody>
      </p:sp>
      <p:sp>
        <p:nvSpPr>
          <p:cNvPr id="986" name="Google Shape;986;p83"/>
          <p:cNvSpPr txBox="1"/>
          <p:nvPr>
            <p:ph idx="1" type="body"/>
          </p:nvPr>
        </p:nvSpPr>
        <p:spPr>
          <a:xfrm>
            <a:off x="418642" y="1456897"/>
            <a:ext cx="5089023" cy="4422908"/>
          </a:xfrm>
          <a:prstGeom prst="rect">
            <a:avLst/>
          </a:prstGeom>
          <a:noFill/>
          <a:ln>
            <a:noFill/>
          </a:ln>
        </p:spPr>
        <p:txBody>
          <a:bodyPr anchorCtr="0" anchor="t" bIns="91425" lIns="0" spcFirstLastPara="1" rIns="146300" wrap="square" tIns="91425">
            <a:spAutoFit/>
          </a:bodyPr>
          <a:lstStyle/>
          <a:p>
            <a:pPr indent="0" lvl="0" marL="233361" rtl="0" algn="l">
              <a:lnSpc>
                <a:spcPct val="100000"/>
              </a:lnSpc>
              <a:spcBef>
                <a:spcPts val="0"/>
              </a:spcBef>
              <a:spcAft>
                <a:spcPts val="0"/>
              </a:spcAft>
              <a:buClr>
                <a:srgbClr val="000000"/>
              </a:buClr>
              <a:buSzPts val="2160"/>
              <a:buNone/>
            </a:pPr>
            <a:r>
              <a:rPr lang="pt-BR"/>
              <a:t>Criar uma conta de armazenamento com um contêiner de armazenamento de blobs. Trabalhar com arquivos de blobs. </a:t>
            </a:r>
            <a:endParaRPr/>
          </a:p>
          <a:p>
            <a:pPr indent="-514350" lvl="0" marL="747712" rtl="0" algn="l">
              <a:lnSpc>
                <a:spcPct val="100000"/>
              </a:lnSpc>
              <a:spcBef>
                <a:spcPts val="980"/>
              </a:spcBef>
              <a:spcAft>
                <a:spcPts val="0"/>
              </a:spcAft>
              <a:buClr>
                <a:srgbClr val="000000"/>
              </a:buClr>
              <a:buSzPts val="2160"/>
              <a:buFont typeface="Quattrocento Sans"/>
              <a:buAutoNum type="arabicPeriod"/>
            </a:pPr>
            <a:r>
              <a:rPr lang="pt-BR">
                <a:latin typeface="Quattrocento Sans"/>
                <a:ea typeface="Quattrocento Sans"/>
                <a:cs typeface="Quattrocento Sans"/>
                <a:sym typeface="Quattrocento Sans"/>
              </a:rPr>
              <a:t>Criar uma conta de armazenamento.</a:t>
            </a:r>
            <a:endParaRPr/>
          </a:p>
          <a:p>
            <a:pPr indent="-514350" lvl="0" marL="747712" rtl="0" algn="l">
              <a:lnSpc>
                <a:spcPct val="100000"/>
              </a:lnSpc>
              <a:spcBef>
                <a:spcPts val="980"/>
              </a:spcBef>
              <a:spcAft>
                <a:spcPts val="0"/>
              </a:spcAft>
              <a:buClr>
                <a:srgbClr val="000000"/>
              </a:buClr>
              <a:buSzPts val="2160"/>
              <a:buFont typeface="Quattrocento Sans"/>
              <a:buAutoNum type="arabicPeriod"/>
            </a:pPr>
            <a:r>
              <a:rPr lang="pt-BR">
                <a:latin typeface="Quattrocento Sans"/>
                <a:ea typeface="Quattrocento Sans"/>
                <a:cs typeface="Quattrocento Sans"/>
                <a:sym typeface="Quattrocento Sans"/>
              </a:rPr>
              <a:t>Trabalhar com armazenamento de blobs.</a:t>
            </a:r>
            <a:endParaRPr/>
          </a:p>
          <a:p>
            <a:pPr indent="-514350" lvl="0" marL="747712" rtl="0" algn="l">
              <a:lnSpc>
                <a:spcPct val="100000"/>
              </a:lnSpc>
              <a:spcBef>
                <a:spcPts val="980"/>
              </a:spcBef>
              <a:spcAft>
                <a:spcPts val="0"/>
              </a:spcAft>
              <a:buClr>
                <a:srgbClr val="000000"/>
              </a:buClr>
              <a:buSzPts val="2160"/>
              <a:buFont typeface="Quattrocento Sans"/>
              <a:buAutoNum type="arabicPeriod"/>
            </a:pPr>
            <a:r>
              <a:rPr lang="pt-BR">
                <a:latin typeface="Quattrocento Sans"/>
                <a:ea typeface="Quattrocento Sans"/>
                <a:cs typeface="Quattrocento Sans"/>
                <a:sym typeface="Quattrocento Sans"/>
              </a:rPr>
              <a:t>Monitorar a conta de armazenamento.</a:t>
            </a:r>
            <a:endParaRPr/>
          </a:p>
        </p:txBody>
      </p:sp>
      <p:pic>
        <p:nvPicPr>
          <p:cNvPr id="987" name="Google Shape;987;p83"/>
          <p:cNvPicPr preferRelativeResize="0"/>
          <p:nvPr/>
        </p:nvPicPr>
        <p:blipFill rotWithShape="1">
          <a:blip r:embed="rId3">
            <a:alphaModFix/>
          </a:blip>
          <a:srcRect b="0" l="0" r="0" t="0"/>
          <a:stretch/>
        </p:blipFill>
        <p:spPr>
          <a:xfrm>
            <a:off x="7439025" y="1447034"/>
            <a:ext cx="3762375" cy="3963931"/>
          </a:xfrm>
          <a:prstGeom prst="rect">
            <a:avLst/>
          </a:prstGeom>
          <a:noFill/>
          <a:ln>
            <a:noFill/>
          </a:ln>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95" name="Shape 995"/>
        <p:cNvGrpSpPr/>
        <p:nvPr/>
      </p:nvGrpSpPr>
      <p:grpSpPr>
        <a:xfrm>
          <a:off x="0" y="0"/>
          <a:ext cx="0" cy="0"/>
          <a:chOff x="0" y="0"/>
          <a:chExt cx="0" cy="0"/>
        </a:xfrm>
      </p:grpSpPr>
      <p:sp>
        <p:nvSpPr>
          <p:cNvPr id="996" name="Google Shape;996;p84"/>
          <p:cNvSpPr txBox="1"/>
          <p:nvPr>
            <p:ph type="title"/>
          </p:nvPr>
        </p:nvSpPr>
        <p:spPr>
          <a:xfrm>
            <a:off x="418643" y="30919"/>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pt-BR"/>
              <a:t>Serviços de banco de dados do Azure</a:t>
            </a:r>
            <a:endParaRPr/>
          </a:p>
        </p:txBody>
      </p:sp>
      <p:grpSp>
        <p:nvGrpSpPr>
          <p:cNvPr descr="Ícone do Azure Cosmos DB.  O mundo com dados girando em volta dele." id="997" name="Google Shape;997;p84"/>
          <p:cNvGrpSpPr/>
          <p:nvPr/>
        </p:nvGrpSpPr>
        <p:grpSpPr>
          <a:xfrm>
            <a:off x="663959" y="701204"/>
            <a:ext cx="10767968" cy="1224125"/>
            <a:chOff x="661065" y="1110779"/>
            <a:chExt cx="10770860" cy="1224125"/>
          </a:xfrm>
        </p:grpSpPr>
        <p:pic>
          <p:nvPicPr>
            <p:cNvPr id="998" name="Google Shape;998;p84"/>
            <p:cNvPicPr preferRelativeResize="0"/>
            <p:nvPr/>
          </p:nvPicPr>
          <p:blipFill rotWithShape="1">
            <a:blip r:embed="rId3">
              <a:alphaModFix/>
            </a:blip>
            <a:srcRect b="0" l="0" r="0" t="0"/>
            <a:stretch/>
          </p:blipFill>
          <p:spPr>
            <a:xfrm>
              <a:off x="661065" y="1250959"/>
              <a:ext cx="1083945" cy="1083945"/>
            </a:xfrm>
            <a:prstGeom prst="rect">
              <a:avLst/>
            </a:prstGeom>
            <a:noFill/>
            <a:ln>
              <a:noFill/>
            </a:ln>
          </p:spPr>
        </p:pic>
        <p:sp>
          <p:nvSpPr>
            <p:cNvPr id="999" name="Google Shape;999;p84"/>
            <p:cNvSpPr txBox="1"/>
            <p:nvPr/>
          </p:nvSpPr>
          <p:spPr>
            <a:xfrm>
              <a:off x="1899305" y="1110779"/>
              <a:ext cx="9532620" cy="960263"/>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lang="pt-BR" sz="2400">
                  <a:solidFill>
                    <a:schemeClr val="dk1"/>
                  </a:solidFill>
                  <a:latin typeface="Quattrocento Sans"/>
                  <a:ea typeface="Quattrocento Sans"/>
                  <a:cs typeface="Quattrocento Sans"/>
                  <a:sym typeface="Quattrocento Sans"/>
                </a:rPr>
                <a:t>O </a:t>
              </a:r>
              <a:r>
                <a:rPr b="1" lang="pt-BR" sz="2400">
                  <a:solidFill>
                    <a:schemeClr val="dk1"/>
                  </a:solidFill>
                  <a:latin typeface="Quattrocento Sans"/>
                  <a:ea typeface="Quattrocento Sans"/>
                  <a:cs typeface="Quattrocento Sans"/>
                  <a:sym typeface="Quattrocento Sans"/>
                </a:rPr>
                <a:t>Azure Cosmos Database </a:t>
              </a:r>
              <a:r>
                <a:rPr lang="pt-BR" sz="2400">
                  <a:solidFill>
                    <a:schemeClr val="dk1"/>
                  </a:solidFill>
                  <a:latin typeface="Quattrocento Sans"/>
                  <a:ea typeface="Quattrocento Sans"/>
                  <a:cs typeface="Quattrocento Sans"/>
                  <a:sym typeface="Quattrocento Sans"/>
                </a:rPr>
                <a:t>é um serviço de banco de dados distribuído globalmente que escala de maneira elástica e independente a taxa de transferência e o armazenamento. </a:t>
              </a:r>
              <a:endParaRPr/>
            </a:p>
          </p:txBody>
        </p:sp>
      </p:grpSp>
      <p:grpSp>
        <p:nvGrpSpPr>
          <p:cNvPr descr="Ícone de banco de dados SQL do Azure.  Cilindro em que os dados podem ser armazenados com SQL gravado nele." id="1000" name="Google Shape;1000;p84"/>
          <p:cNvGrpSpPr/>
          <p:nvPr/>
        </p:nvGrpSpPr>
        <p:grpSpPr>
          <a:xfrm>
            <a:off x="663959" y="1956364"/>
            <a:ext cx="10767968" cy="1292662"/>
            <a:chOff x="661065" y="2680006"/>
            <a:chExt cx="10770860" cy="1292662"/>
          </a:xfrm>
        </p:grpSpPr>
        <p:pic>
          <p:nvPicPr>
            <p:cNvPr id="1001" name="Google Shape;1001;p84"/>
            <p:cNvPicPr preferRelativeResize="0"/>
            <p:nvPr/>
          </p:nvPicPr>
          <p:blipFill rotWithShape="1">
            <a:blip r:embed="rId4">
              <a:alphaModFix/>
            </a:blip>
            <a:srcRect b="0" l="0" r="0" t="0"/>
            <a:stretch/>
          </p:blipFill>
          <p:spPr>
            <a:xfrm>
              <a:off x="661065" y="2731202"/>
              <a:ext cx="1083945" cy="1083945"/>
            </a:xfrm>
            <a:prstGeom prst="rect">
              <a:avLst/>
            </a:prstGeom>
            <a:noFill/>
            <a:ln>
              <a:noFill/>
            </a:ln>
          </p:spPr>
        </p:pic>
        <p:sp>
          <p:nvSpPr>
            <p:cNvPr id="1002" name="Google Shape;1002;p84"/>
            <p:cNvSpPr txBox="1"/>
            <p:nvPr/>
          </p:nvSpPr>
          <p:spPr>
            <a:xfrm>
              <a:off x="1899305" y="2680006"/>
              <a:ext cx="9532620" cy="1292662"/>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lang="pt-BR" sz="2400">
                  <a:solidFill>
                    <a:schemeClr val="dk1"/>
                  </a:solidFill>
                  <a:latin typeface="Quattrocento Sans"/>
                  <a:ea typeface="Quattrocento Sans"/>
                  <a:cs typeface="Quattrocento Sans"/>
                  <a:sym typeface="Quattrocento Sans"/>
                </a:rPr>
                <a:t>O </a:t>
              </a:r>
              <a:r>
                <a:rPr b="1" lang="pt-BR" sz="2400">
                  <a:solidFill>
                    <a:schemeClr val="dk1"/>
                  </a:solidFill>
                  <a:latin typeface="Quattrocento Sans"/>
                  <a:ea typeface="Quattrocento Sans"/>
                  <a:cs typeface="Quattrocento Sans"/>
                  <a:sym typeface="Quattrocento Sans"/>
                </a:rPr>
                <a:t>Banco de Dados SQL do Azure</a:t>
              </a:r>
              <a:r>
                <a:rPr lang="pt-BR" sz="2400">
                  <a:solidFill>
                    <a:schemeClr val="dk1"/>
                  </a:solidFill>
                  <a:latin typeface="Quattrocento Sans"/>
                  <a:ea typeface="Quattrocento Sans"/>
                  <a:cs typeface="Quattrocento Sans"/>
                  <a:sym typeface="Quattrocento Sans"/>
                </a:rPr>
                <a:t> é um banco de dados relacional como serviço (DaaS) baseado na última versão estável do mecanismo de banco de dados do Microsoft SQL Server.</a:t>
              </a:r>
              <a:endParaRPr/>
            </a:p>
          </p:txBody>
        </p:sp>
      </p:grpSp>
      <p:grpSp>
        <p:nvGrpSpPr>
          <p:cNvPr descr="Ícone do Banco de Dados MySQL do Azure.  Cilindro em que os dados podem ser armazenados com MySQL gravado nele." id="1003" name="Google Shape;1003;p84"/>
          <p:cNvGrpSpPr/>
          <p:nvPr/>
        </p:nvGrpSpPr>
        <p:grpSpPr>
          <a:xfrm>
            <a:off x="663959" y="3211108"/>
            <a:ext cx="10767968" cy="1085901"/>
            <a:chOff x="661065" y="4236637"/>
            <a:chExt cx="10770860" cy="1085901"/>
          </a:xfrm>
        </p:grpSpPr>
        <p:pic>
          <p:nvPicPr>
            <p:cNvPr id="1004" name="Google Shape;1004;p84"/>
            <p:cNvPicPr preferRelativeResize="0"/>
            <p:nvPr/>
          </p:nvPicPr>
          <p:blipFill rotWithShape="1">
            <a:blip r:embed="rId5">
              <a:alphaModFix/>
            </a:blip>
            <a:srcRect b="0" l="0" r="0" t="0"/>
            <a:stretch/>
          </p:blipFill>
          <p:spPr>
            <a:xfrm>
              <a:off x="661065" y="4238593"/>
              <a:ext cx="1083945" cy="1083945"/>
            </a:xfrm>
            <a:prstGeom prst="rect">
              <a:avLst/>
            </a:prstGeom>
            <a:noFill/>
            <a:ln>
              <a:noFill/>
            </a:ln>
          </p:spPr>
        </p:pic>
        <p:sp>
          <p:nvSpPr>
            <p:cNvPr id="1005" name="Google Shape;1005;p84"/>
            <p:cNvSpPr txBox="1"/>
            <p:nvPr/>
          </p:nvSpPr>
          <p:spPr>
            <a:xfrm>
              <a:off x="1899305" y="4236637"/>
              <a:ext cx="9532620" cy="960263"/>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lang="pt-BR" sz="2400">
                  <a:solidFill>
                    <a:schemeClr val="dk1"/>
                  </a:solidFill>
                  <a:latin typeface="Quattrocento Sans"/>
                  <a:ea typeface="Quattrocento Sans"/>
                  <a:cs typeface="Quattrocento Sans"/>
                  <a:sym typeface="Quattrocento Sans"/>
                </a:rPr>
                <a:t>O </a:t>
              </a:r>
              <a:r>
                <a:rPr b="1" lang="pt-BR" sz="2400">
                  <a:solidFill>
                    <a:schemeClr val="dk1"/>
                  </a:solidFill>
                  <a:latin typeface="Quattrocento Sans"/>
                  <a:ea typeface="Quattrocento Sans"/>
                  <a:cs typeface="Quattrocento Sans"/>
                  <a:sym typeface="Quattrocento Sans"/>
                </a:rPr>
                <a:t>Banco de Dados do Azure para MySQL </a:t>
              </a:r>
              <a:r>
                <a:rPr lang="pt-BR" sz="2400">
                  <a:solidFill>
                    <a:schemeClr val="dk1"/>
                  </a:solidFill>
                  <a:latin typeface="Quattrocento Sans"/>
                  <a:ea typeface="Quattrocento Sans"/>
                  <a:cs typeface="Quattrocento Sans"/>
                  <a:sym typeface="Quattrocento Sans"/>
                </a:rPr>
                <a:t>é um serviço do banco de dados MySQL totalmente gerenciado para desenvolvedores de aplicativos.</a:t>
              </a:r>
              <a:endParaRPr/>
            </a:p>
          </p:txBody>
        </p:sp>
      </p:grpSp>
      <p:grpSp>
        <p:nvGrpSpPr>
          <p:cNvPr descr="Ícone de banco de dados PostgreSQL do Azure.  Cilindro em que os dados podem ser armazenados com uma cabeça de elefante nele." id="1006" name="Google Shape;1006;p84"/>
          <p:cNvGrpSpPr/>
          <p:nvPr/>
        </p:nvGrpSpPr>
        <p:grpSpPr>
          <a:xfrm>
            <a:off x="663958" y="4408977"/>
            <a:ext cx="10767969" cy="1107166"/>
            <a:chOff x="661064" y="5535156"/>
            <a:chExt cx="10770861" cy="1107166"/>
          </a:xfrm>
        </p:grpSpPr>
        <p:pic>
          <p:nvPicPr>
            <p:cNvPr id="1007" name="Google Shape;1007;p84"/>
            <p:cNvPicPr preferRelativeResize="0"/>
            <p:nvPr/>
          </p:nvPicPr>
          <p:blipFill rotWithShape="1">
            <a:blip r:embed="rId6">
              <a:alphaModFix/>
            </a:blip>
            <a:srcRect b="0" l="0" r="0" t="0"/>
            <a:stretch/>
          </p:blipFill>
          <p:spPr>
            <a:xfrm>
              <a:off x="661064" y="5558376"/>
              <a:ext cx="1083946" cy="1083946"/>
            </a:xfrm>
            <a:prstGeom prst="rect">
              <a:avLst/>
            </a:prstGeom>
            <a:noFill/>
            <a:ln>
              <a:noFill/>
            </a:ln>
          </p:spPr>
        </p:pic>
        <p:sp>
          <p:nvSpPr>
            <p:cNvPr id="1008" name="Google Shape;1008;p84"/>
            <p:cNvSpPr txBox="1"/>
            <p:nvPr/>
          </p:nvSpPr>
          <p:spPr>
            <a:xfrm>
              <a:off x="1899305" y="5535156"/>
              <a:ext cx="9532620" cy="960263"/>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lang="pt-BR" sz="2400">
                  <a:solidFill>
                    <a:schemeClr val="dk1"/>
                  </a:solidFill>
                  <a:latin typeface="Quattrocento Sans"/>
                  <a:ea typeface="Quattrocento Sans"/>
                  <a:cs typeface="Quattrocento Sans"/>
                  <a:sym typeface="Quattrocento Sans"/>
                </a:rPr>
                <a:t>O </a:t>
              </a:r>
              <a:r>
                <a:rPr b="1" lang="pt-BR" sz="2400">
                  <a:solidFill>
                    <a:schemeClr val="dk1"/>
                  </a:solidFill>
                  <a:latin typeface="Quattrocento Sans"/>
                  <a:ea typeface="Quattrocento Sans"/>
                  <a:cs typeface="Quattrocento Sans"/>
                  <a:sym typeface="Quattrocento Sans"/>
                </a:rPr>
                <a:t>Banco de Dados do Azure para PostgreSQL </a:t>
              </a:r>
              <a:r>
                <a:rPr lang="pt-BR" sz="2400">
                  <a:solidFill>
                    <a:schemeClr val="dk1"/>
                  </a:solidFill>
                  <a:latin typeface="Quattrocento Sans"/>
                  <a:ea typeface="Quattrocento Sans"/>
                  <a:cs typeface="Quattrocento Sans"/>
                  <a:sym typeface="Quattrocento Sans"/>
                </a:rPr>
                <a:t>é um serviço de banco de dados relacional baseado no mecanismo de banco de dados Postgres open-source. </a:t>
              </a:r>
              <a:endParaRPr/>
            </a:p>
          </p:txBody>
        </p:sp>
      </p:grpSp>
      <p:sp>
        <p:nvSpPr>
          <p:cNvPr id="1009" name="Google Shape;1009;p84"/>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Todos os direitos reservados.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85"/>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pt-BR"/>
              <a:t>Instância Gerenciada de SQL do Azure</a:t>
            </a:r>
            <a:endParaRPr/>
          </a:p>
        </p:txBody>
      </p:sp>
      <p:sp>
        <p:nvSpPr>
          <p:cNvPr id="1019" name="Google Shape;1019;p85"/>
          <p:cNvSpPr txBox="1"/>
          <p:nvPr>
            <p:ph idx="1" type="body"/>
          </p:nvPr>
        </p:nvSpPr>
        <p:spPr>
          <a:xfrm>
            <a:off x="419100" y="1159181"/>
            <a:ext cx="7874295" cy="5103396"/>
          </a:xfrm>
          <a:prstGeom prst="rect">
            <a:avLst/>
          </a:prstGeom>
          <a:noFill/>
          <a:ln>
            <a:noFill/>
          </a:ln>
        </p:spPr>
        <p:txBody>
          <a:bodyPr anchorCtr="0" anchor="t" bIns="91425" lIns="0" spcFirstLastPara="1" rIns="146300" wrap="square" tIns="91425">
            <a:spAutoFit/>
          </a:bodyPr>
          <a:lstStyle/>
          <a:p>
            <a:pPr indent="0" lvl="0" marL="0" rtl="0" algn="l">
              <a:lnSpc>
                <a:spcPct val="100000"/>
              </a:lnSpc>
              <a:spcBef>
                <a:spcPts val="0"/>
              </a:spcBef>
              <a:spcAft>
                <a:spcPts val="0"/>
              </a:spcAft>
              <a:buClr>
                <a:srgbClr val="171717"/>
              </a:buClr>
              <a:buSzPts val="2160"/>
              <a:buNone/>
            </a:pPr>
            <a:r>
              <a:rPr i="0" lang="pt-BR">
                <a:solidFill>
                  <a:srgbClr val="171717"/>
                </a:solidFill>
                <a:latin typeface="Quattrocento Sans"/>
                <a:ea typeface="Quattrocento Sans"/>
                <a:cs typeface="Quattrocento Sans"/>
                <a:sym typeface="Quattrocento Sans"/>
              </a:rPr>
              <a:t>A </a:t>
            </a:r>
            <a:r>
              <a:rPr b="1" i="0" lang="pt-BR">
                <a:solidFill>
                  <a:srgbClr val="171717"/>
                </a:solidFill>
                <a:latin typeface="Quattrocento Sans"/>
                <a:ea typeface="Quattrocento Sans"/>
                <a:cs typeface="Quattrocento Sans"/>
                <a:sym typeface="Quattrocento Sans"/>
              </a:rPr>
              <a:t>Instância Gerenciada de SQL do Azure </a:t>
            </a:r>
            <a:r>
              <a:rPr b="0" i="0" lang="pt-BR">
                <a:solidFill>
                  <a:srgbClr val="171717"/>
                </a:solidFill>
                <a:latin typeface="Quattrocento Sans"/>
                <a:ea typeface="Quattrocento Sans"/>
                <a:cs typeface="Quattrocento Sans"/>
                <a:sym typeface="Quattrocento Sans"/>
              </a:rPr>
              <a:t>permite que os clientes existentes do SQL Server façam “lift and shift” dos aplicativos locais para a nuvem com o mínimo de alterações no aplicativo e no banco de dados.</a:t>
            </a:r>
            <a:endParaRPr/>
          </a:p>
          <a:p>
            <a:pPr indent="0" lvl="0" marL="0" rtl="0" algn="l">
              <a:lnSpc>
                <a:spcPct val="100000"/>
              </a:lnSpc>
              <a:spcBef>
                <a:spcPts val="980"/>
              </a:spcBef>
              <a:spcAft>
                <a:spcPts val="0"/>
              </a:spcAft>
              <a:buClr>
                <a:srgbClr val="000000"/>
              </a:buClr>
              <a:buNone/>
            </a:pPr>
            <a:r>
              <a:t/>
            </a:r>
            <a:endParaRPr b="0" i="0" sz="100">
              <a:solidFill>
                <a:srgbClr val="171717"/>
              </a:solidFill>
              <a:latin typeface="Quattrocento Sans"/>
              <a:ea typeface="Quattrocento Sans"/>
              <a:cs typeface="Quattrocento Sans"/>
              <a:sym typeface="Quattrocento Sans"/>
            </a:endParaRPr>
          </a:p>
          <a:p>
            <a:pPr indent="-342900" lvl="0" marL="342900" rtl="0" algn="l">
              <a:lnSpc>
                <a:spcPct val="100000"/>
              </a:lnSpc>
              <a:spcBef>
                <a:spcPts val="980"/>
              </a:spcBef>
              <a:spcAft>
                <a:spcPts val="0"/>
              </a:spcAft>
              <a:buClr>
                <a:srgbClr val="171717"/>
              </a:buClr>
              <a:buSzPts val="2160"/>
              <a:buFont typeface="Arial"/>
              <a:buChar char="•"/>
            </a:pPr>
            <a:r>
              <a:rPr b="0" i="0" lang="pt-BR">
                <a:solidFill>
                  <a:srgbClr val="171717"/>
                </a:solidFill>
                <a:latin typeface="Quattrocento Sans"/>
                <a:ea typeface="Quattrocento Sans"/>
                <a:cs typeface="Quattrocento Sans"/>
                <a:sym typeface="Quattrocento Sans"/>
              </a:rPr>
              <a:t>Plataforma como serviço totalmente gerenciada e sempre atualizada.</a:t>
            </a:r>
            <a:endParaRPr/>
          </a:p>
          <a:p>
            <a:pPr indent="-342900" lvl="0" marL="342900" rtl="0" algn="l">
              <a:lnSpc>
                <a:spcPct val="100000"/>
              </a:lnSpc>
              <a:spcBef>
                <a:spcPts val="980"/>
              </a:spcBef>
              <a:spcAft>
                <a:spcPts val="0"/>
              </a:spcAft>
              <a:buClr>
                <a:srgbClr val="000000"/>
              </a:buClr>
              <a:buSzPts val="2160"/>
              <a:buFont typeface="Arial"/>
              <a:buChar char="•"/>
            </a:pPr>
            <a:r>
              <a:rPr lang="pt-BR">
                <a:latin typeface="Quattrocento Sans"/>
                <a:ea typeface="Quattrocento Sans"/>
                <a:cs typeface="Quattrocento Sans"/>
                <a:sym typeface="Quattrocento Sans"/>
              </a:rPr>
              <a:t>Preserva todos os recursos do PaaS (atualizações de versão e aplicação de patch automáticas, backups automatizados e alta disponibilidade)</a:t>
            </a:r>
            <a:endParaRPr/>
          </a:p>
          <a:p>
            <a:pPr indent="-342900" lvl="0" marL="342900" rtl="0" algn="l">
              <a:lnSpc>
                <a:spcPct val="100000"/>
              </a:lnSpc>
              <a:spcBef>
                <a:spcPts val="980"/>
              </a:spcBef>
              <a:spcAft>
                <a:spcPts val="0"/>
              </a:spcAft>
              <a:buClr>
                <a:srgbClr val="171717"/>
              </a:buClr>
              <a:buSzPts val="2160"/>
              <a:buFont typeface="Arial"/>
              <a:buChar char="•"/>
            </a:pPr>
            <a:r>
              <a:rPr lang="pt-BR">
                <a:solidFill>
                  <a:srgbClr val="171717"/>
                </a:solidFill>
                <a:latin typeface="Quattrocento Sans"/>
                <a:ea typeface="Quattrocento Sans"/>
                <a:cs typeface="Quattrocento Sans"/>
                <a:sym typeface="Quattrocento Sans"/>
              </a:rPr>
              <a:t>T</a:t>
            </a:r>
            <a:r>
              <a:rPr b="0" i="0" lang="pt-BR">
                <a:solidFill>
                  <a:srgbClr val="171717"/>
                </a:solidFill>
                <a:latin typeface="Quattrocento Sans"/>
                <a:ea typeface="Quattrocento Sans"/>
                <a:cs typeface="Quattrocento Sans"/>
                <a:sym typeface="Quattrocento Sans"/>
              </a:rPr>
              <a:t>roca as licenças existentes para taxas descontadas na Instância Gerenciada de SQL usando o</a:t>
            </a:r>
            <a:r>
              <a:rPr lang="pt-BR">
                <a:latin typeface="Quattrocento Sans"/>
                <a:ea typeface="Quattrocento Sans"/>
                <a:cs typeface="Quattrocento Sans"/>
                <a:sym typeface="Quattrocento Sans"/>
              </a:rPr>
              <a:t> </a:t>
            </a:r>
            <a:r>
              <a:rPr b="0" i="0" lang="pt-BR" u="none" strike="noStrike">
                <a:latin typeface="Quattrocento Sans"/>
                <a:ea typeface="Quattrocento Sans"/>
                <a:cs typeface="Quattrocento Sans"/>
                <a:sym typeface="Quattrocento Sans"/>
              </a:rPr>
              <a:t>Benefício Híbrido do Azure</a:t>
            </a:r>
            <a:endParaRPr/>
          </a:p>
        </p:txBody>
      </p:sp>
      <p:pic>
        <p:nvPicPr>
          <p:cNvPr id="1020" name="Google Shape;1020;p85"/>
          <p:cNvPicPr preferRelativeResize="0"/>
          <p:nvPr/>
        </p:nvPicPr>
        <p:blipFill rotWithShape="1">
          <a:blip r:embed="rId3">
            <a:alphaModFix/>
          </a:blip>
          <a:srcRect b="0" l="0" r="0" t="0"/>
          <a:stretch/>
        </p:blipFill>
        <p:spPr>
          <a:xfrm>
            <a:off x="8515202" y="1980618"/>
            <a:ext cx="3409308" cy="2386516"/>
          </a:xfrm>
          <a:prstGeom prst="rect">
            <a:avLst/>
          </a:prstGeom>
          <a:noFill/>
          <a:ln>
            <a:noFill/>
          </a:ln>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86"/>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pt-BR"/>
              <a:t>Orientação - Criar um banco de dados SQL</a:t>
            </a:r>
            <a:endParaRPr/>
          </a:p>
        </p:txBody>
      </p:sp>
      <p:sp>
        <p:nvSpPr>
          <p:cNvPr id="1030" name="Google Shape;1030;p86"/>
          <p:cNvSpPr txBox="1"/>
          <p:nvPr>
            <p:ph idx="1" type="body"/>
          </p:nvPr>
        </p:nvSpPr>
        <p:spPr>
          <a:xfrm>
            <a:off x="418643" y="1634235"/>
            <a:ext cx="5394960" cy="2416046"/>
          </a:xfrm>
          <a:prstGeom prst="rect">
            <a:avLst/>
          </a:prstGeom>
          <a:noFill/>
          <a:ln>
            <a:noFill/>
          </a:ln>
        </p:spPr>
        <p:txBody>
          <a:bodyPr anchorCtr="0" anchor="t" bIns="91425" lIns="0" spcFirstLastPara="1" rIns="146300" wrap="square" tIns="91425">
            <a:spAutoFit/>
          </a:bodyPr>
          <a:lstStyle/>
          <a:p>
            <a:pPr indent="0" lvl="0" marL="233361" rtl="0" algn="l">
              <a:lnSpc>
                <a:spcPct val="100000"/>
              </a:lnSpc>
              <a:spcBef>
                <a:spcPts val="0"/>
              </a:spcBef>
              <a:spcAft>
                <a:spcPts val="0"/>
              </a:spcAft>
              <a:buClr>
                <a:srgbClr val="000000"/>
              </a:buClr>
              <a:buSzPts val="2160"/>
              <a:buNone/>
            </a:pPr>
            <a:r>
              <a:rPr lang="pt-BR"/>
              <a:t>Criar um banco de dados SQL no Azure e consultar os dados nesse banco de dados.</a:t>
            </a:r>
            <a:endParaRPr/>
          </a:p>
          <a:p>
            <a:pPr indent="0" lvl="0" marL="233361" rtl="0" algn="l">
              <a:lnSpc>
                <a:spcPct val="100000"/>
              </a:lnSpc>
              <a:spcBef>
                <a:spcPts val="980"/>
              </a:spcBef>
              <a:spcAft>
                <a:spcPts val="0"/>
              </a:spcAft>
              <a:buClr>
                <a:srgbClr val="000000"/>
              </a:buClr>
              <a:buSzPts val="2160"/>
              <a:buNone/>
            </a:pPr>
            <a:r>
              <a:t/>
            </a:r>
            <a:endParaRPr b="1"/>
          </a:p>
          <a:p>
            <a:pPr indent="-514350" lvl="0" marL="747712" rtl="0" algn="l">
              <a:lnSpc>
                <a:spcPct val="100000"/>
              </a:lnSpc>
              <a:spcBef>
                <a:spcPts val="980"/>
              </a:spcBef>
              <a:spcAft>
                <a:spcPts val="0"/>
              </a:spcAft>
              <a:buClr>
                <a:srgbClr val="000000"/>
              </a:buClr>
              <a:buSzPts val="2160"/>
              <a:buFont typeface="Quattrocento Sans"/>
              <a:buAutoNum type="arabicPeriod"/>
            </a:pPr>
            <a:r>
              <a:rPr lang="pt-BR">
                <a:latin typeface="Quattrocento Sans"/>
                <a:ea typeface="Quattrocento Sans"/>
                <a:cs typeface="Quattrocento Sans"/>
                <a:sym typeface="Quattrocento Sans"/>
              </a:rPr>
              <a:t>Criar o banco de dados.</a:t>
            </a:r>
            <a:endParaRPr/>
          </a:p>
          <a:p>
            <a:pPr indent="-514350" lvl="0" marL="747712" rtl="0" algn="l">
              <a:lnSpc>
                <a:spcPct val="100000"/>
              </a:lnSpc>
              <a:spcBef>
                <a:spcPts val="980"/>
              </a:spcBef>
              <a:spcAft>
                <a:spcPts val="0"/>
              </a:spcAft>
              <a:buClr>
                <a:srgbClr val="000000"/>
              </a:buClr>
              <a:buSzPts val="2160"/>
              <a:buFont typeface="Quattrocento Sans"/>
              <a:buAutoNum type="arabicPeriod"/>
            </a:pPr>
            <a:r>
              <a:rPr lang="pt-BR">
                <a:latin typeface="Quattrocento Sans"/>
                <a:ea typeface="Quattrocento Sans"/>
                <a:cs typeface="Quattrocento Sans"/>
                <a:sym typeface="Quattrocento Sans"/>
              </a:rPr>
              <a:t>Consultar o banco de dados.</a:t>
            </a:r>
            <a:endParaRPr/>
          </a:p>
        </p:txBody>
      </p:sp>
      <p:pic>
        <p:nvPicPr>
          <p:cNvPr id="1031" name="Google Shape;1031;p86"/>
          <p:cNvPicPr preferRelativeResize="0"/>
          <p:nvPr/>
        </p:nvPicPr>
        <p:blipFill rotWithShape="1">
          <a:blip r:embed="rId3">
            <a:alphaModFix/>
          </a:blip>
          <a:srcRect b="0" l="0" r="0" t="0"/>
          <a:stretch/>
        </p:blipFill>
        <p:spPr>
          <a:xfrm>
            <a:off x="7439025" y="1447034"/>
            <a:ext cx="3762375" cy="3963931"/>
          </a:xfrm>
          <a:prstGeom prst="rect">
            <a:avLst/>
          </a:prstGeom>
          <a:noFill/>
          <a:ln>
            <a:noFill/>
          </a:ln>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87"/>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pt-BR"/>
              <a:t>Explorar o Azure Marketplace</a:t>
            </a:r>
            <a:endParaRPr/>
          </a:p>
        </p:txBody>
      </p:sp>
      <p:sp>
        <p:nvSpPr>
          <p:cNvPr id="1041" name="Google Shape;1041;p87"/>
          <p:cNvSpPr txBox="1"/>
          <p:nvPr>
            <p:ph idx="1" type="body"/>
          </p:nvPr>
        </p:nvSpPr>
        <p:spPr>
          <a:xfrm>
            <a:off x="418643" y="1423258"/>
            <a:ext cx="11080173" cy="3780522"/>
          </a:xfrm>
          <a:prstGeom prst="rect">
            <a:avLst/>
          </a:prstGeom>
          <a:noFill/>
          <a:ln>
            <a:noFill/>
          </a:ln>
        </p:spPr>
        <p:txBody>
          <a:bodyPr anchorCtr="0" anchor="t" bIns="91425" lIns="0" spcFirstLastPara="1" rIns="146300" wrap="square" tIns="91425">
            <a:spAutoFit/>
          </a:bodyPr>
          <a:lstStyle/>
          <a:p>
            <a:pPr indent="0" lvl="0" marL="0" rtl="0" algn="l">
              <a:lnSpc>
                <a:spcPct val="100000"/>
              </a:lnSpc>
              <a:spcBef>
                <a:spcPts val="0"/>
              </a:spcBef>
              <a:spcAft>
                <a:spcPts val="0"/>
              </a:spcAft>
              <a:buClr>
                <a:srgbClr val="171717"/>
              </a:buClr>
              <a:buSzPts val="2160"/>
              <a:buNone/>
            </a:pPr>
            <a:r>
              <a:rPr lang="pt-BR">
                <a:solidFill>
                  <a:srgbClr val="171717"/>
                </a:solidFill>
              </a:rPr>
              <a:t>O </a:t>
            </a:r>
            <a:r>
              <a:rPr b="0" i="0" lang="pt-BR">
                <a:solidFill>
                  <a:srgbClr val="171717"/>
                </a:solidFill>
                <a:latin typeface="Quattrocento Sans"/>
                <a:ea typeface="Quattrocento Sans"/>
                <a:cs typeface="Quattrocento Sans"/>
                <a:sym typeface="Quattrocento Sans"/>
              </a:rPr>
              <a:t>Azure </a:t>
            </a:r>
            <a:r>
              <a:rPr b="1" i="0" lang="pt-BR">
                <a:solidFill>
                  <a:srgbClr val="171717"/>
                </a:solidFill>
                <a:latin typeface="Quattrocento Sans"/>
                <a:ea typeface="Quattrocento Sans"/>
                <a:cs typeface="Quattrocento Sans"/>
                <a:sym typeface="Quattrocento Sans"/>
              </a:rPr>
              <a:t>Marketplace</a:t>
            </a:r>
            <a:r>
              <a:rPr b="0" i="0" lang="pt-BR">
                <a:solidFill>
                  <a:srgbClr val="171717"/>
                </a:solidFill>
                <a:latin typeface="Quattrocento Sans"/>
                <a:ea typeface="Quattrocento Sans"/>
                <a:cs typeface="Quattrocento Sans"/>
                <a:sym typeface="Quattrocento Sans"/>
              </a:rPr>
              <a:t> permite que os clientes localizem, experimentem, comprem e provisionem aplicativos e serviços de centenas dos principais provedores de serviço,</a:t>
            </a:r>
            <a:r>
              <a:rPr lang="pt-BR">
                <a:solidFill>
                  <a:srgbClr val="171717"/>
                </a:solidFill>
              </a:rPr>
              <a:t> </a:t>
            </a:r>
            <a:r>
              <a:rPr b="0" i="0" lang="pt-BR">
                <a:solidFill>
                  <a:srgbClr val="171717"/>
                </a:solidFill>
                <a:latin typeface="Quattrocento Sans"/>
                <a:ea typeface="Quattrocento Sans"/>
                <a:cs typeface="Quattrocento Sans"/>
                <a:sym typeface="Quattrocento Sans"/>
              </a:rPr>
              <a:t>todos certificados para execução no Azure.</a:t>
            </a:r>
            <a:endParaRPr/>
          </a:p>
          <a:p>
            <a:pPr indent="-342900" lvl="0" marL="342900" rtl="0" algn="l">
              <a:lnSpc>
                <a:spcPct val="100000"/>
              </a:lnSpc>
              <a:spcBef>
                <a:spcPts val="980"/>
              </a:spcBef>
              <a:spcAft>
                <a:spcPts val="0"/>
              </a:spcAft>
              <a:buClr>
                <a:srgbClr val="171717"/>
              </a:buClr>
              <a:buSzPts val="2160"/>
              <a:buFont typeface="Arial"/>
              <a:buChar char="•"/>
            </a:pPr>
            <a:r>
              <a:rPr lang="pt-BR">
                <a:solidFill>
                  <a:srgbClr val="171717"/>
                </a:solidFill>
                <a:latin typeface="Quattrocento Sans"/>
                <a:ea typeface="Quattrocento Sans"/>
                <a:cs typeface="Quattrocento Sans"/>
                <a:sym typeface="Quattrocento Sans"/>
              </a:rPr>
              <a:t>Plataformas de contêiner open-source.</a:t>
            </a:r>
            <a:endParaRPr/>
          </a:p>
          <a:p>
            <a:pPr indent="-342900" lvl="0" marL="342900" rtl="0" algn="l">
              <a:lnSpc>
                <a:spcPct val="100000"/>
              </a:lnSpc>
              <a:spcBef>
                <a:spcPts val="980"/>
              </a:spcBef>
              <a:spcAft>
                <a:spcPts val="0"/>
              </a:spcAft>
              <a:buClr>
                <a:srgbClr val="171717"/>
              </a:buClr>
              <a:buSzPts val="2160"/>
              <a:buFont typeface="Arial"/>
              <a:buChar char="•"/>
            </a:pPr>
            <a:r>
              <a:rPr lang="pt-BR">
                <a:solidFill>
                  <a:srgbClr val="171717"/>
                </a:solidFill>
                <a:latin typeface="Quattrocento Sans"/>
                <a:ea typeface="Quattrocento Sans"/>
                <a:cs typeface="Quattrocento Sans"/>
                <a:sym typeface="Quattrocento Sans"/>
              </a:rPr>
              <a:t>Imagens da máquina virtual e do banco de dados.</a:t>
            </a:r>
            <a:endParaRPr/>
          </a:p>
          <a:p>
            <a:pPr indent="-342900" lvl="0" marL="342900" rtl="0" algn="l">
              <a:lnSpc>
                <a:spcPct val="100000"/>
              </a:lnSpc>
              <a:spcBef>
                <a:spcPts val="980"/>
              </a:spcBef>
              <a:spcAft>
                <a:spcPts val="0"/>
              </a:spcAft>
              <a:buClr>
                <a:srgbClr val="171717"/>
              </a:buClr>
              <a:buSzPts val="2160"/>
              <a:buFont typeface="Arial"/>
              <a:buChar char="•"/>
            </a:pPr>
            <a:r>
              <a:rPr lang="pt-BR">
                <a:solidFill>
                  <a:srgbClr val="171717"/>
                </a:solidFill>
                <a:latin typeface="Quattrocento Sans"/>
                <a:ea typeface="Quattrocento Sans"/>
                <a:cs typeface="Quattrocento Sans"/>
                <a:sym typeface="Quattrocento Sans"/>
              </a:rPr>
              <a:t>Software de compilação e implantação de aplicativos.</a:t>
            </a:r>
            <a:endParaRPr/>
          </a:p>
          <a:p>
            <a:pPr indent="-342900" lvl="0" marL="342900" rtl="0" algn="l">
              <a:lnSpc>
                <a:spcPct val="100000"/>
              </a:lnSpc>
              <a:spcBef>
                <a:spcPts val="980"/>
              </a:spcBef>
              <a:spcAft>
                <a:spcPts val="0"/>
              </a:spcAft>
              <a:buClr>
                <a:srgbClr val="171717"/>
              </a:buClr>
              <a:buSzPts val="2160"/>
              <a:buFont typeface="Arial"/>
              <a:buChar char="•"/>
            </a:pPr>
            <a:r>
              <a:rPr lang="pt-BR">
                <a:solidFill>
                  <a:srgbClr val="171717"/>
                </a:solidFill>
                <a:latin typeface="Quattrocento Sans"/>
                <a:ea typeface="Quattrocento Sans"/>
                <a:cs typeface="Quattrocento Sans"/>
                <a:sym typeface="Quattrocento Sans"/>
              </a:rPr>
              <a:t>Ferramentas para desenvolvedores.</a:t>
            </a:r>
            <a:endParaRPr/>
          </a:p>
          <a:p>
            <a:pPr indent="-342900" lvl="0" marL="342900" rtl="0" algn="l">
              <a:lnSpc>
                <a:spcPct val="100000"/>
              </a:lnSpc>
              <a:spcBef>
                <a:spcPts val="980"/>
              </a:spcBef>
              <a:spcAft>
                <a:spcPts val="0"/>
              </a:spcAft>
              <a:buClr>
                <a:srgbClr val="171717"/>
              </a:buClr>
              <a:buSzPts val="2160"/>
              <a:buFont typeface="Arial"/>
              <a:buChar char="•"/>
            </a:pPr>
            <a:r>
              <a:rPr lang="pt-BR">
                <a:solidFill>
                  <a:srgbClr val="171717"/>
                </a:solidFill>
                <a:latin typeface="Quattrocento Sans"/>
                <a:ea typeface="Quattrocento Sans"/>
                <a:cs typeface="Quattrocento Sans"/>
                <a:sym typeface="Quattrocento Sans"/>
              </a:rPr>
              <a:t>E muito mais, com mais de 10.000 itens listados!</a:t>
            </a:r>
            <a:endParaRPr/>
          </a:p>
        </p:txBody>
      </p:sp>
      <p:pic>
        <p:nvPicPr>
          <p:cNvPr descr="gráfico de uma sacola de compras" id="1042" name="Google Shape;1042;p87"/>
          <p:cNvPicPr preferRelativeResize="0"/>
          <p:nvPr/>
        </p:nvPicPr>
        <p:blipFill rotWithShape="1">
          <a:blip r:embed="rId3">
            <a:alphaModFix/>
          </a:blip>
          <a:srcRect b="0" l="0" r="0" t="0"/>
          <a:stretch/>
        </p:blipFill>
        <p:spPr>
          <a:xfrm>
            <a:off x="7851482" y="2377238"/>
            <a:ext cx="3227862" cy="318646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88"/>
          <p:cNvSpPr txBox="1"/>
          <p:nvPr>
            <p:ph type="title"/>
          </p:nvPr>
        </p:nvSpPr>
        <p:spPr>
          <a:xfrm>
            <a:off x="3144750" y="488300"/>
            <a:ext cx="5902500" cy="680100"/>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pt-BR"/>
              <a:t>Verificação de conhecimentos</a:t>
            </a:r>
            <a:endParaRPr/>
          </a:p>
        </p:txBody>
      </p:sp>
      <p:pic>
        <p:nvPicPr>
          <p:cNvPr descr="Ícone de um monitor de computador com pseudotexto e teste de amostra exibidos." id="1051" name="Google Shape;1051;p88"/>
          <p:cNvPicPr preferRelativeResize="0"/>
          <p:nvPr/>
        </p:nvPicPr>
        <p:blipFill rotWithShape="1">
          <a:blip r:embed="rId3">
            <a:alphaModFix/>
          </a:blip>
          <a:srcRect b="0" l="0" r="0" t="0"/>
          <a:stretch/>
        </p:blipFill>
        <p:spPr>
          <a:xfrm>
            <a:off x="3760257" y="1725079"/>
            <a:ext cx="4657986" cy="4285347"/>
          </a:xfrm>
          <a:prstGeom prst="rect">
            <a:avLst/>
          </a:prstGeom>
          <a:noFill/>
          <a:ln>
            <a:noFill/>
          </a:ln>
        </p:spPr>
      </p:pic>
      <p:pic>
        <p:nvPicPr>
          <p:cNvPr descr="Uma página exibida em uma tela de computador com linhas e uma delas com marca de verificação.  Isso representa a necessidade de fazer uma verificação de conhecimentos." id="1052" name="Google Shape;1052;p88"/>
          <p:cNvPicPr preferRelativeResize="0"/>
          <p:nvPr/>
        </p:nvPicPr>
        <p:blipFill rotWithShape="1">
          <a:blip r:embed="rId4">
            <a:alphaModFix/>
          </a:blip>
          <a:srcRect b="0" l="0" r="0" t="0"/>
          <a:stretch/>
        </p:blipFill>
        <p:spPr>
          <a:xfrm>
            <a:off x="4195329" y="2300379"/>
            <a:ext cx="1583442" cy="2302848"/>
          </a:xfrm>
          <a:prstGeom prst="rect">
            <a:avLst/>
          </a:prstGeom>
          <a:noFill/>
          <a:ln>
            <a:noFill/>
          </a:ln>
        </p:spPr>
      </p:pic>
      <p:sp>
        <p:nvSpPr>
          <p:cNvPr id="1053" name="Google Shape;1053;p88"/>
          <p:cNvSpPr txBox="1"/>
          <p:nvPr/>
        </p:nvSpPr>
        <p:spPr>
          <a:xfrm>
            <a:off x="5728969" y="2300379"/>
            <a:ext cx="2608200" cy="2253900"/>
          </a:xfrm>
          <a:prstGeom prst="rect">
            <a:avLst/>
          </a:prstGeom>
          <a:noFill/>
          <a:ln>
            <a:noFill/>
          </a:ln>
        </p:spPr>
        <p:txBody>
          <a:bodyPr anchorCtr="0" anchor="t" bIns="143425" lIns="179275" spcFirstLastPara="1" rIns="179275" wrap="square" tIns="143425">
            <a:spAutoFit/>
          </a:bodyPr>
          <a:lstStyle/>
          <a:p>
            <a:pPr indent="0" lvl="0" marL="0" marR="0" rtl="0" algn="l">
              <a:lnSpc>
                <a:spcPct val="90000"/>
              </a:lnSpc>
              <a:spcBef>
                <a:spcPts val="0"/>
              </a:spcBef>
              <a:spcAft>
                <a:spcPts val="0"/>
              </a:spcAft>
              <a:buNone/>
            </a:pPr>
            <a:r>
              <a:rPr lang="pt-BR" sz="2000">
                <a:solidFill>
                  <a:schemeClr val="lt1"/>
                </a:solidFill>
                <a:latin typeface="Quattrocento Sans"/>
                <a:ea typeface="Quattrocento Sans"/>
                <a:cs typeface="Quattrocento Sans"/>
                <a:sym typeface="Quattrocento Sans"/>
              </a:rPr>
              <a:t>Qual?</a:t>
            </a:r>
            <a:endParaRPr/>
          </a:p>
          <a:p>
            <a:pPr indent="0" lvl="0" marL="0" marR="0" rtl="0" algn="l">
              <a:lnSpc>
                <a:spcPct val="90000"/>
              </a:lnSpc>
              <a:spcBef>
                <a:spcPts val="588"/>
              </a:spcBef>
              <a:spcAft>
                <a:spcPts val="0"/>
              </a:spcAft>
              <a:buNone/>
            </a:pPr>
            <a:r>
              <a:t/>
            </a:r>
            <a:endParaRPr sz="2000">
              <a:solidFill>
                <a:schemeClr val="lt1"/>
              </a:solidFill>
              <a:latin typeface="Quattrocento Sans"/>
              <a:ea typeface="Quattrocento Sans"/>
              <a:cs typeface="Quattrocento Sans"/>
              <a:sym typeface="Quattrocento Sans"/>
            </a:endParaRPr>
          </a:p>
          <a:p>
            <a:pPr indent="0" lvl="0" marL="0" marR="0" rtl="0" algn="l">
              <a:lnSpc>
                <a:spcPct val="90000"/>
              </a:lnSpc>
              <a:spcBef>
                <a:spcPts val="588"/>
              </a:spcBef>
              <a:spcAft>
                <a:spcPts val="0"/>
              </a:spcAft>
              <a:buNone/>
            </a:pPr>
            <a:r>
              <a:rPr lang="pt-BR" sz="2000">
                <a:solidFill>
                  <a:schemeClr val="lt1"/>
                </a:solidFill>
                <a:latin typeface="Quattrocento Sans"/>
                <a:ea typeface="Quattrocento Sans"/>
                <a:cs typeface="Quattrocento Sans"/>
                <a:sym typeface="Quattrocento Sans"/>
              </a:rPr>
              <a:t>A). Portal do Azure</a:t>
            </a:r>
            <a:endParaRPr/>
          </a:p>
          <a:p>
            <a:pPr indent="0" lvl="0" marL="0" marR="0" rtl="0" algn="l">
              <a:lnSpc>
                <a:spcPct val="90000"/>
              </a:lnSpc>
              <a:spcBef>
                <a:spcPts val="588"/>
              </a:spcBef>
              <a:spcAft>
                <a:spcPts val="0"/>
              </a:spcAft>
              <a:buNone/>
            </a:pPr>
            <a:r>
              <a:rPr lang="pt-BR" sz="2000">
                <a:solidFill>
                  <a:schemeClr val="lt1"/>
                </a:solidFill>
                <a:latin typeface="Quattrocento Sans"/>
                <a:ea typeface="Quattrocento Sans"/>
                <a:cs typeface="Quattrocento Sans"/>
                <a:sym typeface="Quattrocento Sans"/>
              </a:rPr>
              <a:t>B). PowerShell</a:t>
            </a:r>
            <a:endParaRPr/>
          </a:p>
          <a:p>
            <a:pPr indent="0" lvl="0" marL="0" marR="0" rtl="0" algn="l">
              <a:lnSpc>
                <a:spcPct val="90000"/>
              </a:lnSpc>
              <a:spcBef>
                <a:spcPts val="588"/>
              </a:spcBef>
              <a:spcAft>
                <a:spcPts val="0"/>
              </a:spcAft>
              <a:buNone/>
            </a:pPr>
            <a:r>
              <a:rPr lang="pt-BR" sz="2000">
                <a:solidFill>
                  <a:schemeClr val="lt1"/>
                </a:solidFill>
                <a:latin typeface="Quattrocento Sans"/>
                <a:ea typeface="Quattrocento Sans"/>
                <a:cs typeface="Quattrocento Sans"/>
                <a:sym typeface="Quattrocento Sans"/>
              </a:rPr>
              <a:t>C). Ferramenta </a:t>
            </a:r>
            <a:br>
              <a:rPr lang="pt-BR" sz="2000">
                <a:solidFill>
                  <a:schemeClr val="lt1"/>
                </a:solidFill>
                <a:latin typeface="Quattrocento Sans"/>
                <a:ea typeface="Quattrocento Sans"/>
                <a:cs typeface="Quattrocento Sans"/>
                <a:sym typeface="Quattrocento Sans"/>
              </a:rPr>
            </a:br>
            <a:r>
              <a:rPr lang="pt-BR" sz="2000">
                <a:solidFill>
                  <a:schemeClr val="lt1"/>
                </a:solidFill>
                <a:latin typeface="Quattrocento Sans"/>
                <a:ea typeface="Quattrocento Sans"/>
                <a:cs typeface="Quattrocento Sans"/>
                <a:sym typeface="Quattrocento Sans"/>
              </a:rPr>
              <a:t>local</a:t>
            </a:r>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53">
                                            <p:txEl>
                                              <p:pRg end="0" st="0"/>
                                            </p:txEl>
                                          </p:spTgt>
                                        </p:tgtEl>
                                        <p:attrNameLst>
                                          <p:attrName>style.visibility</p:attrName>
                                        </p:attrNameLst>
                                      </p:cBhvr>
                                      <p:to>
                                        <p:strVal val="visible"/>
                                      </p:to>
                                    </p:set>
                                    <p:animEffect filter="fade" transition="in">
                                      <p:cBhvr>
                                        <p:cTn dur="500"/>
                                        <p:tgtEl>
                                          <p:spTgt spid="105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53">
                                            <p:txEl>
                                              <p:pRg end="1" st="1"/>
                                            </p:txEl>
                                          </p:spTgt>
                                        </p:tgtEl>
                                        <p:attrNameLst>
                                          <p:attrName>style.visibility</p:attrName>
                                        </p:attrNameLst>
                                      </p:cBhvr>
                                      <p:to>
                                        <p:strVal val="visible"/>
                                      </p:to>
                                    </p:set>
                                    <p:animEffect filter="fade" transition="in">
                                      <p:cBhvr>
                                        <p:cTn dur="500"/>
                                        <p:tgtEl>
                                          <p:spTgt spid="105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53">
                                            <p:txEl>
                                              <p:pRg end="2" st="2"/>
                                            </p:txEl>
                                          </p:spTgt>
                                        </p:tgtEl>
                                        <p:attrNameLst>
                                          <p:attrName>style.visibility</p:attrName>
                                        </p:attrNameLst>
                                      </p:cBhvr>
                                      <p:to>
                                        <p:strVal val="visible"/>
                                      </p:to>
                                    </p:set>
                                    <p:animEffect filter="fade" transition="in">
                                      <p:cBhvr>
                                        <p:cTn dur="500"/>
                                        <p:tgtEl>
                                          <p:spTgt spid="105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53">
                                            <p:txEl>
                                              <p:pRg end="3" st="3"/>
                                            </p:txEl>
                                          </p:spTgt>
                                        </p:tgtEl>
                                        <p:attrNameLst>
                                          <p:attrName>style.visibility</p:attrName>
                                        </p:attrNameLst>
                                      </p:cBhvr>
                                      <p:to>
                                        <p:strVal val="visible"/>
                                      </p:to>
                                    </p:set>
                                    <p:animEffect filter="fade" transition="in">
                                      <p:cBhvr>
                                        <p:cTn dur="500"/>
                                        <p:tgtEl>
                                          <p:spTgt spid="105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53">
                                            <p:txEl>
                                              <p:pRg end="4" st="4"/>
                                            </p:txEl>
                                          </p:spTgt>
                                        </p:tgtEl>
                                        <p:attrNameLst>
                                          <p:attrName>style.visibility</p:attrName>
                                        </p:attrNameLst>
                                      </p:cBhvr>
                                      <p:to>
                                        <p:strVal val="visible"/>
                                      </p:to>
                                    </p:set>
                                    <p:animEffect filter="fade" transition="in">
                                      <p:cBhvr>
                                        <p:cTn dur="500"/>
                                        <p:tgtEl>
                                          <p:spTgt spid="105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sp>
        <p:nvSpPr>
          <p:cNvPr id="1062" name="Google Shape;1062;p89"/>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rmAutofit/>
          </a:bodyPr>
          <a:lstStyle/>
          <a:p>
            <a:pPr indent="0" lvl="0" marL="0" rtl="0" algn="l">
              <a:lnSpc>
                <a:spcPct val="90000"/>
              </a:lnSpc>
              <a:spcBef>
                <a:spcPts val="0"/>
              </a:spcBef>
              <a:spcAft>
                <a:spcPts val="0"/>
              </a:spcAft>
              <a:buClr>
                <a:srgbClr val="000000"/>
              </a:buClr>
              <a:buSzPts val="3200"/>
              <a:buFont typeface="Quattrocento Sans"/>
              <a:buNone/>
            </a:pPr>
            <a:r>
              <a:rPr lang="pt-BR"/>
              <a:t>Módulo 02 - Revisão</a:t>
            </a:r>
            <a:endParaRPr/>
          </a:p>
        </p:txBody>
      </p:sp>
      <p:grpSp>
        <p:nvGrpSpPr>
          <p:cNvPr id="1063" name="Google Shape;1063;p89"/>
          <p:cNvGrpSpPr/>
          <p:nvPr/>
        </p:nvGrpSpPr>
        <p:grpSpPr>
          <a:xfrm>
            <a:off x="67472" y="2603410"/>
            <a:ext cx="4320000" cy="2574391"/>
            <a:chOff x="1191895" y="3579049"/>
            <a:chExt cx="4320000" cy="2574391"/>
          </a:xfrm>
        </p:grpSpPr>
        <p:sp>
          <p:nvSpPr>
            <p:cNvPr descr="Livros" id="1064" name="Google Shape;1064;p89"/>
            <p:cNvSpPr/>
            <p:nvPr/>
          </p:nvSpPr>
          <p:spPr>
            <a:xfrm>
              <a:off x="2436389" y="3579049"/>
              <a:ext cx="1944000" cy="1944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89"/>
            <p:cNvSpPr/>
            <p:nvPr/>
          </p:nvSpPr>
          <p:spPr>
            <a:xfrm>
              <a:off x="1191895" y="5433440"/>
              <a:ext cx="4320000" cy="720000"/>
            </a:xfrm>
            <a:custGeom>
              <a:rect b="b" l="l" r="r" t="t"/>
              <a:pathLst>
                <a:path extrusionOk="0" h="720000" w="4320000">
                  <a:moveTo>
                    <a:pt x="0" y="0"/>
                  </a:moveTo>
                  <a:lnTo>
                    <a:pt x="4320000" y="0"/>
                  </a:lnTo>
                  <a:lnTo>
                    <a:pt x="4320000" y="720000"/>
                  </a:lnTo>
                  <a:lnTo>
                    <a:pt x="0" y="720000"/>
                  </a:lnTo>
                  <a:lnTo>
                    <a:pt x="0" y="0"/>
                  </a:lnTo>
                  <a:close/>
                </a:path>
              </a:pathLst>
            </a:cu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100"/>
                <a:buFont typeface="Quattrocento Sans"/>
                <a:buNone/>
              </a:pPr>
              <a:r>
                <a:rPr lang="pt-BR" sz="2100">
                  <a:solidFill>
                    <a:schemeClr val="dk1"/>
                  </a:solidFill>
                  <a:latin typeface="Quattrocento Sans"/>
                  <a:ea typeface="Quattrocento Sans"/>
                  <a:cs typeface="Quattrocento Sans"/>
                  <a:sym typeface="Quattrocento Sans"/>
                </a:rPr>
                <a:t>Módulos do Microsoft Learn (docs.microsoft.com/Learn)</a:t>
              </a:r>
              <a:endParaRPr/>
            </a:p>
          </p:txBody>
        </p:sp>
      </p:grpSp>
      <p:sp>
        <p:nvSpPr>
          <p:cNvPr id="1066" name="Google Shape;1066;p89"/>
          <p:cNvSpPr txBox="1"/>
          <p:nvPr>
            <p:ph idx="1" type="body"/>
          </p:nvPr>
        </p:nvSpPr>
        <p:spPr>
          <a:xfrm>
            <a:off x="4996621" y="1456897"/>
            <a:ext cx="7018170" cy="3154710"/>
          </a:xfrm>
          <a:prstGeom prst="rect">
            <a:avLst/>
          </a:prstGeom>
          <a:noFill/>
          <a:ln>
            <a:noFill/>
          </a:ln>
        </p:spPr>
        <p:txBody>
          <a:bodyPr anchorCtr="0" anchor="t" bIns="91425" lIns="0" spcFirstLastPara="1" rIns="146300" wrap="square" tIns="91425">
            <a:spAutoFit/>
          </a:bodyPr>
          <a:lstStyle/>
          <a:p>
            <a:pPr indent="-342900" lvl="0" marL="342900" rtl="0" algn="l">
              <a:lnSpc>
                <a:spcPct val="100000"/>
              </a:lnSpc>
              <a:spcBef>
                <a:spcPts val="0"/>
              </a:spcBef>
              <a:spcAft>
                <a:spcPts val="0"/>
              </a:spcAft>
              <a:buClr>
                <a:srgbClr val="171717"/>
              </a:buClr>
              <a:buSzPts val="2160"/>
              <a:buFont typeface="Arial"/>
              <a:buChar char="•"/>
            </a:pPr>
            <a:r>
              <a:rPr b="0" i="0" lang="pt-BR">
                <a:solidFill>
                  <a:srgbClr val="171717"/>
                </a:solidFill>
                <a:latin typeface="Quattrocento Sans"/>
                <a:ea typeface="Quattrocento Sans"/>
                <a:cs typeface="Quattrocento Sans"/>
                <a:sym typeface="Quattrocento Sans"/>
              </a:rPr>
              <a:t>A Microsoft tem uma presença global maior que </a:t>
            </a:r>
            <a:br>
              <a:rPr b="0" i="0" lang="pt-BR">
                <a:solidFill>
                  <a:srgbClr val="171717"/>
                </a:solidFill>
                <a:latin typeface="Quattrocento Sans"/>
                <a:ea typeface="Quattrocento Sans"/>
                <a:cs typeface="Quattrocento Sans"/>
                <a:sym typeface="Quattrocento Sans"/>
              </a:rPr>
            </a:br>
            <a:r>
              <a:rPr b="0" i="0" lang="pt-BR">
                <a:solidFill>
                  <a:srgbClr val="171717"/>
                </a:solidFill>
                <a:latin typeface="Quattrocento Sans"/>
                <a:ea typeface="Quattrocento Sans"/>
                <a:cs typeface="Quattrocento Sans"/>
                <a:sym typeface="Quattrocento Sans"/>
              </a:rPr>
              <a:t>a de qualquer outro provedor de nuvem com mais de 60 regiões distribuídas em todo o mundo</a:t>
            </a:r>
            <a:endParaRPr/>
          </a:p>
          <a:p>
            <a:pPr indent="-342900" lvl="0" marL="342900" rtl="0" algn="l">
              <a:lnSpc>
                <a:spcPct val="100000"/>
              </a:lnSpc>
              <a:spcBef>
                <a:spcPts val="980"/>
              </a:spcBef>
              <a:spcAft>
                <a:spcPts val="0"/>
              </a:spcAft>
              <a:buClr>
                <a:srgbClr val="171717"/>
              </a:buClr>
              <a:buSzPts val="2160"/>
              <a:buFont typeface="Arial"/>
              <a:buChar char="•"/>
            </a:pPr>
            <a:r>
              <a:rPr lang="pt-BR">
                <a:solidFill>
                  <a:srgbClr val="171717"/>
                </a:solidFill>
                <a:latin typeface="Quattrocento Sans"/>
                <a:ea typeface="Quattrocento Sans"/>
                <a:cs typeface="Quattrocento Sans"/>
                <a:sym typeface="Quattrocento Sans"/>
              </a:rPr>
              <a:t>Ferramentas de Gerenciamento do Azure</a:t>
            </a:r>
            <a:endParaRPr/>
          </a:p>
          <a:p>
            <a:pPr indent="-342900" lvl="0" marL="342900" rtl="0" algn="l">
              <a:lnSpc>
                <a:spcPct val="100000"/>
              </a:lnSpc>
              <a:spcBef>
                <a:spcPts val="980"/>
              </a:spcBef>
              <a:spcAft>
                <a:spcPts val="0"/>
              </a:spcAft>
              <a:buClr>
                <a:srgbClr val="171717"/>
              </a:buClr>
              <a:buSzPts val="2160"/>
              <a:buFont typeface="Arial"/>
              <a:buChar char="•"/>
            </a:pPr>
            <a:r>
              <a:rPr lang="pt-BR">
                <a:solidFill>
                  <a:srgbClr val="171717"/>
                </a:solidFill>
                <a:latin typeface="Quattrocento Sans"/>
                <a:ea typeface="Quattrocento Sans"/>
                <a:cs typeface="Quattrocento Sans"/>
                <a:sym typeface="Quattrocento Sans"/>
              </a:rPr>
              <a:t>Vários </a:t>
            </a:r>
            <a:r>
              <a:rPr b="0" i="0" lang="pt-BR">
                <a:solidFill>
                  <a:srgbClr val="171717"/>
                </a:solidFill>
                <a:latin typeface="Quattrocento Sans"/>
                <a:ea typeface="Quattrocento Sans"/>
                <a:cs typeface="Quattrocento Sans"/>
                <a:sym typeface="Quattrocento Sans"/>
              </a:rPr>
              <a:t>serviços</a:t>
            </a:r>
            <a:r>
              <a:rPr lang="pt-BR">
                <a:solidFill>
                  <a:srgbClr val="171717"/>
                </a:solidFill>
                <a:latin typeface="Quattrocento Sans"/>
                <a:ea typeface="Quattrocento Sans"/>
                <a:cs typeface="Quattrocento Sans"/>
                <a:sym typeface="Quattrocento Sans"/>
              </a:rPr>
              <a:t> do Azure (</a:t>
            </a:r>
            <a:r>
              <a:rPr b="0" i="0" lang="pt-BR">
                <a:solidFill>
                  <a:srgbClr val="171717"/>
                </a:solidFill>
                <a:latin typeface="Quattrocento Sans"/>
                <a:ea typeface="Quattrocento Sans"/>
                <a:cs typeface="Quattrocento Sans"/>
                <a:sym typeface="Quattrocento Sans"/>
              </a:rPr>
              <a:t>computação, rede, armazenamento e bancos de dados</a:t>
            </a:r>
            <a:r>
              <a:rPr lang="pt-BR">
                <a:solidFill>
                  <a:srgbClr val="171717"/>
                </a:solidFill>
                <a:latin typeface="Quattrocento Sans"/>
                <a:ea typeface="Quattrocento Sans"/>
                <a:cs typeface="Quattrocento Sans"/>
                <a:sym typeface="Quattrocento Sans"/>
              </a:rPr>
              <a:t>)</a:t>
            </a:r>
            <a:endParaRPr/>
          </a:p>
          <a:p>
            <a:pPr indent="-342900" lvl="0" marL="342900" rtl="0" algn="l">
              <a:lnSpc>
                <a:spcPct val="100000"/>
              </a:lnSpc>
              <a:spcBef>
                <a:spcPts val="980"/>
              </a:spcBef>
              <a:spcAft>
                <a:spcPts val="0"/>
              </a:spcAft>
              <a:buClr>
                <a:srgbClr val="171717"/>
              </a:buClr>
              <a:buSzPts val="2160"/>
              <a:buFont typeface="Arial"/>
              <a:buChar char="•"/>
            </a:pPr>
            <a:r>
              <a:rPr lang="pt-BR">
                <a:solidFill>
                  <a:srgbClr val="171717"/>
                </a:solidFill>
                <a:latin typeface="Quattrocento Sans"/>
                <a:ea typeface="Quattrocento Sans"/>
                <a:cs typeface="Quattrocento Sans"/>
                <a:sym typeface="Quattrocento Sans"/>
              </a:rPr>
              <a:t>Azure Marketplace</a:t>
            </a: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4"/>
          <p:cNvSpPr txBox="1"/>
          <p:nvPr>
            <p:ph type="title"/>
          </p:nvPr>
        </p:nvSpPr>
        <p:spPr>
          <a:xfrm>
            <a:off x="418644" y="2526646"/>
            <a:ext cx="6577579" cy="1784048"/>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lt1"/>
              </a:buClr>
              <a:buSzPts val="3600"/>
              <a:buFont typeface="Quattrocento Sans"/>
              <a:buNone/>
            </a:pPr>
            <a:r>
              <a:rPr lang="pt-BR"/>
              <a:t>Principais componentes da arquitetura do Azure</a:t>
            </a:r>
            <a:endParaRPr/>
          </a:p>
        </p:txBody>
      </p:sp>
      <p:pic>
        <p:nvPicPr>
          <p:cNvPr descr="Arquitetura" id="534" name="Google Shape;534;p54"/>
          <p:cNvPicPr preferRelativeResize="0"/>
          <p:nvPr/>
        </p:nvPicPr>
        <p:blipFill rotWithShape="1">
          <a:blip r:embed="rId3">
            <a:alphaModFix/>
          </a:blip>
          <a:srcRect b="0" l="0" r="0" t="0"/>
          <a:stretch/>
        </p:blipFill>
        <p:spPr>
          <a:xfrm>
            <a:off x="10210800" y="2754863"/>
            <a:ext cx="1348273" cy="1348273"/>
          </a:xfrm>
          <a:prstGeom prst="rect">
            <a:avLst/>
          </a:prstGeom>
          <a:noFill/>
          <a:ln>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5"/>
          <p:cNvSpPr txBox="1"/>
          <p:nvPr>
            <p:ph type="title"/>
          </p:nvPr>
        </p:nvSpPr>
        <p:spPr>
          <a:xfrm>
            <a:off x="418643" y="440494"/>
            <a:ext cx="9777980"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pt-BR"/>
              <a:t>Principais componentes de arquitetura do Azure – Domínio de Objetivo</a:t>
            </a:r>
            <a:endParaRPr/>
          </a:p>
        </p:txBody>
      </p:sp>
      <p:sp>
        <p:nvSpPr>
          <p:cNvPr id="544" name="Google Shape;544;p55"/>
          <p:cNvSpPr txBox="1"/>
          <p:nvPr>
            <p:ph idx="1" type="body"/>
          </p:nvPr>
        </p:nvSpPr>
        <p:spPr>
          <a:xfrm>
            <a:off x="691468" y="1560147"/>
            <a:ext cx="11075700" cy="4515000"/>
          </a:xfrm>
          <a:prstGeom prst="rect">
            <a:avLst/>
          </a:prstGeom>
          <a:noFill/>
          <a:ln>
            <a:noFill/>
          </a:ln>
        </p:spPr>
        <p:txBody>
          <a:bodyPr anchorCtr="0" anchor="t" bIns="91425" lIns="0" spcFirstLastPara="1" rIns="146300" wrap="square" tIns="91425">
            <a:spAutoFit/>
          </a:bodyPr>
          <a:lstStyle/>
          <a:p>
            <a:pPr indent="0" lvl="0" marL="0" rtl="0" algn="l">
              <a:lnSpc>
                <a:spcPct val="100000"/>
              </a:lnSpc>
              <a:spcBef>
                <a:spcPts val="0"/>
              </a:spcBef>
              <a:spcAft>
                <a:spcPts val="0"/>
              </a:spcAft>
              <a:buClr>
                <a:srgbClr val="000000"/>
              </a:buClr>
              <a:buSzPts val="2160"/>
              <a:buNone/>
            </a:pPr>
            <a:r>
              <a:rPr lang="pt-BR">
                <a:latin typeface="Quattrocento Sans"/>
                <a:ea typeface="Quattrocento Sans"/>
                <a:cs typeface="Quattrocento Sans"/>
                <a:sym typeface="Quattrocento Sans"/>
              </a:rPr>
              <a:t>Descrever os benefícios e o uso de: </a:t>
            </a:r>
            <a:endParaRPr/>
          </a:p>
          <a:p>
            <a:pPr indent="-342900" lvl="0" marL="342900" rtl="0" algn="l">
              <a:lnSpc>
                <a:spcPct val="100000"/>
              </a:lnSpc>
              <a:spcBef>
                <a:spcPts val="980"/>
              </a:spcBef>
              <a:spcAft>
                <a:spcPts val="0"/>
              </a:spcAft>
              <a:buClr>
                <a:srgbClr val="000000"/>
              </a:buClr>
              <a:buSzPts val="2160"/>
              <a:buFont typeface="Arial"/>
              <a:buChar char="•"/>
            </a:pPr>
            <a:r>
              <a:rPr lang="pt-BR">
                <a:latin typeface="Quattrocento Sans"/>
                <a:ea typeface="Quattrocento Sans"/>
                <a:cs typeface="Quattrocento Sans"/>
                <a:sym typeface="Quattrocento Sans"/>
              </a:rPr>
              <a:t>Regiões e Pares de Regiões</a:t>
            </a:r>
            <a:endParaRPr/>
          </a:p>
          <a:p>
            <a:pPr indent="-342900" lvl="0" marL="342900" rtl="0" algn="l">
              <a:lnSpc>
                <a:spcPct val="100000"/>
              </a:lnSpc>
              <a:spcBef>
                <a:spcPts val="980"/>
              </a:spcBef>
              <a:spcAft>
                <a:spcPts val="0"/>
              </a:spcAft>
              <a:buClr>
                <a:srgbClr val="000000"/>
              </a:buClr>
              <a:buSzPts val="2160"/>
              <a:buFont typeface="Arial"/>
              <a:buChar char="•"/>
            </a:pPr>
            <a:r>
              <a:rPr lang="pt-BR">
                <a:latin typeface="Quattrocento Sans"/>
                <a:ea typeface="Quattrocento Sans"/>
                <a:cs typeface="Quattrocento Sans"/>
                <a:sym typeface="Quattrocento Sans"/>
              </a:rPr>
              <a:t>Zonas</a:t>
            </a:r>
            <a:r>
              <a:rPr lang="pt-BR"/>
              <a:t> de Disponibilidade</a:t>
            </a:r>
            <a:endParaRPr/>
          </a:p>
          <a:p>
            <a:pPr indent="-342900" lvl="0" marL="342900" rtl="0" algn="l">
              <a:lnSpc>
                <a:spcPct val="100000"/>
              </a:lnSpc>
              <a:spcBef>
                <a:spcPts val="980"/>
              </a:spcBef>
              <a:spcAft>
                <a:spcPts val="0"/>
              </a:spcAft>
              <a:buClr>
                <a:srgbClr val="000000"/>
              </a:buClr>
              <a:buSzPts val="2160"/>
              <a:buFont typeface="Arial"/>
              <a:buChar char="•"/>
            </a:pPr>
            <a:r>
              <a:rPr lang="pt-BR"/>
              <a:t>Recursos do Azure</a:t>
            </a:r>
            <a:endParaRPr/>
          </a:p>
          <a:p>
            <a:pPr indent="-342900" lvl="0" marL="342900" rtl="0" algn="l">
              <a:lnSpc>
                <a:spcPct val="100000"/>
              </a:lnSpc>
              <a:spcBef>
                <a:spcPts val="980"/>
              </a:spcBef>
              <a:spcAft>
                <a:spcPts val="0"/>
              </a:spcAft>
              <a:buClr>
                <a:srgbClr val="000000"/>
              </a:buClr>
              <a:buSzPts val="2160"/>
              <a:buFont typeface="Arial"/>
              <a:buChar char="•"/>
            </a:pPr>
            <a:r>
              <a:rPr lang="pt-BR">
                <a:latin typeface="Quattrocento Sans"/>
                <a:ea typeface="Quattrocento Sans"/>
                <a:cs typeface="Quattrocento Sans"/>
                <a:sym typeface="Quattrocento Sans"/>
              </a:rPr>
              <a:t>Grupos de recursos</a:t>
            </a:r>
            <a:endParaRPr/>
          </a:p>
          <a:p>
            <a:pPr indent="-342900" lvl="0" marL="342900" rtl="0" algn="l">
              <a:lnSpc>
                <a:spcPct val="100000"/>
              </a:lnSpc>
              <a:spcBef>
                <a:spcPts val="980"/>
              </a:spcBef>
              <a:spcAft>
                <a:spcPts val="0"/>
              </a:spcAft>
              <a:buClr>
                <a:srgbClr val="000000"/>
              </a:buClr>
              <a:buSzPts val="2160"/>
              <a:buFont typeface="Arial"/>
              <a:buChar char="•"/>
            </a:pPr>
            <a:r>
              <a:rPr lang="pt-BR"/>
              <a:t>Azure Resource Manager</a:t>
            </a:r>
            <a:endParaRPr/>
          </a:p>
          <a:p>
            <a:pPr indent="-342900" lvl="0" marL="342900" rtl="0" algn="l">
              <a:lnSpc>
                <a:spcPct val="100000"/>
              </a:lnSpc>
              <a:spcBef>
                <a:spcPts val="980"/>
              </a:spcBef>
              <a:spcAft>
                <a:spcPts val="0"/>
              </a:spcAft>
              <a:buClr>
                <a:srgbClr val="000000"/>
              </a:buClr>
              <a:buSzPts val="2160"/>
              <a:buFont typeface="Arial"/>
              <a:buChar char="•"/>
            </a:pPr>
            <a:r>
              <a:rPr lang="pt-BR">
                <a:latin typeface="Quattrocento Sans"/>
                <a:ea typeface="Quattrocento Sans"/>
                <a:cs typeface="Quattrocento Sans"/>
                <a:sym typeface="Quattrocento Sans"/>
              </a:rPr>
              <a:t>Assinaturas</a:t>
            </a:r>
            <a:endParaRPr/>
          </a:p>
          <a:p>
            <a:pPr indent="-342900" lvl="0" marL="342900" rtl="0" algn="l">
              <a:lnSpc>
                <a:spcPct val="100000"/>
              </a:lnSpc>
              <a:spcBef>
                <a:spcPts val="980"/>
              </a:spcBef>
              <a:spcAft>
                <a:spcPts val="0"/>
              </a:spcAft>
              <a:buClr>
                <a:srgbClr val="000000"/>
              </a:buClr>
              <a:buSzPts val="2160"/>
              <a:buFont typeface="Arial"/>
              <a:buChar char="•"/>
            </a:pPr>
            <a:r>
              <a:rPr lang="pt-BR"/>
              <a:t>Grupos de Gerenciamento do Azure</a:t>
            </a:r>
            <a:endParaRPr/>
          </a:p>
          <a:p>
            <a:pPr indent="-205740" lvl="0" marL="342900" rtl="0" algn="l">
              <a:lnSpc>
                <a:spcPct val="100000"/>
              </a:lnSpc>
              <a:spcBef>
                <a:spcPts val="980"/>
              </a:spcBef>
              <a:spcAft>
                <a:spcPts val="0"/>
              </a:spcAft>
              <a:buClr>
                <a:srgbClr val="000000"/>
              </a:buClr>
              <a:buSzPts val="2160"/>
              <a:buFont typeface="Arial"/>
              <a:buNone/>
            </a:pPr>
            <a:r>
              <a:t/>
            </a:r>
            <a:endParaRPr>
              <a:latin typeface="Quattrocento Sans"/>
              <a:ea typeface="Quattrocento Sans"/>
              <a:cs typeface="Quattrocento Sans"/>
              <a:sym typeface="Quattrocento Sans"/>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2" name="Shape 552"/>
        <p:cNvGrpSpPr/>
        <p:nvPr/>
      </p:nvGrpSpPr>
      <p:grpSpPr>
        <a:xfrm>
          <a:off x="0" y="0"/>
          <a:ext cx="0" cy="0"/>
          <a:chOff x="0" y="0"/>
          <a:chExt cx="0" cy="0"/>
        </a:xfrm>
      </p:grpSpPr>
      <p:sp>
        <p:nvSpPr>
          <p:cNvPr id="553" name="Google Shape;553;p56"/>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pt-BR"/>
              <a:t>Regiões</a:t>
            </a:r>
            <a:endParaRPr/>
          </a:p>
        </p:txBody>
      </p:sp>
      <p:sp>
        <p:nvSpPr>
          <p:cNvPr id="554" name="Google Shape;554;p56"/>
          <p:cNvSpPr/>
          <p:nvPr/>
        </p:nvSpPr>
        <p:spPr>
          <a:xfrm>
            <a:off x="192959" y="1825795"/>
            <a:ext cx="3297493" cy="120032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pt-BR" sz="1800">
                <a:solidFill>
                  <a:schemeClr val="dk1"/>
                </a:solidFill>
                <a:latin typeface="Quattrocento Sans"/>
                <a:ea typeface="Quattrocento Sans"/>
                <a:cs typeface="Quattrocento Sans"/>
                <a:sym typeface="Quattrocento Sans"/>
              </a:rPr>
              <a:t>O Azure oferece mais regiões globais do que qualquer outro provedor de nuvem com mais de 60 regiões representando mais de 140 países</a:t>
            </a:r>
            <a:endParaRPr/>
          </a:p>
        </p:txBody>
      </p:sp>
      <p:sp>
        <p:nvSpPr>
          <p:cNvPr id="555" name="Google Shape;555;p56"/>
          <p:cNvSpPr txBox="1"/>
          <p:nvPr>
            <p:ph idx="1" type="body"/>
          </p:nvPr>
        </p:nvSpPr>
        <p:spPr>
          <a:xfrm>
            <a:off x="1225345" y="4186744"/>
            <a:ext cx="10534565" cy="1364476"/>
          </a:xfrm>
          <a:prstGeom prst="rect">
            <a:avLst/>
          </a:prstGeom>
          <a:noFill/>
          <a:ln>
            <a:noFill/>
          </a:ln>
        </p:spPr>
        <p:txBody>
          <a:bodyPr anchorCtr="0" anchor="t" bIns="0" lIns="0" spcFirstLastPara="1" rIns="0" wrap="square" tIns="0">
            <a:spAutoFit/>
          </a:bodyPr>
          <a:lstStyle/>
          <a:p>
            <a:pPr indent="-342900" lvl="0" marL="342900" rtl="0" algn="l">
              <a:lnSpc>
                <a:spcPct val="100000"/>
              </a:lnSpc>
              <a:spcBef>
                <a:spcPts val="0"/>
              </a:spcBef>
              <a:spcAft>
                <a:spcPts val="0"/>
              </a:spcAft>
              <a:buClr>
                <a:srgbClr val="000000"/>
              </a:buClr>
              <a:buSzPts val="2160"/>
              <a:buFont typeface="Arial"/>
              <a:buChar char="•"/>
            </a:pPr>
            <a:r>
              <a:rPr lang="pt-BR">
                <a:latin typeface="Quattrocento Sans"/>
                <a:ea typeface="Quattrocento Sans"/>
                <a:cs typeface="Quattrocento Sans"/>
                <a:sym typeface="Quattrocento Sans"/>
              </a:rPr>
              <a:t>As regiões são compostas de um ou mais datacenters muito próximos.</a:t>
            </a:r>
            <a:endParaRPr/>
          </a:p>
          <a:p>
            <a:pPr indent="-342900" lvl="0" marL="342900" rtl="0" algn="l">
              <a:lnSpc>
                <a:spcPct val="100000"/>
              </a:lnSpc>
              <a:spcBef>
                <a:spcPts val="980"/>
              </a:spcBef>
              <a:spcAft>
                <a:spcPts val="0"/>
              </a:spcAft>
              <a:buClr>
                <a:srgbClr val="000000"/>
              </a:buClr>
              <a:buSzPts val="2160"/>
              <a:buFont typeface="Arial"/>
              <a:buChar char="•"/>
            </a:pPr>
            <a:r>
              <a:rPr lang="pt-BR">
                <a:latin typeface="Quattrocento Sans"/>
                <a:ea typeface="Quattrocento Sans"/>
                <a:cs typeface="Quattrocento Sans"/>
                <a:sym typeface="Quattrocento Sans"/>
              </a:rPr>
              <a:t>Fornecer flexibilidade e escala para reduzir a latência do cliente.</a:t>
            </a:r>
            <a:endParaRPr/>
          </a:p>
          <a:p>
            <a:pPr indent="-342900" lvl="0" marL="342900" rtl="0" algn="l">
              <a:lnSpc>
                <a:spcPct val="100000"/>
              </a:lnSpc>
              <a:spcBef>
                <a:spcPts val="980"/>
              </a:spcBef>
              <a:spcAft>
                <a:spcPts val="0"/>
              </a:spcAft>
              <a:buClr>
                <a:srgbClr val="000000"/>
              </a:buClr>
              <a:buSzPts val="2160"/>
              <a:buFont typeface="Arial"/>
              <a:buChar char="•"/>
            </a:pPr>
            <a:r>
              <a:rPr lang="pt-BR">
                <a:latin typeface="Quattrocento Sans"/>
                <a:ea typeface="Quattrocento Sans"/>
                <a:cs typeface="Quattrocento Sans"/>
                <a:sym typeface="Quattrocento Sans"/>
              </a:rPr>
              <a:t>Preservar a residência de dados com uma oferta de conformidade abrangente.</a:t>
            </a:r>
            <a:endParaRPr/>
          </a:p>
        </p:txBody>
      </p:sp>
      <p:sp>
        <p:nvSpPr>
          <p:cNvPr id="556" name="Google Shape;556;p56"/>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Todos os direitos reservados.</a:t>
            </a:r>
            <a:endParaRPr/>
          </a:p>
        </p:txBody>
      </p:sp>
      <p:pic>
        <p:nvPicPr>
          <p:cNvPr descr="Mapa-múndi com pontos azuis que mostram as mais de 60 regiões onde existem datacenters do Azure. A concentração maior fica no litoral dos EUA, na Europa e no litoral da Ásia." id="557" name="Google Shape;557;p56"/>
          <p:cNvPicPr preferRelativeResize="0"/>
          <p:nvPr/>
        </p:nvPicPr>
        <p:blipFill rotWithShape="1">
          <a:blip r:embed="rId3">
            <a:alphaModFix/>
          </a:blip>
          <a:srcRect b="0" l="0" r="0" t="0"/>
          <a:stretch/>
        </p:blipFill>
        <p:spPr>
          <a:xfrm>
            <a:off x="3910775" y="254613"/>
            <a:ext cx="7940000" cy="3783905"/>
          </a:xfrm>
          <a:prstGeom prst="rect">
            <a:avLst/>
          </a:prstGeom>
          <a:noFill/>
          <a:ln cap="flat" cmpd="sng" w="9525">
            <a:solidFill>
              <a:schemeClr val="accent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5" name="Shape 565"/>
        <p:cNvGrpSpPr/>
        <p:nvPr/>
      </p:nvGrpSpPr>
      <p:grpSpPr>
        <a:xfrm>
          <a:off x="0" y="0"/>
          <a:ext cx="0" cy="0"/>
          <a:chOff x="0" y="0"/>
          <a:chExt cx="0" cy="0"/>
        </a:xfrm>
      </p:grpSpPr>
      <p:sp>
        <p:nvSpPr>
          <p:cNvPr id="566" name="Google Shape;566;p57"/>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pt-BR"/>
              <a:t>Pares de Regiões</a:t>
            </a:r>
            <a:endParaRPr/>
          </a:p>
        </p:txBody>
      </p:sp>
      <p:sp>
        <p:nvSpPr>
          <p:cNvPr id="567" name="Google Shape;567;p57"/>
          <p:cNvSpPr txBox="1"/>
          <p:nvPr>
            <p:ph idx="1" type="body"/>
          </p:nvPr>
        </p:nvSpPr>
        <p:spPr>
          <a:xfrm>
            <a:off x="487467" y="1661910"/>
            <a:ext cx="5924400" cy="2970000"/>
          </a:xfrm>
          <a:prstGeom prst="rect">
            <a:avLst/>
          </a:prstGeom>
          <a:noFill/>
          <a:ln>
            <a:noFill/>
          </a:ln>
        </p:spPr>
        <p:txBody>
          <a:bodyPr anchorCtr="0" anchor="t" bIns="0" lIns="0" spcFirstLastPara="1" rIns="0" wrap="square" tIns="0">
            <a:spAutoFit/>
          </a:bodyPr>
          <a:lstStyle/>
          <a:p>
            <a:pPr indent="-290195" lvl="0" marL="290195" rtl="0" algn="l">
              <a:lnSpc>
                <a:spcPct val="100000"/>
              </a:lnSpc>
              <a:spcBef>
                <a:spcPts val="0"/>
              </a:spcBef>
              <a:spcAft>
                <a:spcPts val="0"/>
              </a:spcAft>
              <a:buClr>
                <a:srgbClr val="000000"/>
              </a:buClr>
              <a:buSzPts val="2160"/>
              <a:buFont typeface="Arial"/>
              <a:buChar char="•"/>
            </a:pPr>
            <a:r>
              <a:rPr lang="pt-BR" sz="2400">
                <a:latin typeface="Quattrocento Sans"/>
                <a:ea typeface="Quattrocento Sans"/>
                <a:cs typeface="Quattrocento Sans"/>
                <a:sym typeface="Quattrocento Sans"/>
              </a:rPr>
              <a:t>No mínimo 300 milhas de separação entre pares de regiões.</a:t>
            </a:r>
            <a:endParaRPr/>
          </a:p>
          <a:p>
            <a:pPr indent="-290195" lvl="0" marL="290195" rtl="0" algn="l">
              <a:lnSpc>
                <a:spcPct val="100000"/>
              </a:lnSpc>
              <a:spcBef>
                <a:spcPts val="980"/>
              </a:spcBef>
              <a:spcAft>
                <a:spcPts val="0"/>
              </a:spcAft>
              <a:buClr>
                <a:srgbClr val="000000"/>
              </a:buClr>
              <a:buSzPts val="2160"/>
              <a:buFont typeface="Arial"/>
              <a:buChar char="•"/>
            </a:pPr>
            <a:r>
              <a:rPr lang="pt-BR">
                <a:latin typeface="Quattrocento Sans"/>
                <a:ea typeface="Quattrocento Sans"/>
                <a:cs typeface="Quattrocento Sans"/>
                <a:sym typeface="Quattrocento Sans"/>
              </a:rPr>
              <a:t>Replicação automática para alguns serviços.</a:t>
            </a:r>
            <a:endParaRPr/>
          </a:p>
          <a:p>
            <a:pPr indent="-290195" lvl="0" marL="290195" rtl="0" algn="l">
              <a:lnSpc>
                <a:spcPct val="100000"/>
              </a:lnSpc>
              <a:spcBef>
                <a:spcPts val="980"/>
              </a:spcBef>
              <a:spcAft>
                <a:spcPts val="0"/>
              </a:spcAft>
              <a:buClr>
                <a:srgbClr val="000000"/>
              </a:buClr>
              <a:buSzPts val="2160"/>
              <a:buFont typeface="Arial"/>
              <a:buChar char="•"/>
            </a:pPr>
            <a:r>
              <a:rPr lang="pt-BR" sz="2400">
                <a:latin typeface="Quattrocento Sans"/>
                <a:ea typeface="Quattrocento Sans"/>
                <a:cs typeface="Quattrocento Sans"/>
                <a:sym typeface="Quattrocento Sans"/>
              </a:rPr>
              <a:t>Recuperação de região priorizada</a:t>
            </a:r>
            <a:r>
              <a:rPr lang="pt-BR">
                <a:latin typeface="Quattrocento Sans"/>
                <a:ea typeface="Quattrocento Sans"/>
                <a:cs typeface="Quattrocento Sans"/>
                <a:sym typeface="Quattrocento Sans"/>
              </a:rPr>
              <a:t> em caso de interrupção.</a:t>
            </a:r>
            <a:endParaRPr/>
          </a:p>
          <a:p>
            <a:pPr indent="-290195" lvl="0" marL="290195" rtl="0" algn="l">
              <a:lnSpc>
                <a:spcPct val="100000"/>
              </a:lnSpc>
              <a:spcBef>
                <a:spcPts val="980"/>
              </a:spcBef>
              <a:spcAft>
                <a:spcPts val="0"/>
              </a:spcAft>
              <a:buClr>
                <a:srgbClr val="000000"/>
              </a:buClr>
              <a:buSzPts val="2160"/>
              <a:buFont typeface="Arial"/>
              <a:buChar char="•"/>
            </a:pPr>
            <a:r>
              <a:rPr lang="pt-BR">
                <a:latin typeface="Quattrocento Sans"/>
                <a:ea typeface="Quattrocento Sans"/>
                <a:cs typeface="Quattrocento Sans"/>
                <a:sym typeface="Quattrocento Sans"/>
              </a:rPr>
              <a:t>As atualizações são lançadas sequencialmente para minimizar o tempo de inatividade. </a:t>
            </a:r>
            <a:endParaRPr/>
          </a:p>
        </p:txBody>
      </p:sp>
      <p:sp>
        <p:nvSpPr>
          <p:cNvPr id="568" name="Google Shape;568;p57"/>
          <p:cNvSpPr txBox="1"/>
          <p:nvPr/>
        </p:nvSpPr>
        <p:spPr>
          <a:xfrm>
            <a:off x="631961" y="5508715"/>
            <a:ext cx="6097200" cy="544800"/>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lang="pt-BR" sz="1800">
                <a:solidFill>
                  <a:schemeClr val="dk1"/>
                </a:solidFill>
                <a:latin typeface="Quattrocento Sans"/>
                <a:ea typeface="Quattrocento Sans"/>
                <a:cs typeface="Quattrocento Sans"/>
                <a:sym typeface="Quattrocento Sans"/>
              </a:rPr>
              <a:t>Link da Web: </a:t>
            </a:r>
            <a:r>
              <a:rPr lang="pt-BR" sz="1800" u="sng">
                <a:solidFill>
                  <a:schemeClr val="hlink"/>
                </a:solidFill>
                <a:latin typeface="Quattrocento Sans"/>
                <a:ea typeface="Quattrocento Sans"/>
                <a:cs typeface="Quattrocento Sans"/>
                <a:sym typeface="Quattrocento Sans"/>
                <a:hlinkClick r:id="rId3"/>
              </a:rPr>
              <a:t>https://aka.ms/PairedRegions-ptb</a:t>
            </a:r>
            <a:endParaRPr sz="1800" u="sng">
              <a:solidFill>
                <a:schemeClr val="hlink"/>
              </a:solidFill>
              <a:latin typeface="Quattrocento Sans"/>
              <a:ea typeface="Quattrocento Sans"/>
              <a:cs typeface="Quattrocento Sans"/>
              <a:sym typeface="Quattrocento Sans"/>
              <a:hlinkClick r:id="rId4"/>
            </a:endParaRPr>
          </a:p>
        </p:txBody>
      </p:sp>
      <p:graphicFrame>
        <p:nvGraphicFramePr>
          <p:cNvPr id="569" name="Google Shape;569;p57"/>
          <p:cNvGraphicFramePr/>
          <p:nvPr/>
        </p:nvGraphicFramePr>
        <p:xfrm>
          <a:off x="6666058" y="331517"/>
          <a:ext cx="3000000" cy="3000000"/>
        </p:xfrm>
        <a:graphic>
          <a:graphicData uri="http://schemas.openxmlformats.org/drawingml/2006/table">
            <a:tbl>
              <a:tblPr firstRow="1">
                <a:noFill/>
                <a:tableStyleId>{8893EB15-8B73-47EF-A1C9-738844210F58}</a:tableStyleId>
              </a:tblPr>
              <a:tblGrid>
                <a:gridCol w="2311950"/>
              </a:tblGrid>
              <a:tr h="306225">
                <a:tc>
                  <a:txBody>
                    <a:bodyPr/>
                    <a:lstStyle/>
                    <a:p>
                      <a:pPr indent="0" lvl="0" marL="0" marR="0" rtl="0" algn="ctr">
                        <a:spcBef>
                          <a:spcPts val="0"/>
                        </a:spcBef>
                        <a:spcAft>
                          <a:spcPts val="0"/>
                        </a:spcAft>
                        <a:buNone/>
                      </a:pPr>
                      <a:r>
                        <a:rPr b="0" lang="pt-BR" sz="1600" u="none" cap="none" strike="noStrike">
                          <a:solidFill>
                            <a:schemeClr val="lt1"/>
                          </a:solidFill>
                          <a:latin typeface="Quattrocento Sans"/>
                          <a:ea typeface="Quattrocento Sans"/>
                          <a:cs typeface="Quattrocento Sans"/>
                          <a:sym typeface="Quattrocento Sans"/>
                        </a:rPr>
                        <a:t>Região</a:t>
                      </a:r>
                      <a:endParaRPr/>
                    </a:p>
                  </a:txBody>
                  <a:tcPr marT="13825" marB="13825" marR="27650" marL="27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43A5E"/>
                    </a:solidFill>
                  </a:tcPr>
                </a:tc>
              </a:tr>
              <a:tr h="306225">
                <a:tc>
                  <a:txBody>
                    <a:bodyPr/>
                    <a:lstStyle/>
                    <a:p>
                      <a:pPr indent="0" lvl="0" marL="0" marR="0" rtl="0" algn="ctr">
                        <a:spcBef>
                          <a:spcPts val="0"/>
                        </a:spcBef>
                        <a:spcAft>
                          <a:spcPts val="0"/>
                        </a:spcAft>
                        <a:buNone/>
                      </a:pPr>
                      <a:r>
                        <a:rPr lang="pt-BR" sz="1600" u="none" cap="none" strike="noStrike"/>
                        <a:t>Centro-Norte dos EUA</a:t>
                      </a:r>
                      <a:endParaRPr/>
                    </a:p>
                  </a:txBody>
                  <a:tcPr marT="13825" marB="13825" marR="27650" marL="27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6225">
                <a:tc>
                  <a:txBody>
                    <a:bodyPr/>
                    <a:lstStyle/>
                    <a:p>
                      <a:pPr indent="0" lvl="0" marL="0" marR="0" rtl="0" algn="ctr">
                        <a:spcBef>
                          <a:spcPts val="0"/>
                        </a:spcBef>
                        <a:spcAft>
                          <a:spcPts val="0"/>
                        </a:spcAft>
                        <a:buNone/>
                      </a:pPr>
                      <a:r>
                        <a:rPr lang="pt-BR" sz="1600" u="none" cap="none" strike="noStrike"/>
                        <a:t>Leste dos EUA</a:t>
                      </a:r>
                      <a:endParaRPr/>
                    </a:p>
                  </a:txBody>
                  <a:tcPr marT="13825" marB="13825" marR="27650" marL="27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306225">
                <a:tc>
                  <a:txBody>
                    <a:bodyPr/>
                    <a:lstStyle/>
                    <a:p>
                      <a:pPr indent="0" lvl="0" marL="0" marR="0" rtl="0" algn="ctr">
                        <a:spcBef>
                          <a:spcPts val="0"/>
                        </a:spcBef>
                        <a:spcAft>
                          <a:spcPts val="0"/>
                        </a:spcAft>
                        <a:buNone/>
                      </a:pPr>
                      <a:r>
                        <a:rPr lang="pt-BR" sz="1600" u="none" cap="none" strike="noStrike"/>
                        <a:t>Oeste dos EUA 2​</a:t>
                      </a:r>
                      <a:endParaRPr/>
                    </a:p>
                  </a:txBody>
                  <a:tcPr marT="13825" marB="13825" marR="27650" marL="27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6225">
                <a:tc>
                  <a:txBody>
                    <a:bodyPr/>
                    <a:lstStyle/>
                    <a:p>
                      <a:pPr indent="0" lvl="0" marL="0" marR="0" rtl="0" algn="ctr">
                        <a:spcBef>
                          <a:spcPts val="0"/>
                        </a:spcBef>
                        <a:spcAft>
                          <a:spcPts val="0"/>
                        </a:spcAft>
                        <a:buNone/>
                      </a:pPr>
                      <a:r>
                        <a:rPr lang="pt-BR" sz="1600" u="none" cap="none" strike="noStrike"/>
                        <a:t>Leste dos EUA 2​</a:t>
                      </a:r>
                      <a:endParaRPr/>
                    </a:p>
                  </a:txBody>
                  <a:tcPr marT="13825" marB="13825" marR="27650" marL="27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306225">
                <a:tc>
                  <a:txBody>
                    <a:bodyPr/>
                    <a:lstStyle/>
                    <a:p>
                      <a:pPr indent="0" lvl="0" marL="0" marR="0" rtl="0" algn="ctr">
                        <a:spcBef>
                          <a:spcPts val="0"/>
                        </a:spcBef>
                        <a:spcAft>
                          <a:spcPts val="0"/>
                        </a:spcAft>
                        <a:buNone/>
                      </a:pPr>
                      <a:r>
                        <a:rPr lang="pt-BR" sz="1600" u="none" cap="none" strike="noStrike"/>
                        <a:t>Canadá Central​</a:t>
                      </a:r>
                      <a:endParaRPr/>
                    </a:p>
                  </a:txBody>
                  <a:tcPr marT="13825" marB="13825" marR="27650" marL="27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6225">
                <a:tc>
                  <a:txBody>
                    <a:bodyPr/>
                    <a:lstStyle/>
                    <a:p>
                      <a:pPr indent="0" lvl="0" marL="0" marR="0" rtl="0" algn="ctr">
                        <a:spcBef>
                          <a:spcPts val="0"/>
                        </a:spcBef>
                        <a:spcAft>
                          <a:spcPts val="0"/>
                        </a:spcAft>
                        <a:buNone/>
                      </a:pPr>
                      <a:r>
                        <a:rPr lang="pt-BR" sz="1600" u="none" cap="none" strike="noStrike"/>
                        <a:t>Norte da Europa</a:t>
                      </a:r>
                      <a:endParaRPr/>
                    </a:p>
                  </a:txBody>
                  <a:tcPr marT="13825" marB="13825" marR="27650" marL="27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306225">
                <a:tc>
                  <a:txBody>
                    <a:bodyPr/>
                    <a:lstStyle/>
                    <a:p>
                      <a:pPr indent="0" lvl="0" marL="0" marR="0" rtl="0" algn="ctr">
                        <a:spcBef>
                          <a:spcPts val="0"/>
                        </a:spcBef>
                        <a:spcAft>
                          <a:spcPts val="0"/>
                        </a:spcAft>
                        <a:buNone/>
                      </a:pPr>
                      <a:r>
                        <a:rPr lang="pt-BR" sz="1600" u="none" cap="none" strike="noStrike"/>
                        <a:t>Oeste do Reino Unido</a:t>
                      </a:r>
                      <a:endParaRPr/>
                    </a:p>
                  </a:txBody>
                  <a:tcPr marT="13825" marB="13825" marR="27650" marL="27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8975">
                <a:tc>
                  <a:txBody>
                    <a:bodyPr/>
                    <a:lstStyle/>
                    <a:p>
                      <a:pPr indent="0" lvl="0" marL="0" marR="0" rtl="0" algn="ctr">
                        <a:spcBef>
                          <a:spcPts val="0"/>
                        </a:spcBef>
                        <a:spcAft>
                          <a:spcPts val="0"/>
                        </a:spcAft>
                        <a:buNone/>
                      </a:pPr>
                      <a:r>
                        <a:rPr lang="pt-BR" sz="1600" u="none" cap="none" strike="noStrike"/>
                        <a:t>Alemanha Central​</a:t>
                      </a:r>
                      <a:endParaRPr/>
                    </a:p>
                  </a:txBody>
                  <a:tcPr marT="13825" marB="13825" marR="27650" marL="27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306225">
                <a:tc>
                  <a:txBody>
                    <a:bodyPr/>
                    <a:lstStyle/>
                    <a:p>
                      <a:pPr indent="0" lvl="0" marL="0" marR="0" rtl="0" algn="ctr">
                        <a:spcBef>
                          <a:spcPts val="0"/>
                        </a:spcBef>
                        <a:spcAft>
                          <a:spcPts val="0"/>
                        </a:spcAft>
                        <a:buNone/>
                      </a:pPr>
                      <a:r>
                        <a:rPr lang="pt-BR" sz="1600" u="none" cap="none" strike="noStrike"/>
                        <a:t>Sudeste da Ásia</a:t>
                      </a:r>
                      <a:endParaRPr/>
                    </a:p>
                  </a:txBody>
                  <a:tcPr marT="13825" marB="13825" marR="27650" marL="27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6225">
                <a:tc>
                  <a:txBody>
                    <a:bodyPr/>
                    <a:lstStyle/>
                    <a:p>
                      <a:pPr indent="0" lvl="0" marL="0" marR="0" rtl="0" algn="ctr">
                        <a:spcBef>
                          <a:spcPts val="0"/>
                        </a:spcBef>
                        <a:spcAft>
                          <a:spcPts val="0"/>
                        </a:spcAft>
                        <a:buNone/>
                      </a:pPr>
                      <a:r>
                        <a:rPr lang="pt-BR" sz="1600" u="none" cap="none" strike="noStrike"/>
                        <a:t>Leste da China​</a:t>
                      </a:r>
                      <a:endParaRPr/>
                    </a:p>
                  </a:txBody>
                  <a:tcPr marT="13825" marB="13825" marR="27650" marL="27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306225">
                <a:tc>
                  <a:txBody>
                    <a:bodyPr/>
                    <a:lstStyle/>
                    <a:p>
                      <a:pPr indent="0" lvl="0" marL="0" marR="0" rtl="0" algn="ctr">
                        <a:spcBef>
                          <a:spcPts val="0"/>
                        </a:spcBef>
                        <a:spcAft>
                          <a:spcPts val="0"/>
                        </a:spcAft>
                        <a:buNone/>
                      </a:pPr>
                      <a:r>
                        <a:rPr lang="pt-BR" sz="1600" u="none" cap="none" strike="noStrike"/>
                        <a:t>Leste do Japão</a:t>
                      </a:r>
                      <a:endParaRPr/>
                    </a:p>
                  </a:txBody>
                  <a:tcPr marT="13825" marB="13825" marR="27650" marL="27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6225">
                <a:tc>
                  <a:txBody>
                    <a:bodyPr/>
                    <a:lstStyle/>
                    <a:p>
                      <a:pPr indent="0" lvl="0" marL="0" marR="0" rtl="0" algn="ctr">
                        <a:spcBef>
                          <a:spcPts val="0"/>
                        </a:spcBef>
                        <a:spcAft>
                          <a:spcPts val="0"/>
                        </a:spcAft>
                        <a:buNone/>
                      </a:pPr>
                      <a:r>
                        <a:rPr lang="pt-BR" sz="1600" u="none" cap="none" strike="noStrike"/>
                        <a:t>Sudeste da Austrália</a:t>
                      </a:r>
                      <a:endParaRPr/>
                    </a:p>
                  </a:txBody>
                  <a:tcPr marT="13825" marB="13825" marR="27650" marL="27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306225">
                <a:tc>
                  <a:txBody>
                    <a:bodyPr/>
                    <a:lstStyle/>
                    <a:p>
                      <a:pPr indent="0" lvl="0" marL="0" marR="0" rtl="0" algn="ctr">
                        <a:spcBef>
                          <a:spcPts val="0"/>
                        </a:spcBef>
                        <a:spcAft>
                          <a:spcPts val="0"/>
                        </a:spcAft>
                        <a:buNone/>
                      </a:pPr>
                      <a:r>
                        <a:rPr lang="pt-BR" sz="1600" u="none" cap="none" strike="noStrike"/>
                        <a:t>Sul da Índia</a:t>
                      </a:r>
                      <a:endParaRPr/>
                    </a:p>
                  </a:txBody>
                  <a:tcPr marT="13825" marB="13825" marR="27650" marL="27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6650">
                <a:tc>
                  <a:txBody>
                    <a:bodyPr/>
                    <a:lstStyle/>
                    <a:p>
                      <a:pPr indent="0" lvl="0" marL="0" marR="0" rtl="0" algn="ctr">
                        <a:spcBef>
                          <a:spcPts val="0"/>
                        </a:spcBef>
                        <a:spcAft>
                          <a:spcPts val="0"/>
                        </a:spcAft>
                        <a:buNone/>
                      </a:pPr>
                      <a:r>
                        <a:rPr lang="pt-BR" sz="1600" u="none" cap="none" strike="noStrike"/>
                        <a:t>Sul do Brasil (Principal)​</a:t>
                      </a:r>
                      <a:endParaRPr/>
                    </a:p>
                  </a:txBody>
                  <a:tcPr marT="13825" marB="13825" marR="27650" marL="27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bl>
          </a:graphicData>
        </a:graphic>
      </p:graphicFrame>
      <p:sp>
        <p:nvSpPr>
          <p:cNvPr id="570" name="Google Shape;570;p57"/>
          <p:cNvSpPr/>
          <p:nvPr/>
        </p:nvSpPr>
        <p:spPr>
          <a:xfrm>
            <a:off x="9024451" y="2693000"/>
            <a:ext cx="611400" cy="393600"/>
          </a:xfrm>
          <a:prstGeom prst="leftRightArrow">
            <a:avLst>
              <a:gd fmla="val 50001" name="adj1"/>
              <a:gd fmla="val 50000" name="adj2"/>
            </a:avLst>
          </a:prstGeom>
          <a:solidFill>
            <a:srgbClr val="243A5E"/>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graphicFrame>
        <p:nvGraphicFramePr>
          <p:cNvPr id="571" name="Google Shape;571;p57"/>
          <p:cNvGraphicFramePr/>
          <p:nvPr/>
        </p:nvGraphicFramePr>
        <p:xfrm>
          <a:off x="9682292" y="331517"/>
          <a:ext cx="3000000" cy="3000000"/>
        </p:xfrm>
        <a:graphic>
          <a:graphicData uri="http://schemas.openxmlformats.org/drawingml/2006/table">
            <a:tbl>
              <a:tblPr firstRow="1">
                <a:noFill/>
                <a:tableStyleId>{8893EB15-8B73-47EF-A1C9-738844210F58}</a:tableStyleId>
              </a:tblPr>
              <a:tblGrid>
                <a:gridCol w="2216025"/>
              </a:tblGrid>
              <a:tr h="306225">
                <a:tc>
                  <a:txBody>
                    <a:bodyPr/>
                    <a:lstStyle/>
                    <a:p>
                      <a:pPr indent="0" lvl="0" marL="0" marR="0" rtl="0" algn="ctr">
                        <a:spcBef>
                          <a:spcPts val="0"/>
                        </a:spcBef>
                        <a:spcAft>
                          <a:spcPts val="0"/>
                        </a:spcAft>
                        <a:buNone/>
                      </a:pPr>
                      <a:r>
                        <a:rPr b="0" lang="pt-BR" sz="1600" u="none" cap="none" strike="noStrike">
                          <a:solidFill>
                            <a:schemeClr val="lt1"/>
                          </a:solidFill>
                          <a:latin typeface="Quattrocento Sans"/>
                          <a:ea typeface="Quattrocento Sans"/>
                          <a:cs typeface="Quattrocento Sans"/>
                          <a:sym typeface="Quattrocento Sans"/>
                        </a:rPr>
                        <a:t>Região</a:t>
                      </a:r>
                      <a:endParaRPr/>
                    </a:p>
                  </a:txBody>
                  <a:tcPr marT="13825" marB="13825" marR="27650" marL="27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43A5E"/>
                    </a:solidFill>
                  </a:tcPr>
                </a:tc>
              </a:tr>
              <a:tr h="306225">
                <a:tc>
                  <a:txBody>
                    <a:bodyPr/>
                    <a:lstStyle/>
                    <a:p>
                      <a:pPr indent="0" lvl="0" marL="0" marR="0" rtl="0" algn="ctr">
                        <a:spcBef>
                          <a:spcPts val="0"/>
                        </a:spcBef>
                        <a:spcAft>
                          <a:spcPts val="0"/>
                        </a:spcAft>
                        <a:buNone/>
                      </a:pPr>
                      <a:r>
                        <a:rPr b="0" lang="pt-BR" sz="1600" u="none" cap="none" strike="noStrike">
                          <a:solidFill>
                            <a:schemeClr val="dk1"/>
                          </a:solidFill>
                        </a:rPr>
                        <a:t>Centro-Sul dos EUA</a:t>
                      </a:r>
                      <a:endParaRPr/>
                    </a:p>
                  </a:txBody>
                  <a:tcPr marT="13825" marB="13825" marR="27650" marL="27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6225">
                <a:tc>
                  <a:txBody>
                    <a:bodyPr/>
                    <a:lstStyle/>
                    <a:p>
                      <a:pPr indent="0" lvl="0" marL="0" marR="0" rtl="0" algn="ctr">
                        <a:spcBef>
                          <a:spcPts val="0"/>
                        </a:spcBef>
                        <a:spcAft>
                          <a:spcPts val="0"/>
                        </a:spcAft>
                        <a:buNone/>
                      </a:pPr>
                      <a:r>
                        <a:rPr b="0" lang="pt-BR" sz="1600" u="none" cap="none" strike="noStrike">
                          <a:solidFill>
                            <a:schemeClr val="dk1"/>
                          </a:solidFill>
                        </a:rPr>
                        <a:t>Oeste dos EUA</a:t>
                      </a:r>
                      <a:endParaRPr/>
                    </a:p>
                  </a:txBody>
                  <a:tcPr marT="13825" marB="13825" marR="27650" marL="27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306225">
                <a:tc>
                  <a:txBody>
                    <a:bodyPr/>
                    <a:lstStyle/>
                    <a:p>
                      <a:pPr indent="0" lvl="0" marL="0" marR="0" rtl="0" algn="ctr">
                        <a:spcBef>
                          <a:spcPts val="0"/>
                        </a:spcBef>
                        <a:spcAft>
                          <a:spcPts val="0"/>
                        </a:spcAft>
                        <a:buNone/>
                      </a:pPr>
                      <a:r>
                        <a:rPr b="0" lang="pt-BR" sz="1600" u="none" cap="none" strike="noStrike">
                          <a:solidFill>
                            <a:schemeClr val="dk1"/>
                          </a:solidFill>
                        </a:rPr>
                        <a:t>Centro-Oeste dos EUA</a:t>
                      </a:r>
                      <a:endParaRPr/>
                    </a:p>
                  </a:txBody>
                  <a:tcPr marT="13825" marB="13825" marR="27650" marL="27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6225">
                <a:tc>
                  <a:txBody>
                    <a:bodyPr/>
                    <a:lstStyle/>
                    <a:p>
                      <a:pPr indent="0" lvl="0" marL="0" marR="0" rtl="0" algn="ctr">
                        <a:spcBef>
                          <a:spcPts val="0"/>
                        </a:spcBef>
                        <a:spcAft>
                          <a:spcPts val="0"/>
                        </a:spcAft>
                        <a:buNone/>
                      </a:pPr>
                      <a:r>
                        <a:rPr b="0" lang="pt-BR" sz="1600" u="none" cap="none" strike="noStrike">
                          <a:solidFill>
                            <a:schemeClr val="dk1"/>
                          </a:solidFill>
                        </a:rPr>
                        <a:t>EUA Central</a:t>
                      </a:r>
                      <a:endParaRPr/>
                    </a:p>
                  </a:txBody>
                  <a:tcPr marT="13825" marB="13825" marR="27650" marL="27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306225">
                <a:tc>
                  <a:txBody>
                    <a:bodyPr/>
                    <a:lstStyle/>
                    <a:p>
                      <a:pPr indent="0" lvl="0" marL="0" marR="0" rtl="0" algn="ctr">
                        <a:spcBef>
                          <a:spcPts val="0"/>
                        </a:spcBef>
                        <a:spcAft>
                          <a:spcPts val="0"/>
                        </a:spcAft>
                        <a:buNone/>
                      </a:pPr>
                      <a:r>
                        <a:rPr b="0" lang="pt-BR" sz="1600" u="none" cap="none" strike="noStrike">
                          <a:solidFill>
                            <a:schemeClr val="dk1"/>
                          </a:solidFill>
                        </a:rPr>
                        <a:t>Leste do Canadá</a:t>
                      </a:r>
                      <a:endParaRPr/>
                    </a:p>
                  </a:txBody>
                  <a:tcPr marT="13825" marB="13825" marR="27650" marL="27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6225">
                <a:tc>
                  <a:txBody>
                    <a:bodyPr/>
                    <a:lstStyle/>
                    <a:p>
                      <a:pPr indent="0" lvl="0" marL="0" marR="0" rtl="0" algn="ctr">
                        <a:spcBef>
                          <a:spcPts val="0"/>
                        </a:spcBef>
                        <a:spcAft>
                          <a:spcPts val="0"/>
                        </a:spcAft>
                        <a:buNone/>
                      </a:pPr>
                      <a:r>
                        <a:rPr b="0" lang="pt-BR" sz="1600" u="none" cap="none" strike="noStrike">
                          <a:solidFill>
                            <a:schemeClr val="dk1"/>
                          </a:solidFill>
                        </a:rPr>
                        <a:t>Oeste da Europa</a:t>
                      </a:r>
                      <a:endParaRPr/>
                    </a:p>
                  </a:txBody>
                  <a:tcPr marT="13825" marB="13825" marR="27650" marL="27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306225">
                <a:tc>
                  <a:txBody>
                    <a:bodyPr/>
                    <a:lstStyle/>
                    <a:p>
                      <a:pPr indent="0" lvl="0" marL="0" marR="0" rtl="0" algn="ctr">
                        <a:spcBef>
                          <a:spcPts val="0"/>
                        </a:spcBef>
                        <a:spcAft>
                          <a:spcPts val="0"/>
                        </a:spcAft>
                        <a:buNone/>
                      </a:pPr>
                      <a:r>
                        <a:rPr b="0" lang="pt-BR" sz="1600" u="none" cap="none" strike="noStrike">
                          <a:solidFill>
                            <a:schemeClr val="dk1"/>
                          </a:solidFill>
                        </a:rPr>
                        <a:t>Sul do Reino Unido</a:t>
                      </a:r>
                      <a:endParaRPr/>
                    </a:p>
                  </a:txBody>
                  <a:tcPr marT="13825" marB="13825" marR="27650" marL="27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8975">
                <a:tc>
                  <a:txBody>
                    <a:bodyPr/>
                    <a:lstStyle/>
                    <a:p>
                      <a:pPr indent="0" lvl="0" marL="0" marR="0" rtl="0" algn="ctr">
                        <a:spcBef>
                          <a:spcPts val="0"/>
                        </a:spcBef>
                        <a:spcAft>
                          <a:spcPts val="0"/>
                        </a:spcAft>
                        <a:buNone/>
                      </a:pPr>
                      <a:r>
                        <a:rPr b="0" lang="pt-BR" sz="1600" u="none" cap="none" strike="noStrike">
                          <a:solidFill>
                            <a:schemeClr val="dk1"/>
                          </a:solidFill>
                        </a:rPr>
                        <a:t>Nordeste da Alemanha</a:t>
                      </a:r>
                      <a:endParaRPr/>
                    </a:p>
                  </a:txBody>
                  <a:tcPr marT="13825" marB="13825" marR="27650" marL="27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306225">
                <a:tc>
                  <a:txBody>
                    <a:bodyPr/>
                    <a:lstStyle/>
                    <a:p>
                      <a:pPr indent="0" lvl="0" marL="0" marR="0" rtl="0" algn="ctr">
                        <a:spcBef>
                          <a:spcPts val="0"/>
                        </a:spcBef>
                        <a:spcAft>
                          <a:spcPts val="0"/>
                        </a:spcAft>
                        <a:buNone/>
                      </a:pPr>
                      <a:r>
                        <a:rPr b="0" lang="pt-BR" sz="1600" u="none" cap="none" strike="noStrike">
                          <a:solidFill>
                            <a:schemeClr val="dk1"/>
                          </a:solidFill>
                        </a:rPr>
                        <a:t>Leste da Ásia</a:t>
                      </a:r>
                      <a:endParaRPr/>
                    </a:p>
                  </a:txBody>
                  <a:tcPr marT="13825" marB="13825" marR="27650" marL="27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6225">
                <a:tc>
                  <a:txBody>
                    <a:bodyPr/>
                    <a:lstStyle/>
                    <a:p>
                      <a:pPr indent="0" lvl="0" marL="0" marR="0" rtl="0" algn="ctr">
                        <a:spcBef>
                          <a:spcPts val="0"/>
                        </a:spcBef>
                        <a:spcAft>
                          <a:spcPts val="0"/>
                        </a:spcAft>
                        <a:buNone/>
                      </a:pPr>
                      <a:r>
                        <a:rPr b="0" lang="pt-BR" sz="1600" u="none" cap="none" strike="noStrike">
                          <a:solidFill>
                            <a:schemeClr val="dk1"/>
                          </a:solidFill>
                        </a:rPr>
                        <a:t>Norte da China​</a:t>
                      </a:r>
                      <a:endParaRPr/>
                    </a:p>
                  </a:txBody>
                  <a:tcPr marT="13825" marB="13825" marR="27650" marL="27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306225">
                <a:tc>
                  <a:txBody>
                    <a:bodyPr/>
                    <a:lstStyle/>
                    <a:p>
                      <a:pPr indent="0" lvl="0" marL="0" marR="0" rtl="0" algn="ctr">
                        <a:spcBef>
                          <a:spcPts val="0"/>
                        </a:spcBef>
                        <a:spcAft>
                          <a:spcPts val="0"/>
                        </a:spcAft>
                        <a:buNone/>
                      </a:pPr>
                      <a:r>
                        <a:rPr b="0" lang="pt-BR" sz="1600" u="none" cap="none" strike="noStrike">
                          <a:solidFill>
                            <a:schemeClr val="dk1"/>
                          </a:solidFill>
                        </a:rPr>
                        <a:t>Oeste do Japão</a:t>
                      </a:r>
                      <a:endParaRPr/>
                    </a:p>
                  </a:txBody>
                  <a:tcPr marT="13825" marB="13825" marR="27650" marL="27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6225">
                <a:tc>
                  <a:txBody>
                    <a:bodyPr/>
                    <a:lstStyle/>
                    <a:p>
                      <a:pPr indent="0" lvl="0" marL="0" marR="0" rtl="0" algn="ctr">
                        <a:spcBef>
                          <a:spcPts val="0"/>
                        </a:spcBef>
                        <a:spcAft>
                          <a:spcPts val="0"/>
                        </a:spcAft>
                        <a:buNone/>
                      </a:pPr>
                      <a:r>
                        <a:rPr b="0" lang="pt-BR" sz="1600" u="none" cap="none" strike="noStrike">
                          <a:solidFill>
                            <a:schemeClr val="dk1"/>
                          </a:solidFill>
                        </a:rPr>
                        <a:t>Leste da Austrália</a:t>
                      </a:r>
                      <a:endParaRPr/>
                    </a:p>
                  </a:txBody>
                  <a:tcPr marT="13825" marB="13825" marR="27650" marL="27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306225">
                <a:tc>
                  <a:txBody>
                    <a:bodyPr/>
                    <a:lstStyle/>
                    <a:p>
                      <a:pPr indent="0" lvl="0" marL="0" marR="0" rtl="0" algn="ctr">
                        <a:spcBef>
                          <a:spcPts val="0"/>
                        </a:spcBef>
                        <a:spcAft>
                          <a:spcPts val="0"/>
                        </a:spcAft>
                        <a:buNone/>
                      </a:pPr>
                      <a:r>
                        <a:rPr b="0" lang="pt-BR" sz="1600" u="none" cap="none" strike="noStrike">
                          <a:solidFill>
                            <a:schemeClr val="dk1"/>
                          </a:solidFill>
                        </a:rPr>
                        <a:t>Índia Central​</a:t>
                      </a:r>
                      <a:endParaRPr/>
                    </a:p>
                  </a:txBody>
                  <a:tcPr marT="13825" marB="13825" marR="27650" marL="27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6650">
                <a:tc>
                  <a:txBody>
                    <a:bodyPr/>
                    <a:lstStyle/>
                    <a:p>
                      <a:pPr indent="0" lvl="0" marL="0" marR="0" rtl="0" algn="ctr">
                        <a:spcBef>
                          <a:spcPts val="0"/>
                        </a:spcBef>
                        <a:spcAft>
                          <a:spcPts val="0"/>
                        </a:spcAft>
                        <a:buNone/>
                      </a:pPr>
                      <a:r>
                        <a:rPr b="0" lang="pt-BR" sz="1600" u="none" cap="none" strike="noStrike">
                          <a:solidFill>
                            <a:schemeClr val="dk1"/>
                          </a:solidFill>
                        </a:rPr>
                        <a:t>Centro-Sul dos EUA ​</a:t>
                      </a:r>
                      <a:endParaRPr/>
                    </a:p>
                  </a:txBody>
                  <a:tcPr marT="13825" marB="13825" marR="27650" marL="27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bl>
          </a:graphicData>
        </a:graphic>
      </p:graphicFrame>
      <p:sp>
        <p:nvSpPr>
          <p:cNvPr id="572" name="Google Shape;572;p57"/>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Todos os direitos reservados.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580" name="Shape 580"/>
        <p:cNvGrpSpPr/>
        <p:nvPr/>
      </p:nvGrpSpPr>
      <p:grpSpPr>
        <a:xfrm>
          <a:off x="0" y="0"/>
          <a:ext cx="0" cy="0"/>
          <a:chOff x="0" y="0"/>
          <a:chExt cx="0" cy="0"/>
        </a:xfrm>
      </p:grpSpPr>
      <p:sp>
        <p:nvSpPr>
          <p:cNvPr id="581" name="Google Shape;581;p58"/>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pt-BR"/>
              <a:t>Geografias</a:t>
            </a:r>
            <a:endParaRPr/>
          </a:p>
        </p:txBody>
      </p:sp>
      <p:sp>
        <p:nvSpPr>
          <p:cNvPr id="582" name="Google Shape;582;p58"/>
          <p:cNvSpPr txBox="1"/>
          <p:nvPr/>
        </p:nvSpPr>
        <p:spPr>
          <a:xfrm>
            <a:off x="2852299" y="217296"/>
            <a:ext cx="7491922" cy="877163"/>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lang="pt-BR" sz="1400">
                <a:solidFill>
                  <a:srgbClr val="FF0000"/>
                </a:solidFill>
                <a:latin typeface="Quattrocento Sans"/>
                <a:ea typeface="Quattrocento Sans"/>
                <a:cs typeface="Quattrocento Sans"/>
                <a:sym typeface="Quattrocento Sans"/>
              </a:rPr>
              <a:t>Este slide fica oculto e não faz parte do conjunto padrão.  Inclua-o na sua apresentação se quiser falar sobre Geografias como parte da Residência de Dados.  Exclua esta caixa de texto e exiba novamente.  Caso contrário, fique à vontade para excluir o slide. </a:t>
            </a:r>
            <a:endParaRPr/>
          </a:p>
        </p:txBody>
      </p:sp>
      <p:sp>
        <p:nvSpPr>
          <p:cNvPr id="583" name="Google Shape;583;p58"/>
          <p:cNvSpPr txBox="1"/>
          <p:nvPr>
            <p:ph idx="1" type="body"/>
          </p:nvPr>
        </p:nvSpPr>
        <p:spPr>
          <a:xfrm>
            <a:off x="586390" y="1434370"/>
            <a:ext cx="7971873" cy="3865097"/>
          </a:xfrm>
          <a:prstGeom prst="rect">
            <a:avLst/>
          </a:prstGeom>
          <a:noFill/>
          <a:ln>
            <a:noFill/>
          </a:ln>
        </p:spPr>
        <p:txBody>
          <a:bodyPr anchorCtr="0" anchor="t" bIns="91425" lIns="0" spcFirstLastPara="1" rIns="146300" wrap="square" tIns="91425">
            <a:spAutoFit/>
          </a:bodyPr>
          <a:lstStyle/>
          <a:p>
            <a:pPr indent="-457200" lvl="0" marL="457200" rtl="0" algn="l">
              <a:lnSpc>
                <a:spcPct val="114000"/>
              </a:lnSpc>
              <a:spcBef>
                <a:spcPts val="0"/>
              </a:spcBef>
              <a:spcAft>
                <a:spcPts val="0"/>
              </a:spcAft>
              <a:buClr>
                <a:srgbClr val="000000"/>
              </a:buClr>
              <a:buSzPts val="2070"/>
              <a:buFont typeface="Arial"/>
              <a:buChar char="•"/>
            </a:pPr>
            <a:r>
              <a:rPr lang="pt-BR">
                <a:latin typeface="Quattrocento Sans"/>
                <a:ea typeface="Quattrocento Sans"/>
                <a:cs typeface="Quattrocento Sans"/>
                <a:sym typeface="Quattrocento Sans"/>
              </a:rPr>
              <a:t>Mercados discretos que preservam a residência de dados e os limites de conformidade.</a:t>
            </a:r>
            <a:endParaRPr/>
          </a:p>
          <a:p>
            <a:pPr indent="-457200" lvl="0" marL="457200" rtl="0" algn="l">
              <a:lnSpc>
                <a:spcPct val="114000"/>
              </a:lnSpc>
              <a:spcBef>
                <a:spcPts val="0"/>
              </a:spcBef>
              <a:spcAft>
                <a:spcPts val="0"/>
              </a:spcAft>
              <a:buClr>
                <a:srgbClr val="000000"/>
              </a:buClr>
              <a:buSzPts val="2070"/>
              <a:buFont typeface="Arial"/>
              <a:buChar char="•"/>
            </a:pPr>
            <a:r>
              <a:rPr lang="pt-BR">
                <a:latin typeface="Quattrocento Sans"/>
                <a:ea typeface="Quattrocento Sans"/>
                <a:cs typeface="Quattrocento Sans"/>
                <a:sym typeface="Quattrocento Sans"/>
              </a:rPr>
              <a:t>Geralmente contêm duas ou mais regiões.</a:t>
            </a:r>
            <a:endParaRPr/>
          </a:p>
          <a:p>
            <a:pPr indent="-457200" lvl="0" marL="457200" rtl="0" algn="l">
              <a:lnSpc>
                <a:spcPct val="114000"/>
              </a:lnSpc>
              <a:spcBef>
                <a:spcPts val="0"/>
              </a:spcBef>
              <a:spcAft>
                <a:spcPts val="0"/>
              </a:spcAft>
              <a:buClr>
                <a:srgbClr val="000000"/>
              </a:buClr>
              <a:buSzPts val="2070"/>
              <a:buFont typeface="Arial"/>
              <a:buChar char="•"/>
            </a:pPr>
            <a:r>
              <a:rPr lang="pt-BR">
                <a:latin typeface="Quattrocento Sans"/>
                <a:ea typeface="Quattrocento Sans"/>
                <a:cs typeface="Quattrocento Sans"/>
                <a:sym typeface="Quattrocento Sans"/>
              </a:rPr>
              <a:t>Permitem que os clientes com necessidades de conformidade e de residência de dados específicas mantenham seus dados e aplicativos muito próximos.</a:t>
            </a:r>
            <a:endParaRPr/>
          </a:p>
          <a:p>
            <a:pPr indent="-457200" lvl="0" marL="457200" rtl="0" algn="l">
              <a:lnSpc>
                <a:spcPct val="114000"/>
              </a:lnSpc>
              <a:spcBef>
                <a:spcPts val="0"/>
              </a:spcBef>
              <a:spcAft>
                <a:spcPts val="0"/>
              </a:spcAft>
              <a:buClr>
                <a:srgbClr val="000000"/>
              </a:buClr>
              <a:buSzPts val="2070"/>
              <a:buFont typeface="Arial"/>
              <a:buChar char="•"/>
            </a:pPr>
            <a:r>
              <a:rPr lang="pt-BR">
                <a:latin typeface="Quattrocento Sans"/>
                <a:ea typeface="Quattrocento Sans"/>
                <a:cs typeface="Quattrocento Sans"/>
                <a:sym typeface="Quattrocento Sans"/>
              </a:rPr>
              <a:t>Categorizadas como Américas, Europa, Pacífico Asiático, Oriente Médio e África.</a:t>
            </a:r>
            <a:endParaRPr/>
          </a:p>
          <a:p>
            <a:pPr indent="0" lvl="0" marL="0" rtl="0" algn="l">
              <a:lnSpc>
                <a:spcPct val="114000"/>
              </a:lnSpc>
              <a:spcBef>
                <a:spcPts val="0"/>
              </a:spcBef>
              <a:spcAft>
                <a:spcPts val="0"/>
              </a:spcAft>
              <a:buClr>
                <a:srgbClr val="000000"/>
              </a:buClr>
              <a:buSzPts val="2118"/>
              <a:buNone/>
            </a:pPr>
            <a:r>
              <a:t/>
            </a:r>
            <a:endParaRPr/>
          </a:p>
        </p:txBody>
      </p:sp>
      <p:grpSp>
        <p:nvGrpSpPr>
          <p:cNvPr descr="gráfico de um globo apoiado em um edifício representando datacenters no mundo inteiro" id="584" name="Google Shape;584;p58"/>
          <p:cNvGrpSpPr/>
          <p:nvPr/>
        </p:nvGrpSpPr>
        <p:grpSpPr>
          <a:xfrm>
            <a:off x="8933149" y="1442734"/>
            <a:ext cx="2565105" cy="3580185"/>
            <a:chOff x="8801264" y="2401095"/>
            <a:chExt cx="2565105" cy="3580185"/>
          </a:xfrm>
        </p:grpSpPr>
        <p:grpSp>
          <p:nvGrpSpPr>
            <p:cNvPr id="585" name="Google Shape;585;p58"/>
            <p:cNvGrpSpPr/>
            <p:nvPr/>
          </p:nvGrpSpPr>
          <p:grpSpPr>
            <a:xfrm>
              <a:off x="8929296" y="5141760"/>
              <a:ext cx="2309040" cy="839520"/>
              <a:chOff x="9390960" y="5568480"/>
              <a:chExt cx="2309040" cy="839520"/>
            </a:xfrm>
          </p:grpSpPr>
          <p:sp>
            <p:nvSpPr>
              <p:cNvPr id="586" name="Google Shape;586;p58"/>
              <p:cNvSpPr/>
              <p:nvPr/>
            </p:nvSpPr>
            <p:spPr>
              <a:xfrm>
                <a:off x="9390960" y="5787000"/>
                <a:ext cx="2309040" cy="621000"/>
              </a:xfrm>
              <a:prstGeom prst="rect">
                <a:avLst/>
              </a:prstGeom>
              <a:solidFill>
                <a:srgbClr val="00B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8"/>
              <p:cNvSpPr/>
              <p:nvPr/>
            </p:nvSpPr>
            <p:spPr>
              <a:xfrm>
                <a:off x="11177280" y="5568480"/>
                <a:ext cx="279720" cy="344520"/>
              </a:xfrm>
              <a:prstGeom prst="rect">
                <a:avLst/>
              </a:prstGeom>
              <a:solidFill>
                <a:srgbClr val="00B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8"/>
              <p:cNvSpPr/>
              <p:nvPr/>
            </p:nvSpPr>
            <p:spPr>
              <a:xfrm>
                <a:off x="11319120" y="6100920"/>
                <a:ext cx="168480" cy="307080"/>
              </a:xfrm>
              <a:prstGeom prst="rect">
                <a:avLst/>
              </a:prstGeom>
              <a:solidFill>
                <a:srgbClr val="0018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8"/>
              <p:cNvSpPr/>
              <p:nvPr/>
            </p:nvSpPr>
            <p:spPr>
              <a:xfrm>
                <a:off x="9522720" y="6094440"/>
                <a:ext cx="513000" cy="180720"/>
              </a:xfrm>
              <a:prstGeom prst="rect">
                <a:avLst/>
              </a:prstGeom>
              <a:solidFill>
                <a:srgbClr val="808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8"/>
              <p:cNvSpPr/>
              <p:nvPr/>
            </p:nvSpPr>
            <p:spPr>
              <a:xfrm>
                <a:off x="10093320" y="6094440"/>
                <a:ext cx="523080" cy="180720"/>
              </a:xfrm>
              <a:prstGeom prst="rect">
                <a:avLst/>
              </a:prstGeom>
              <a:solidFill>
                <a:srgbClr val="808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8"/>
              <p:cNvSpPr/>
              <p:nvPr/>
            </p:nvSpPr>
            <p:spPr>
              <a:xfrm>
                <a:off x="10674000" y="6094440"/>
                <a:ext cx="513000" cy="180720"/>
              </a:xfrm>
              <a:prstGeom prst="rect">
                <a:avLst/>
              </a:prstGeom>
              <a:solidFill>
                <a:srgbClr val="808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2" name="Google Shape;592;p58"/>
            <p:cNvSpPr/>
            <p:nvPr/>
          </p:nvSpPr>
          <p:spPr>
            <a:xfrm rot="900000">
              <a:off x="9056016" y="2628960"/>
              <a:ext cx="2055600" cy="2239200"/>
            </a:xfrm>
            <a:custGeom>
              <a:rect b="b" l="l" r="r" t="t"/>
              <a:pathLst>
                <a:path extrusionOk="0" h="1920" w="1704">
                  <a:moveTo>
                    <a:pt x="1578" y="389"/>
                  </a:moveTo>
                  <a:cubicBezTo>
                    <a:pt x="1576" y="385"/>
                    <a:pt x="1576" y="385"/>
                    <a:pt x="1576" y="385"/>
                  </a:cubicBezTo>
                  <a:cubicBezTo>
                    <a:pt x="1569" y="376"/>
                    <a:pt x="1559" y="370"/>
                    <a:pt x="1547" y="370"/>
                  </a:cubicBezTo>
                  <a:cubicBezTo>
                    <a:pt x="1124" y="370"/>
                    <a:pt x="1124" y="370"/>
                    <a:pt x="1124" y="370"/>
                  </a:cubicBezTo>
                  <a:cubicBezTo>
                    <a:pt x="1119" y="370"/>
                    <a:pt x="1116" y="366"/>
                    <a:pt x="1116" y="362"/>
                  </a:cubicBezTo>
                  <a:cubicBezTo>
                    <a:pt x="1116" y="357"/>
                    <a:pt x="1119" y="354"/>
                    <a:pt x="1124" y="354"/>
                  </a:cubicBezTo>
                  <a:cubicBezTo>
                    <a:pt x="1442" y="354"/>
                    <a:pt x="1442" y="354"/>
                    <a:pt x="1442" y="354"/>
                  </a:cubicBezTo>
                  <a:cubicBezTo>
                    <a:pt x="1461" y="354"/>
                    <a:pt x="1476" y="338"/>
                    <a:pt x="1476" y="319"/>
                  </a:cubicBezTo>
                  <a:cubicBezTo>
                    <a:pt x="1476" y="300"/>
                    <a:pt x="1461" y="285"/>
                    <a:pt x="1442" y="285"/>
                  </a:cubicBezTo>
                  <a:cubicBezTo>
                    <a:pt x="1070" y="285"/>
                    <a:pt x="1070" y="285"/>
                    <a:pt x="1070" y="285"/>
                  </a:cubicBezTo>
                  <a:cubicBezTo>
                    <a:pt x="1066" y="285"/>
                    <a:pt x="1063" y="281"/>
                    <a:pt x="1063" y="277"/>
                  </a:cubicBezTo>
                  <a:cubicBezTo>
                    <a:pt x="1063" y="272"/>
                    <a:pt x="1066" y="269"/>
                    <a:pt x="1070" y="269"/>
                  </a:cubicBezTo>
                  <a:cubicBezTo>
                    <a:pt x="1398" y="269"/>
                    <a:pt x="1398" y="269"/>
                    <a:pt x="1398" y="269"/>
                  </a:cubicBezTo>
                  <a:cubicBezTo>
                    <a:pt x="1417" y="269"/>
                    <a:pt x="1433" y="253"/>
                    <a:pt x="1433" y="234"/>
                  </a:cubicBezTo>
                  <a:cubicBezTo>
                    <a:pt x="1433" y="215"/>
                    <a:pt x="1417" y="199"/>
                    <a:pt x="1398" y="199"/>
                  </a:cubicBezTo>
                  <a:cubicBezTo>
                    <a:pt x="1125" y="199"/>
                    <a:pt x="1125" y="199"/>
                    <a:pt x="1125" y="199"/>
                  </a:cubicBezTo>
                  <a:cubicBezTo>
                    <a:pt x="1121" y="199"/>
                    <a:pt x="1117" y="196"/>
                    <a:pt x="1117" y="192"/>
                  </a:cubicBezTo>
                  <a:cubicBezTo>
                    <a:pt x="1117" y="187"/>
                    <a:pt x="1121" y="184"/>
                    <a:pt x="1125" y="184"/>
                  </a:cubicBezTo>
                  <a:cubicBezTo>
                    <a:pt x="1289" y="184"/>
                    <a:pt x="1289" y="184"/>
                    <a:pt x="1289" y="184"/>
                  </a:cubicBezTo>
                  <a:cubicBezTo>
                    <a:pt x="1308" y="184"/>
                    <a:pt x="1323" y="168"/>
                    <a:pt x="1323" y="149"/>
                  </a:cubicBezTo>
                  <a:cubicBezTo>
                    <a:pt x="1323" y="130"/>
                    <a:pt x="1308" y="114"/>
                    <a:pt x="1289" y="114"/>
                  </a:cubicBezTo>
                  <a:cubicBezTo>
                    <a:pt x="1066" y="114"/>
                    <a:pt x="1066" y="114"/>
                    <a:pt x="1066" y="114"/>
                  </a:cubicBezTo>
                  <a:cubicBezTo>
                    <a:pt x="1062" y="114"/>
                    <a:pt x="1058" y="111"/>
                    <a:pt x="1058" y="107"/>
                  </a:cubicBezTo>
                  <a:cubicBezTo>
                    <a:pt x="1058" y="102"/>
                    <a:pt x="1062" y="99"/>
                    <a:pt x="1066" y="99"/>
                  </a:cubicBezTo>
                  <a:cubicBezTo>
                    <a:pt x="1089" y="99"/>
                    <a:pt x="1089" y="99"/>
                    <a:pt x="1089" y="99"/>
                  </a:cubicBezTo>
                  <a:cubicBezTo>
                    <a:pt x="1109" y="99"/>
                    <a:pt x="1124" y="83"/>
                    <a:pt x="1124" y="64"/>
                  </a:cubicBezTo>
                  <a:cubicBezTo>
                    <a:pt x="1124" y="48"/>
                    <a:pt x="1115" y="35"/>
                    <a:pt x="1101" y="31"/>
                  </a:cubicBezTo>
                  <a:cubicBezTo>
                    <a:pt x="1099" y="30"/>
                    <a:pt x="1099" y="30"/>
                    <a:pt x="1099" y="30"/>
                  </a:cubicBezTo>
                  <a:cubicBezTo>
                    <a:pt x="1027" y="10"/>
                    <a:pt x="952" y="0"/>
                    <a:pt x="877" y="0"/>
                  </a:cubicBezTo>
                  <a:cubicBezTo>
                    <a:pt x="869" y="0"/>
                    <a:pt x="869" y="0"/>
                    <a:pt x="869" y="0"/>
                  </a:cubicBezTo>
                  <a:cubicBezTo>
                    <a:pt x="625" y="0"/>
                    <a:pt x="394" y="106"/>
                    <a:pt x="235" y="291"/>
                  </a:cubicBezTo>
                  <a:cubicBezTo>
                    <a:pt x="229" y="299"/>
                    <a:pt x="229" y="299"/>
                    <a:pt x="229" y="299"/>
                  </a:cubicBezTo>
                  <a:cubicBezTo>
                    <a:pt x="229" y="301"/>
                    <a:pt x="229" y="301"/>
                    <a:pt x="229" y="301"/>
                  </a:cubicBezTo>
                  <a:cubicBezTo>
                    <a:pt x="228" y="305"/>
                    <a:pt x="227" y="308"/>
                    <a:pt x="227" y="312"/>
                  </a:cubicBezTo>
                  <a:cubicBezTo>
                    <a:pt x="227" y="332"/>
                    <a:pt x="243" y="348"/>
                    <a:pt x="263" y="348"/>
                  </a:cubicBezTo>
                  <a:cubicBezTo>
                    <a:pt x="580" y="348"/>
                    <a:pt x="580" y="348"/>
                    <a:pt x="580" y="348"/>
                  </a:cubicBezTo>
                  <a:cubicBezTo>
                    <a:pt x="583" y="348"/>
                    <a:pt x="586" y="351"/>
                    <a:pt x="586" y="354"/>
                  </a:cubicBezTo>
                  <a:cubicBezTo>
                    <a:pt x="586" y="358"/>
                    <a:pt x="583" y="361"/>
                    <a:pt x="580" y="361"/>
                  </a:cubicBezTo>
                  <a:cubicBezTo>
                    <a:pt x="318" y="361"/>
                    <a:pt x="318" y="361"/>
                    <a:pt x="318" y="361"/>
                  </a:cubicBezTo>
                  <a:cubicBezTo>
                    <a:pt x="299" y="361"/>
                    <a:pt x="283" y="377"/>
                    <a:pt x="283" y="397"/>
                  </a:cubicBezTo>
                  <a:cubicBezTo>
                    <a:pt x="283" y="417"/>
                    <a:pt x="299" y="433"/>
                    <a:pt x="318" y="433"/>
                  </a:cubicBezTo>
                  <a:cubicBezTo>
                    <a:pt x="740" y="433"/>
                    <a:pt x="740" y="433"/>
                    <a:pt x="740" y="433"/>
                  </a:cubicBezTo>
                  <a:cubicBezTo>
                    <a:pt x="743" y="433"/>
                    <a:pt x="746" y="436"/>
                    <a:pt x="746" y="439"/>
                  </a:cubicBezTo>
                  <a:cubicBezTo>
                    <a:pt x="746" y="443"/>
                    <a:pt x="743" y="446"/>
                    <a:pt x="740" y="446"/>
                  </a:cubicBezTo>
                  <a:cubicBezTo>
                    <a:pt x="264" y="446"/>
                    <a:pt x="264" y="446"/>
                    <a:pt x="264" y="446"/>
                  </a:cubicBezTo>
                  <a:cubicBezTo>
                    <a:pt x="244" y="446"/>
                    <a:pt x="228" y="462"/>
                    <a:pt x="228" y="482"/>
                  </a:cubicBezTo>
                  <a:cubicBezTo>
                    <a:pt x="228" y="502"/>
                    <a:pt x="244" y="518"/>
                    <a:pt x="264" y="518"/>
                  </a:cubicBezTo>
                  <a:cubicBezTo>
                    <a:pt x="770" y="518"/>
                    <a:pt x="770" y="518"/>
                    <a:pt x="770" y="518"/>
                  </a:cubicBezTo>
                  <a:cubicBezTo>
                    <a:pt x="774" y="518"/>
                    <a:pt x="777" y="521"/>
                    <a:pt x="777" y="524"/>
                  </a:cubicBezTo>
                  <a:cubicBezTo>
                    <a:pt x="777" y="528"/>
                    <a:pt x="774" y="531"/>
                    <a:pt x="770" y="531"/>
                  </a:cubicBezTo>
                  <a:cubicBezTo>
                    <a:pt x="462" y="531"/>
                    <a:pt x="462" y="531"/>
                    <a:pt x="462" y="531"/>
                  </a:cubicBezTo>
                  <a:cubicBezTo>
                    <a:pt x="442" y="531"/>
                    <a:pt x="426" y="547"/>
                    <a:pt x="426" y="567"/>
                  </a:cubicBezTo>
                  <a:cubicBezTo>
                    <a:pt x="426" y="587"/>
                    <a:pt x="442" y="603"/>
                    <a:pt x="462" y="603"/>
                  </a:cubicBezTo>
                  <a:cubicBezTo>
                    <a:pt x="957" y="603"/>
                    <a:pt x="957" y="603"/>
                    <a:pt x="957" y="603"/>
                  </a:cubicBezTo>
                  <a:cubicBezTo>
                    <a:pt x="957" y="603"/>
                    <a:pt x="957" y="603"/>
                    <a:pt x="957" y="603"/>
                  </a:cubicBezTo>
                  <a:cubicBezTo>
                    <a:pt x="1001" y="603"/>
                    <a:pt x="1001" y="603"/>
                    <a:pt x="1001" y="603"/>
                  </a:cubicBezTo>
                  <a:cubicBezTo>
                    <a:pt x="1004" y="604"/>
                    <a:pt x="1005" y="607"/>
                    <a:pt x="1005" y="610"/>
                  </a:cubicBezTo>
                  <a:cubicBezTo>
                    <a:pt x="1005" y="613"/>
                    <a:pt x="1002" y="616"/>
                    <a:pt x="999" y="616"/>
                  </a:cubicBezTo>
                  <a:cubicBezTo>
                    <a:pt x="472" y="616"/>
                    <a:pt x="472" y="616"/>
                    <a:pt x="472" y="616"/>
                  </a:cubicBezTo>
                  <a:cubicBezTo>
                    <a:pt x="452" y="616"/>
                    <a:pt x="436" y="632"/>
                    <a:pt x="436" y="652"/>
                  </a:cubicBezTo>
                  <a:cubicBezTo>
                    <a:pt x="436" y="672"/>
                    <a:pt x="452" y="688"/>
                    <a:pt x="472" y="688"/>
                  </a:cubicBezTo>
                  <a:cubicBezTo>
                    <a:pt x="993" y="688"/>
                    <a:pt x="993" y="688"/>
                    <a:pt x="993" y="688"/>
                  </a:cubicBezTo>
                  <a:cubicBezTo>
                    <a:pt x="996" y="688"/>
                    <a:pt x="999" y="691"/>
                    <a:pt x="999" y="695"/>
                  </a:cubicBezTo>
                  <a:cubicBezTo>
                    <a:pt x="999" y="698"/>
                    <a:pt x="996" y="701"/>
                    <a:pt x="993" y="701"/>
                  </a:cubicBezTo>
                  <a:cubicBezTo>
                    <a:pt x="496" y="701"/>
                    <a:pt x="496" y="701"/>
                    <a:pt x="496" y="701"/>
                  </a:cubicBezTo>
                  <a:cubicBezTo>
                    <a:pt x="476" y="701"/>
                    <a:pt x="460" y="717"/>
                    <a:pt x="460" y="737"/>
                  </a:cubicBezTo>
                  <a:cubicBezTo>
                    <a:pt x="460" y="757"/>
                    <a:pt x="476" y="773"/>
                    <a:pt x="496" y="773"/>
                  </a:cubicBezTo>
                  <a:cubicBezTo>
                    <a:pt x="867" y="773"/>
                    <a:pt x="867" y="773"/>
                    <a:pt x="867" y="773"/>
                  </a:cubicBezTo>
                  <a:cubicBezTo>
                    <a:pt x="871" y="773"/>
                    <a:pt x="874" y="776"/>
                    <a:pt x="874" y="780"/>
                  </a:cubicBezTo>
                  <a:cubicBezTo>
                    <a:pt x="874" y="783"/>
                    <a:pt x="871" y="786"/>
                    <a:pt x="867" y="786"/>
                  </a:cubicBezTo>
                  <a:cubicBezTo>
                    <a:pt x="469" y="786"/>
                    <a:pt x="469" y="786"/>
                    <a:pt x="469" y="786"/>
                  </a:cubicBezTo>
                  <a:cubicBezTo>
                    <a:pt x="450" y="786"/>
                    <a:pt x="434" y="802"/>
                    <a:pt x="434" y="822"/>
                  </a:cubicBezTo>
                  <a:cubicBezTo>
                    <a:pt x="434" y="842"/>
                    <a:pt x="450" y="858"/>
                    <a:pt x="469" y="858"/>
                  </a:cubicBezTo>
                  <a:cubicBezTo>
                    <a:pt x="791" y="858"/>
                    <a:pt x="791" y="858"/>
                    <a:pt x="791" y="858"/>
                  </a:cubicBezTo>
                  <a:cubicBezTo>
                    <a:pt x="795" y="858"/>
                    <a:pt x="798" y="861"/>
                    <a:pt x="798" y="865"/>
                  </a:cubicBezTo>
                  <a:cubicBezTo>
                    <a:pt x="798" y="868"/>
                    <a:pt x="795" y="871"/>
                    <a:pt x="791" y="871"/>
                  </a:cubicBezTo>
                  <a:cubicBezTo>
                    <a:pt x="510" y="871"/>
                    <a:pt x="510" y="871"/>
                    <a:pt x="510" y="871"/>
                  </a:cubicBezTo>
                  <a:cubicBezTo>
                    <a:pt x="491" y="871"/>
                    <a:pt x="475" y="888"/>
                    <a:pt x="475" y="907"/>
                  </a:cubicBezTo>
                  <a:cubicBezTo>
                    <a:pt x="475" y="927"/>
                    <a:pt x="491" y="943"/>
                    <a:pt x="510" y="943"/>
                  </a:cubicBezTo>
                  <a:cubicBezTo>
                    <a:pt x="623" y="943"/>
                    <a:pt x="623" y="943"/>
                    <a:pt x="623" y="943"/>
                  </a:cubicBezTo>
                  <a:cubicBezTo>
                    <a:pt x="626" y="943"/>
                    <a:pt x="629" y="946"/>
                    <a:pt x="629" y="950"/>
                  </a:cubicBezTo>
                  <a:cubicBezTo>
                    <a:pt x="629" y="953"/>
                    <a:pt x="626" y="956"/>
                    <a:pt x="623" y="956"/>
                  </a:cubicBezTo>
                  <a:cubicBezTo>
                    <a:pt x="579" y="956"/>
                    <a:pt x="579" y="956"/>
                    <a:pt x="579" y="956"/>
                  </a:cubicBezTo>
                  <a:cubicBezTo>
                    <a:pt x="559" y="956"/>
                    <a:pt x="543" y="973"/>
                    <a:pt x="543" y="992"/>
                  </a:cubicBezTo>
                  <a:cubicBezTo>
                    <a:pt x="543" y="1012"/>
                    <a:pt x="559" y="1028"/>
                    <a:pt x="579" y="1028"/>
                  </a:cubicBezTo>
                  <a:cubicBezTo>
                    <a:pt x="637" y="1028"/>
                    <a:pt x="637" y="1028"/>
                    <a:pt x="637" y="1028"/>
                  </a:cubicBezTo>
                  <a:cubicBezTo>
                    <a:pt x="640" y="1028"/>
                    <a:pt x="643" y="1031"/>
                    <a:pt x="643" y="1035"/>
                  </a:cubicBezTo>
                  <a:cubicBezTo>
                    <a:pt x="643" y="1039"/>
                    <a:pt x="640" y="1042"/>
                    <a:pt x="637" y="1042"/>
                  </a:cubicBezTo>
                  <a:cubicBezTo>
                    <a:pt x="633" y="1042"/>
                    <a:pt x="633" y="1042"/>
                    <a:pt x="633" y="1042"/>
                  </a:cubicBezTo>
                  <a:cubicBezTo>
                    <a:pt x="613" y="1042"/>
                    <a:pt x="597" y="1058"/>
                    <a:pt x="597" y="1077"/>
                  </a:cubicBezTo>
                  <a:cubicBezTo>
                    <a:pt x="597" y="1097"/>
                    <a:pt x="613" y="1113"/>
                    <a:pt x="633" y="1113"/>
                  </a:cubicBezTo>
                  <a:cubicBezTo>
                    <a:pt x="750" y="1113"/>
                    <a:pt x="750" y="1113"/>
                    <a:pt x="750" y="1113"/>
                  </a:cubicBezTo>
                  <a:cubicBezTo>
                    <a:pt x="754" y="1113"/>
                    <a:pt x="757" y="1116"/>
                    <a:pt x="757" y="1120"/>
                  </a:cubicBezTo>
                  <a:cubicBezTo>
                    <a:pt x="757" y="1124"/>
                    <a:pt x="754" y="1127"/>
                    <a:pt x="750" y="1127"/>
                  </a:cubicBezTo>
                  <a:cubicBezTo>
                    <a:pt x="727" y="1127"/>
                    <a:pt x="727" y="1127"/>
                    <a:pt x="727" y="1127"/>
                  </a:cubicBezTo>
                  <a:cubicBezTo>
                    <a:pt x="707" y="1127"/>
                    <a:pt x="691" y="1143"/>
                    <a:pt x="691" y="1162"/>
                  </a:cubicBezTo>
                  <a:cubicBezTo>
                    <a:pt x="691" y="1182"/>
                    <a:pt x="707" y="1198"/>
                    <a:pt x="727" y="1198"/>
                  </a:cubicBezTo>
                  <a:cubicBezTo>
                    <a:pt x="1009" y="1198"/>
                    <a:pt x="1009" y="1198"/>
                    <a:pt x="1009" y="1198"/>
                  </a:cubicBezTo>
                  <a:cubicBezTo>
                    <a:pt x="1013" y="1198"/>
                    <a:pt x="1016" y="1201"/>
                    <a:pt x="1016" y="1205"/>
                  </a:cubicBezTo>
                  <a:cubicBezTo>
                    <a:pt x="1016" y="1209"/>
                    <a:pt x="1013" y="1212"/>
                    <a:pt x="1009" y="1212"/>
                  </a:cubicBezTo>
                  <a:cubicBezTo>
                    <a:pt x="786" y="1212"/>
                    <a:pt x="786" y="1212"/>
                    <a:pt x="786" y="1212"/>
                  </a:cubicBezTo>
                  <a:cubicBezTo>
                    <a:pt x="766" y="1212"/>
                    <a:pt x="750" y="1228"/>
                    <a:pt x="750" y="1247"/>
                  </a:cubicBezTo>
                  <a:cubicBezTo>
                    <a:pt x="750" y="1267"/>
                    <a:pt x="766" y="1283"/>
                    <a:pt x="786" y="1283"/>
                  </a:cubicBezTo>
                  <a:cubicBezTo>
                    <a:pt x="1124" y="1283"/>
                    <a:pt x="1124" y="1283"/>
                    <a:pt x="1124" y="1283"/>
                  </a:cubicBezTo>
                  <a:cubicBezTo>
                    <a:pt x="1127" y="1283"/>
                    <a:pt x="1130" y="1286"/>
                    <a:pt x="1130" y="1289"/>
                  </a:cubicBezTo>
                  <a:cubicBezTo>
                    <a:pt x="1129" y="1291"/>
                    <a:pt x="1125" y="1294"/>
                    <a:pt x="1120" y="1297"/>
                  </a:cubicBezTo>
                  <a:cubicBezTo>
                    <a:pt x="845" y="1297"/>
                    <a:pt x="845" y="1297"/>
                    <a:pt x="845" y="1297"/>
                  </a:cubicBezTo>
                  <a:cubicBezTo>
                    <a:pt x="825" y="1297"/>
                    <a:pt x="809" y="1313"/>
                    <a:pt x="809" y="1333"/>
                  </a:cubicBezTo>
                  <a:cubicBezTo>
                    <a:pt x="809" y="1352"/>
                    <a:pt x="825" y="1368"/>
                    <a:pt x="845" y="1368"/>
                  </a:cubicBezTo>
                  <a:cubicBezTo>
                    <a:pt x="1102" y="1368"/>
                    <a:pt x="1102" y="1368"/>
                    <a:pt x="1102" y="1368"/>
                  </a:cubicBezTo>
                  <a:cubicBezTo>
                    <a:pt x="1106" y="1368"/>
                    <a:pt x="1109" y="1371"/>
                    <a:pt x="1109" y="1375"/>
                  </a:cubicBezTo>
                  <a:cubicBezTo>
                    <a:pt x="1109" y="1379"/>
                    <a:pt x="1106" y="1382"/>
                    <a:pt x="1102" y="1382"/>
                  </a:cubicBezTo>
                  <a:cubicBezTo>
                    <a:pt x="887" y="1382"/>
                    <a:pt x="887" y="1382"/>
                    <a:pt x="887" y="1382"/>
                  </a:cubicBezTo>
                  <a:cubicBezTo>
                    <a:pt x="868" y="1382"/>
                    <a:pt x="852" y="1398"/>
                    <a:pt x="852" y="1418"/>
                  </a:cubicBezTo>
                  <a:cubicBezTo>
                    <a:pt x="852" y="1437"/>
                    <a:pt x="868" y="1453"/>
                    <a:pt x="887" y="1453"/>
                  </a:cubicBezTo>
                  <a:cubicBezTo>
                    <a:pt x="1040" y="1453"/>
                    <a:pt x="1040" y="1453"/>
                    <a:pt x="1040" y="1453"/>
                  </a:cubicBezTo>
                  <a:cubicBezTo>
                    <a:pt x="1044" y="1453"/>
                    <a:pt x="1047" y="1456"/>
                    <a:pt x="1047" y="1460"/>
                  </a:cubicBezTo>
                  <a:cubicBezTo>
                    <a:pt x="1047" y="1464"/>
                    <a:pt x="1044" y="1467"/>
                    <a:pt x="1040" y="1467"/>
                  </a:cubicBezTo>
                  <a:cubicBezTo>
                    <a:pt x="875" y="1467"/>
                    <a:pt x="875" y="1467"/>
                    <a:pt x="875" y="1467"/>
                  </a:cubicBezTo>
                  <a:cubicBezTo>
                    <a:pt x="856" y="1467"/>
                    <a:pt x="840" y="1483"/>
                    <a:pt x="840" y="1503"/>
                  </a:cubicBezTo>
                  <a:cubicBezTo>
                    <a:pt x="840" y="1522"/>
                    <a:pt x="856" y="1538"/>
                    <a:pt x="875" y="1538"/>
                  </a:cubicBezTo>
                  <a:cubicBezTo>
                    <a:pt x="959" y="1538"/>
                    <a:pt x="959" y="1538"/>
                    <a:pt x="959" y="1538"/>
                  </a:cubicBezTo>
                  <a:cubicBezTo>
                    <a:pt x="963" y="1538"/>
                    <a:pt x="966" y="1541"/>
                    <a:pt x="966" y="1545"/>
                  </a:cubicBezTo>
                  <a:cubicBezTo>
                    <a:pt x="966" y="1549"/>
                    <a:pt x="963" y="1552"/>
                    <a:pt x="959" y="1552"/>
                  </a:cubicBezTo>
                  <a:cubicBezTo>
                    <a:pt x="883" y="1552"/>
                    <a:pt x="883" y="1552"/>
                    <a:pt x="883" y="1552"/>
                  </a:cubicBezTo>
                  <a:cubicBezTo>
                    <a:pt x="863" y="1552"/>
                    <a:pt x="847" y="1568"/>
                    <a:pt x="847" y="1588"/>
                  </a:cubicBezTo>
                  <a:cubicBezTo>
                    <a:pt x="847" y="1607"/>
                    <a:pt x="863" y="1624"/>
                    <a:pt x="883" y="1624"/>
                  </a:cubicBezTo>
                  <a:cubicBezTo>
                    <a:pt x="925" y="1624"/>
                    <a:pt x="925" y="1624"/>
                    <a:pt x="925" y="1624"/>
                  </a:cubicBezTo>
                  <a:cubicBezTo>
                    <a:pt x="928" y="1624"/>
                    <a:pt x="931" y="1627"/>
                    <a:pt x="931" y="1630"/>
                  </a:cubicBezTo>
                  <a:cubicBezTo>
                    <a:pt x="931" y="1634"/>
                    <a:pt x="928" y="1637"/>
                    <a:pt x="925" y="1637"/>
                  </a:cubicBezTo>
                  <a:cubicBezTo>
                    <a:pt x="883" y="1637"/>
                    <a:pt x="883" y="1637"/>
                    <a:pt x="883" y="1637"/>
                  </a:cubicBezTo>
                  <a:cubicBezTo>
                    <a:pt x="878" y="1636"/>
                    <a:pt x="878" y="1636"/>
                    <a:pt x="878" y="1636"/>
                  </a:cubicBezTo>
                  <a:cubicBezTo>
                    <a:pt x="876" y="1636"/>
                    <a:pt x="876" y="1636"/>
                    <a:pt x="876" y="1636"/>
                  </a:cubicBezTo>
                  <a:cubicBezTo>
                    <a:pt x="660" y="1636"/>
                    <a:pt x="458" y="1552"/>
                    <a:pt x="305" y="1399"/>
                  </a:cubicBezTo>
                  <a:cubicBezTo>
                    <a:pt x="152" y="1246"/>
                    <a:pt x="68" y="1043"/>
                    <a:pt x="68" y="827"/>
                  </a:cubicBezTo>
                  <a:cubicBezTo>
                    <a:pt x="68" y="693"/>
                    <a:pt x="100" y="566"/>
                    <a:pt x="162" y="449"/>
                  </a:cubicBezTo>
                  <a:cubicBezTo>
                    <a:pt x="163" y="448"/>
                    <a:pt x="163" y="448"/>
                    <a:pt x="163" y="448"/>
                  </a:cubicBezTo>
                  <a:cubicBezTo>
                    <a:pt x="164" y="446"/>
                    <a:pt x="164" y="446"/>
                    <a:pt x="164" y="446"/>
                  </a:cubicBezTo>
                  <a:cubicBezTo>
                    <a:pt x="184" y="403"/>
                    <a:pt x="187" y="354"/>
                    <a:pt x="171" y="309"/>
                  </a:cubicBezTo>
                  <a:cubicBezTo>
                    <a:pt x="157" y="267"/>
                    <a:pt x="128" y="234"/>
                    <a:pt x="91" y="212"/>
                  </a:cubicBezTo>
                  <a:cubicBezTo>
                    <a:pt x="91" y="210"/>
                    <a:pt x="91" y="207"/>
                    <a:pt x="91" y="204"/>
                  </a:cubicBezTo>
                  <a:cubicBezTo>
                    <a:pt x="91" y="179"/>
                    <a:pt x="71" y="158"/>
                    <a:pt x="46" y="158"/>
                  </a:cubicBezTo>
                  <a:cubicBezTo>
                    <a:pt x="21" y="158"/>
                    <a:pt x="0" y="179"/>
                    <a:pt x="0" y="204"/>
                  </a:cubicBezTo>
                  <a:cubicBezTo>
                    <a:pt x="0" y="229"/>
                    <a:pt x="21" y="250"/>
                    <a:pt x="46" y="250"/>
                  </a:cubicBezTo>
                  <a:cubicBezTo>
                    <a:pt x="58" y="250"/>
                    <a:pt x="69" y="245"/>
                    <a:pt x="77" y="237"/>
                  </a:cubicBezTo>
                  <a:cubicBezTo>
                    <a:pt x="109" y="255"/>
                    <a:pt x="133" y="283"/>
                    <a:pt x="145" y="318"/>
                  </a:cubicBezTo>
                  <a:cubicBezTo>
                    <a:pt x="158" y="355"/>
                    <a:pt x="156" y="396"/>
                    <a:pt x="139" y="432"/>
                  </a:cubicBezTo>
                  <a:cubicBezTo>
                    <a:pt x="139" y="433"/>
                    <a:pt x="139" y="433"/>
                    <a:pt x="139" y="433"/>
                  </a:cubicBezTo>
                  <a:cubicBezTo>
                    <a:pt x="138" y="434"/>
                    <a:pt x="138" y="434"/>
                    <a:pt x="138" y="434"/>
                  </a:cubicBezTo>
                  <a:cubicBezTo>
                    <a:pt x="73" y="555"/>
                    <a:pt x="40" y="688"/>
                    <a:pt x="40" y="827"/>
                  </a:cubicBezTo>
                  <a:cubicBezTo>
                    <a:pt x="40" y="1051"/>
                    <a:pt x="127" y="1261"/>
                    <a:pt x="285" y="1419"/>
                  </a:cubicBezTo>
                  <a:cubicBezTo>
                    <a:pt x="443" y="1577"/>
                    <a:pt x="652" y="1664"/>
                    <a:pt x="875" y="1664"/>
                  </a:cubicBezTo>
                  <a:cubicBezTo>
                    <a:pt x="879" y="1665"/>
                    <a:pt x="879" y="1665"/>
                    <a:pt x="879" y="1665"/>
                  </a:cubicBezTo>
                  <a:cubicBezTo>
                    <a:pt x="925" y="1665"/>
                    <a:pt x="925" y="1665"/>
                    <a:pt x="925" y="1665"/>
                  </a:cubicBezTo>
                  <a:cubicBezTo>
                    <a:pt x="944" y="1665"/>
                    <a:pt x="959" y="1649"/>
                    <a:pt x="959" y="1630"/>
                  </a:cubicBezTo>
                  <a:cubicBezTo>
                    <a:pt x="959" y="1611"/>
                    <a:pt x="944" y="1596"/>
                    <a:pt x="925" y="1596"/>
                  </a:cubicBezTo>
                  <a:cubicBezTo>
                    <a:pt x="883" y="1596"/>
                    <a:pt x="883" y="1596"/>
                    <a:pt x="883" y="1596"/>
                  </a:cubicBezTo>
                  <a:cubicBezTo>
                    <a:pt x="879" y="1596"/>
                    <a:pt x="875" y="1592"/>
                    <a:pt x="875" y="1588"/>
                  </a:cubicBezTo>
                  <a:cubicBezTo>
                    <a:pt x="875" y="1583"/>
                    <a:pt x="879" y="1580"/>
                    <a:pt x="883" y="1580"/>
                  </a:cubicBezTo>
                  <a:cubicBezTo>
                    <a:pt x="959" y="1580"/>
                    <a:pt x="959" y="1580"/>
                    <a:pt x="959" y="1580"/>
                  </a:cubicBezTo>
                  <a:cubicBezTo>
                    <a:pt x="978" y="1580"/>
                    <a:pt x="994" y="1564"/>
                    <a:pt x="994" y="1545"/>
                  </a:cubicBezTo>
                  <a:cubicBezTo>
                    <a:pt x="994" y="1526"/>
                    <a:pt x="978" y="1510"/>
                    <a:pt x="959" y="1510"/>
                  </a:cubicBezTo>
                  <a:cubicBezTo>
                    <a:pt x="875" y="1510"/>
                    <a:pt x="875" y="1510"/>
                    <a:pt x="875" y="1510"/>
                  </a:cubicBezTo>
                  <a:cubicBezTo>
                    <a:pt x="871" y="1510"/>
                    <a:pt x="868" y="1507"/>
                    <a:pt x="868" y="1503"/>
                  </a:cubicBezTo>
                  <a:cubicBezTo>
                    <a:pt x="868" y="1498"/>
                    <a:pt x="871" y="1495"/>
                    <a:pt x="875" y="1495"/>
                  </a:cubicBezTo>
                  <a:cubicBezTo>
                    <a:pt x="1040" y="1495"/>
                    <a:pt x="1040" y="1495"/>
                    <a:pt x="1040" y="1495"/>
                  </a:cubicBezTo>
                  <a:cubicBezTo>
                    <a:pt x="1060" y="1495"/>
                    <a:pt x="1075" y="1479"/>
                    <a:pt x="1075" y="1460"/>
                  </a:cubicBezTo>
                  <a:cubicBezTo>
                    <a:pt x="1075" y="1441"/>
                    <a:pt x="1060" y="1425"/>
                    <a:pt x="1040" y="1425"/>
                  </a:cubicBezTo>
                  <a:cubicBezTo>
                    <a:pt x="887" y="1425"/>
                    <a:pt x="887" y="1425"/>
                    <a:pt x="887" y="1425"/>
                  </a:cubicBezTo>
                  <a:cubicBezTo>
                    <a:pt x="883" y="1425"/>
                    <a:pt x="880" y="1422"/>
                    <a:pt x="880" y="1418"/>
                  </a:cubicBezTo>
                  <a:cubicBezTo>
                    <a:pt x="880" y="1413"/>
                    <a:pt x="883" y="1410"/>
                    <a:pt x="887" y="1410"/>
                  </a:cubicBezTo>
                  <a:cubicBezTo>
                    <a:pt x="1102" y="1410"/>
                    <a:pt x="1102" y="1410"/>
                    <a:pt x="1102" y="1410"/>
                  </a:cubicBezTo>
                  <a:cubicBezTo>
                    <a:pt x="1121" y="1410"/>
                    <a:pt x="1137" y="1394"/>
                    <a:pt x="1137" y="1375"/>
                  </a:cubicBezTo>
                  <a:cubicBezTo>
                    <a:pt x="1137" y="1356"/>
                    <a:pt x="1121" y="1340"/>
                    <a:pt x="1102" y="1340"/>
                  </a:cubicBezTo>
                  <a:cubicBezTo>
                    <a:pt x="845" y="1340"/>
                    <a:pt x="845" y="1340"/>
                    <a:pt x="845" y="1340"/>
                  </a:cubicBezTo>
                  <a:cubicBezTo>
                    <a:pt x="840" y="1340"/>
                    <a:pt x="837" y="1337"/>
                    <a:pt x="837" y="1333"/>
                  </a:cubicBezTo>
                  <a:cubicBezTo>
                    <a:pt x="837" y="1328"/>
                    <a:pt x="840" y="1325"/>
                    <a:pt x="845" y="1325"/>
                  </a:cubicBezTo>
                  <a:cubicBezTo>
                    <a:pt x="1127" y="1325"/>
                    <a:pt x="1127" y="1325"/>
                    <a:pt x="1127" y="1325"/>
                  </a:cubicBezTo>
                  <a:cubicBezTo>
                    <a:pt x="1129" y="1323"/>
                    <a:pt x="1129" y="1323"/>
                    <a:pt x="1129" y="1323"/>
                  </a:cubicBezTo>
                  <a:cubicBezTo>
                    <a:pt x="1136" y="1320"/>
                    <a:pt x="1158" y="1309"/>
                    <a:pt x="1158" y="1290"/>
                  </a:cubicBezTo>
                  <a:cubicBezTo>
                    <a:pt x="1158" y="1271"/>
                    <a:pt x="1143" y="1255"/>
                    <a:pt x="1124" y="1255"/>
                  </a:cubicBezTo>
                  <a:cubicBezTo>
                    <a:pt x="786" y="1255"/>
                    <a:pt x="786" y="1255"/>
                    <a:pt x="786" y="1255"/>
                  </a:cubicBezTo>
                  <a:cubicBezTo>
                    <a:pt x="782" y="1255"/>
                    <a:pt x="778" y="1252"/>
                    <a:pt x="778" y="1247"/>
                  </a:cubicBezTo>
                  <a:cubicBezTo>
                    <a:pt x="778" y="1243"/>
                    <a:pt x="782" y="1240"/>
                    <a:pt x="786" y="1240"/>
                  </a:cubicBezTo>
                  <a:cubicBezTo>
                    <a:pt x="1009" y="1240"/>
                    <a:pt x="1009" y="1240"/>
                    <a:pt x="1009" y="1240"/>
                  </a:cubicBezTo>
                  <a:cubicBezTo>
                    <a:pt x="1029" y="1240"/>
                    <a:pt x="1044" y="1224"/>
                    <a:pt x="1044" y="1205"/>
                  </a:cubicBezTo>
                  <a:cubicBezTo>
                    <a:pt x="1044" y="1186"/>
                    <a:pt x="1029" y="1170"/>
                    <a:pt x="1009" y="1170"/>
                  </a:cubicBezTo>
                  <a:cubicBezTo>
                    <a:pt x="727" y="1170"/>
                    <a:pt x="727" y="1170"/>
                    <a:pt x="727" y="1170"/>
                  </a:cubicBezTo>
                  <a:cubicBezTo>
                    <a:pt x="723" y="1170"/>
                    <a:pt x="719" y="1167"/>
                    <a:pt x="719" y="1162"/>
                  </a:cubicBezTo>
                  <a:cubicBezTo>
                    <a:pt x="719" y="1158"/>
                    <a:pt x="723" y="1155"/>
                    <a:pt x="727" y="1155"/>
                  </a:cubicBezTo>
                  <a:cubicBezTo>
                    <a:pt x="750" y="1155"/>
                    <a:pt x="750" y="1155"/>
                    <a:pt x="750" y="1155"/>
                  </a:cubicBezTo>
                  <a:cubicBezTo>
                    <a:pt x="769" y="1155"/>
                    <a:pt x="785" y="1139"/>
                    <a:pt x="785" y="1120"/>
                  </a:cubicBezTo>
                  <a:cubicBezTo>
                    <a:pt x="785" y="1101"/>
                    <a:pt x="769" y="1085"/>
                    <a:pt x="750" y="1085"/>
                  </a:cubicBezTo>
                  <a:cubicBezTo>
                    <a:pt x="633" y="1085"/>
                    <a:pt x="633" y="1085"/>
                    <a:pt x="633" y="1085"/>
                  </a:cubicBezTo>
                  <a:cubicBezTo>
                    <a:pt x="629" y="1085"/>
                    <a:pt x="625" y="1082"/>
                    <a:pt x="625" y="1077"/>
                  </a:cubicBezTo>
                  <a:cubicBezTo>
                    <a:pt x="625" y="1073"/>
                    <a:pt x="629" y="1070"/>
                    <a:pt x="633" y="1070"/>
                  </a:cubicBezTo>
                  <a:cubicBezTo>
                    <a:pt x="637" y="1070"/>
                    <a:pt x="637" y="1070"/>
                    <a:pt x="637" y="1070"/>
                  </a:cubicBezTo>
                  <a:cubicBezTo>
                    <a:pt x="656" y="1070"/>
                    <a:pt x="671" y="1054"/>
                    <a:pt x="671" y="1035"/>
                  </a:cubicBezTo>
                  <a:cubicBezTo>
                    <a:pt x="671" y="1016"/>
                    <a:pt x="656" y="1000"/>
                    <a:pt x="637" y="1000"/>
                  </a:cubicBezTo>
                  <a:cubicBezTo>
                    <a:pt x="579" y="1000"/>
                    <a:pt x="579" y="1000"/>
                    <a:pt x="579" y="1000"/>
                  </a:cubicBezTo>
                  <a:cubicBezTo>
                    <a:pt x="575" y="1000"/>
                    <a:pt x="571" y="997"/>
                    <a:pt x="571" y="992"/>
                  </a:cubicBezTo>
                  <a:cubicBezTo>
                    <a:pt x="571" y="988"/>
                    <a:pt x="575" y="984"/>
                    <a:pt x="579" y="984"/>
                  </a:cubicBezTo>
                  <a:cubicBezTo>
                    <a:pt x="623" y="984"/>
                    <a:pt x="623" y="984"/>
                    <a:pt x="623" y="984"/>
                  </a:cubicBezTo>
                  <a:cubicBezTo>
                    <a:pt x="642" y="984"/>
                    <a:pt x="657" y="969"/>
                    <a:pt x="657" y="950"/>
                  </a:cubicBezTo>
                  <a:cubicBezTo>
                    <a:pt x="657" y="931"/>
                    <a:pt x="642" y="915"/>
                    <a:pt x="623" y="915"/>
                  </a:cubicBezTo>
                  <a:cubicBezTo>
                    <a:pt x="510" y="915"/>
                    <a:pt x="510" y="915"/>
                    <a:pt x="510" y="915"/>
                  </a:cubicBezTo>
                  <a:cubicBezTo>
                    <a:pt x="506" y="915"/>
                    <a:pt x="503" y="912"/>
                    <a:pt x="503" y="907"/>
                  </a:cubicBezTo>
                  <a:cubicBezTo>
                    <a:pt x="503" y="903"/>
                    <a:pt x="506" y="899"/>
                    <a:pt x="510" y="899"/>
                  </a:cubicBezTo>
                  <a:cubicBezTo>
                    <a:pt x="791" y="899"/>
                    <a:pt x="791" y="899"/>
                    <a:pt x="791" y="899"/>
                  </a:cubicBezTo>
                  <a:cubicBezTo>
                    <a:pt x="810" y="899"/>
                    <a:pt x="826" y="884"/>
                    <a:pt x="826" y="865"/>
                  </a:cubicBezTo>
                  <a:cubicBezTo>
                    <a:pt x="826" y="846"/>
                    <a:pt x="810" y="830"/>
                    <a:pt x="791" y="830"/>
                  </a:cubicBezTo>
                  <a:cubicBezTo>
                    <a:pt x="469" y="830"/>
                    <a:pt x="469" y="830"/>
                    <a:pt x="469" y="830"/>
                  </a:cubicBezTo>
                  <a:cubicBezTo>
                    <a:pt x="465" y="830"/>
                    <a:pt x="462" y="827"/>
                    <a:pt x="462" y="822"/>
                  </a:cubicBezTo>
                  <a:cubicBezTo>
                    <a:pt x="462" y="818"/>
                    <a:pt x="465" y="814"/>
                    <a:pt x="469" y="814"/>
                  </a:cubicBezTo>
                  <a:cubicBezTo>
                    <a:pt x="867" y="814"/>
                    <a:pt x="867" y="814"/>
                    <a:pt x="867" y="814"/>
                  </a:cubicBezTo>
                  <a:cubicBezTo>
                    <a:pt x="887" y="814"/>
                    <a:pt x="902" y="799"/>
                    <a:pt x="902" y="780"/>
                  </a:cubicBezTo>
                  <a:cubicBezTo>
                    <a:pt x="902" y="761"/>
                    <a:pt x="887" y="745"/>
                    <a:pt x="867" y="745"/>
                  </a:cubicBezTo>
                  <a:cubicBezTo>
                    <a:pt x="496" y="745"/>
                    <a:pt x="496" y="745"/>
                    <a:pt x="496" y="745"/>
                  </a:cubicBezTo>
                  <a:cubicBezTo>
                    <a:pt x="492" y="745"/>
                    <a:pt x="488" y="741"/>
                    <a:pt x="488" y="737"/>
                  </a:cubicBezTo>
                  <a:cubicBezTo>
                    <a:pt x="488" y="733"/>
                    <a:pt x="492" y="729"/>
                    <a:pt x="496" y="729"/>
                  </a:cubicBezTo>
                  <a:cubicBezTo>
                    <a:pt x="993" y="729"/>
                    <a:pt x="993" y="729"/>
                    <a:pt x="993" y="729"/>
                  </a:cubicBezTo>
                  <a:cubicBezTo>
                    <a:pt x="1012" y="729"/>
                    <a:pt x="1027" y="714"/>
                    <a:pt x="1027" y="695"/>
                  </a:cubicBezTo>
                  <a:cubicBezTo>
                    <a:pt x="1027" y="675"/>
                    <a:pt x="1012" y="660"/>
                    <a:pt x="993" y="660"/>
                  </a:cubicBezTo>
                  <a:cubicBezTo>
                    <a:pt x="472" y="660"/>
                    <a:pt x="472" y="660"/>
                    <a:pt x="472" y="660"/>
                  </a:cubicBezTo>
                  <a:cubicBezTo>
                    <a:pt x="468" y="660"/>
                    <a:pt x="464" y="656"/>
                    <a:pt x="464" y="652"/>
                  </a:cubicBezTo>
                  <a:cubicBezTo>
                    <a:pt x="464" y="648"/>
                    <a:pt x="468" y="644"/>
                    <a:pt x="472" y="644"/>
                  </a:cubicBezTo>
                  <a:cubicBezTo>
                    <a:pt x="999" y="644"/>
                    <a:pt x="999" y="644"/>
                    <a:pt x="999" y="644"/>
                  </a:cubicBezTo>
                  <a:cubicBezTo>
                    <a:pt x="1018" y="644"/>
                    <a:pt x="1033" y="629"/>
                    <a:pt x="1033" y="610"/>
                  </a:cubicBezTo>
                  <a:cubicBezTo>
                    <a:pt x="1033" y="594"/>
                    <a:pt x="1024" y="581"/>
                    <a:pt x="1009" y="576"/>
                  </a:cubicBezTo>
                  <a:cubicBezTo>
                    <a:pt x="1006" y="575"/>
                    <a:pt x="1006" y="575"/>
                    <a:pt x="1006" y="575"/>
                  </a:cubicBezTo>
                  <a:cubicBezTo>
                    <a:pt x="985" y="575"/>
                    <a:pt x="985" y="575"/>
                    <a:pt x="985" y="575"/>
                  </a:cubicBezTo>
                  <a:cubicBezTo>
                    <a:pt x="985" y="575"/>
                    <a:pt x="985" y="575"/>
                    <a:pt x="985" y="575"/>
                  </a:cubicBezTo>
                  <a:cubicBezTo>
                    <a:pt x="462" y="575"/>
                    <a:pt x="462" y="575"/>
                    <a:pt x="462" y="575"/>
                  </a:cubicBezTo>
                  <a:cubicBezTo>
                    <a:pt x="458" y="575"/>
                    <a:pt x="454" y="571"/>
                    <a:pt x="454" y="567"/>
                  </a:cubicBezTo>
                  <a:cubicBezTo>
                    <a:pt x="454" y="563"/>
                    <a:pt x="458" y="559"/>
                    <a:pt x="462" y="559"/>
                  </a:cubicBezTo>
                  <a:cubicBezTo>
                    <a:pt x="770" y="559"/>
                    <a:pt x="770" y="559"/>
                    <a:pt x="770" y="559"/>
                  </a:cubicBezTo>
                  <a:cubicBezTo>
                    <a:pt x="789" y="559"/>
                    <a:pt x="805" y="544"/>
                    <a:pt x="805" y="524"/>
                  </a:cubicBezTo>
                  <a:cubicBezTo>
                    <a:pt x="805" y="505"/>
                    <a:pt x="789" y="490"/>
                    <a:pt x="770" y="490"/>
                  </a:cubicBezTo>
                  <a:cubicBezTo>
                    <a:pt x="264" y="490"/>
                    <a:pt x="264" y="490"/>
                    <a:pt x="264" y="490"/>
                  </a:cubicBezTo>
                  <a:cubicBezTo>
                    <a:pt x="260" y="490"/>
                    <a:pt x="256" y="486"/>
                    <a:pt x="256" y="482"/>
                  </a:cubicBezTo>
                  <a:cubicBezTo>
                    <a:pt x="256" y="478"/>
                    <a:pt x="260" y="474"/>
                    <a:pt x="264" y="474"/>
                  </a:cubicBezTo>
                  <a:cubicBezTo>
                    <a:pt x="740" y="474"/>
                    <a:pt x="740" y="474"/>
                    <a:pt x="740" y="474"/>
                  </a:cubicBezTo>
                  <a:cubicBezTo>
                    <a:pt x="759" y="474"/>
                    <a:pt x="774" y="459"/>
                    <a:pt x="774" y="439"/>
                  </a:cubicBezTo>
                  <a:cubicBezTo>
                    <a:pt x="774" y="420"/>
                    <a:pt x="759" y="405"/>
                    <a:pt x="740" y="405"/>
                  </a:cubicBezTo>
                  <a:cubicBezTo>
                    <a:pt x="318" y="405"/>
                    <a:pt x="318" y="405"/>
                    <a:pt x="318" y="405"/>
                  </a:cubicBezTo>
                  <a:cubicBezTo>
                    <a:pt x="314" y="405"/>
                    <a:pt x="311" y="401"/>
                    <a:pt x="311" y="397"/>
                  </a:cubicBezTo>
                  <a:cubicBezTo>
                    <a:pt x="311" y="393"/>
                    <a:pt x="314" y="389"/>
                    <a:pt x="318" y="389"/>
                  </a:cubicBezTo>
                  <a:cubicBezTo>
                    <a:pt x="580" y="389"/>
                    <a:pt x="580" y="389"/>
                    <a:pt x="580" y="389"/>
                  </a:cubicBezTo>
                  <a:cubicBezTo>
                    <a:pt x="599" y="389"/>
                    <a:pt x="614" y="374"/>
                    <a:pt x="614" y="354"/>
                  </a:cubicBezTo>
                  <a:cubicBezTo>
                    <a:pt x="614" y="335"/>
                    <a:pt x="599" y="320"/>
                    <a:pt x="580" y="320"/>
                  </a:cubicBezTo>
                  <a:cubicBezTo>
                    <a:pt x="263" y="320"/>
                    <a:pt x="263" y="320"/>
                    <a:pt x="263" y="320"/>
                  </a:cubicBezTo>
                  <a:cubicBezTo>
                    <a:pt x="259" y="320"/>
                    <a:pt x="255" y="316"/>
                    <a:pt x="255" y="312"/>
                  </a:cubicBezTo>
                  <a:cubicBezTo>
                    <a:pt x="255" y="312"/>
                    <a:pt x="255" y="311"/>
                    <a:pt x="255" y="311"/>
                  </a:cubicBezTo>
                  <a:cubicBezTo>
                    <a:pt x="257" y="309"/>
                    <a:pt x="257" y="309"/>
                    <a:pt x="257" y="309"/>
                  </a:cubicBezTo>
                  <a:cubicBezTo>
                    <a:pt x="410" y="131"/>
                    <a:pt x="633" y="28"/>
                    <a:pt x="869" y="28"/>
                  </a:cubicBezTo>
                  <a:cubicBezTo>
                    <a:pt x="877" y="28"/>
                    <a:pt x="877" y="28"/>
                    <a:pt x="877" y="28"/>
                  </a:cubicBezTo>
                  <a:cubicBezTo>
                    <a:pt x="950" y="28"/>
                    <a:pt x="1022" y="38"/>
                    <a:pt x="1091" y="57"/>
                  </a:cubicBezTo>
                  <a:cubicBezTo>
                    <a:pt x="1093" y="58"/>
                    <a:pt x="1093" y="58"/>
                    <a:pt x="1093" y="58"/>
                  </a:cubicBezTo>
                  <a:cubicBezTo>
                    <a:pt x="1096" y="59"/>
                    <a:pt x="1096" y="62"/>
                    <a:pt x="1096" y="64"/>
                  </a:cubicBezTo>
                  <a:cubicBezTo>
                    <a:pt x="1096" y="68"/>
                    <a:pt x="1093" y="71"/>
                    <a:pt x="1089" y="71"/>
                  </a:cubicBezTo>
                  <a:cubicBezTo>
                    <a:pt x="1066" y="71"/>
                    <a:pt x="1066" y="71"/>
                    <a:pt x="1066" y="71"/>
                  </a:cubicBezTo>
                  <a:cubicBezTo>
                    <a:pt x="1046" y="71"/>
                    <a:pt x="1030" y="87"/>
                    <a:pt x="1030" y="107"/>
                  </a:cubicBezTo>
                  <a:cubicBezTo>
                    <a:pt x="1030" y="126"/>
                    <a:pt x="1046" y="142"/>
                    <a:pt x="1066" y="142"/>
                  </a:cubicBezTo>
                  <a:cubicBezTo>
                    <a:pt x="1289" y="142"/>
                    <a:pt x="1289" y="142"/>
                    <a:pt x="1289" y="142"/>
                  </a:cubicBezTo>
                  <a:cubicBezTo>
                    <a:pt x="1292" y="142"/>
                    <a:pt x="1295" y="145"/>
                    <a:pt x="1295" y="149"/>
                  </a:cubicBezTo>
                  <a:cubicBezTo>
                    <a:pt x="1295" y="153"/>
                    <a:pt x="1292" y="156"/>
                    <a:pt x="1289" y="156"/>
                  </a:cubicBezTo>
                  <a:cubicBezTo>
                    <a:pt x="1125" y="156"/>
                    <a:pt x="1125" y="156"/>
                    <a:pt x="1125" y="156"/>
                  </a:cubicBezTo>
                  <a:cubicBezTo>
                    <a:pt x="1105" y="156"/>
                    <a:pt x="1089" y="172"/>
                    <a:pt x="1089" y="192"/>
                  </a:cubicBezTo>
                  <a:cubicBezTo>
                    <a:pt x="1089" y="211"/>
                    <a:pt x="1105" y="227"/>
                    <a:pt x="1125" y="227"/>
                  </a:cubicBezTo>
                  <a:cubicBezTo>
                    <a:pt x="1398" y="227"/>
                    <a:pt x="1398" y="227"/>
                    <a:pt x="1398" y="227"/>
                  </a:cubicBezTo>
                  <a:cubicBezTo>
                    <a:pt x="1402" y="227"/>
                    <a:pt x="1405" y="230"/>
                    <a:pt x="1405" y="234"/>
                  </a:cubicBezTo>
                  <a:cubicBezTo>
                    <a:pt x="1405" y="238"/>
                    <a:pt x="1402" y="241"/>
                    <a:pt x="1398" y="241"/>
                  </a:cubicBezTo>
                  <a:cubicBezTo>
                    <a:pt x="1070" y="241"/>
                    <a:pt x="1070" y="241"/>
                    <a:pt x="1070" y="241"/>
                  </a:cubicBezTo>
                  <a:cubicBezTo>
                    <a:pt x="1051" y="241"/>
                    <a:pt x="1035" y="257"/>
                    <a:pt x="1035" y="277"/>
                  </a:cubicBezTo>
                  <a:cubicBezTo>
                    <a:pt x="1035" y="296"/>
                    <a:pt x="1051" y="313"/>
                    <a:pt x="1070" y="313"/>
                  </a:cubicBezTo>
                  <a:cubicBezTo>
                    <a:pt x="1442" y="313"/>
                    <a:pt x="1442" y="313"/>
                    <a:pt x="1442" y="313"/>
                  </a:cubicBezTo>
                  <a:cubicBezTo>
                    <a:pt x="1445" y="313"/>
                    <a:pt x="1448" y="316"/>
                    <a:pt x="1448" y="319"/>
                  </a:cubicBezTo>
                  <a:cubicBezTo>
                    <a:pt x="1448" y="323"/>
                    <a:pt x="1445" y="326"/>
                    <a:pt x="1442" y="326"/>
                  </a:cubicBezTo>
                  <a:cubicBezTo>
                    <a:pt x="1124" y="326"/>
                    <a:pt x="1124" y="326"/>
                    <a:pt x="1124" y="326"/>
                  </a:cubicBezTo>
                  <a:cubicBezTo>
                    <a:pt x="1104" y="326"/>
                    <a:pt x="1088" y="342"/>
                    <a:pt x="1088" y="362"/>
                  </a:cubicBezTo>
                  <a:cubicBezTo>
                    <a:pt x="1088" y="382"/>
                    <a:pt x="1104" y="398"/>
                    <a:pt x="1124" y="398"/>
                  </a:cubicBezTo>
                  <a:cubicBezTo>
                    <a:pt x="1547" y="398"/>
                    <a:pt x="1547" y="398"/>
                    <a:pt x="1547" y="398"/>
                  </a:cubicBezTo>
                  <a:cubicBezTo>
                    <a:pt x="1549" y="398"/>
                    <a:pt x="1551" y="399"/>
                    <a:pt x="1552" y="401"/>
                  </a:cubicBezTo>
                  <a:cubicBezTo>
                    <a:pt x="1555" y="404"/>
                    <a:pt x="1555" y="404"/>
                    <a:pt x="1555" y="404"/>
                  </a:cubicBezTo>
                  <a:cubicBezTo>
                    <a:pt x="1634" y="531"/>
                    <a:pt x="1676" y="677"/>
                    <a:pt x="1676" y="827"/>
                  </a:cubicBezTo>
                  <a:cubicBezTo>
                    <a:pt x="1676" y="835"/>
                    <a:pt x="1676" y="835"/>
                    <a:pt x="1676" y="835"/>
                  </a:cubicBezTo>
                  <a:cubicBezTo>
                    <a:pt x="1676" y="835"/>
                    <a:pt x="1676" y="835"/>
                    <a:pt x="1676" y="835"/>
                  </a:cubicBezTo>
                  <a:cubicBezTo>
                    <a:pt x="1676" y="1204"/>
                    <a:pt x="1427" y="1525"/>
                    <a:pt x="1071" y="1617"/>
                  </a:cubicBezTo>
                  <a:cubicBezTo>
                    <a:pt x="1062" y="1618"/>
                    <a:pt x="1062" y="1618"/>
                    <a:pt x="1062" y="1618"/>
                  </a:cubicBezTo>
                  <a:cubicBezTo>
                    <a:pt x="1061" y="1619"/>
                    <a:pt x="1061" y="1619"/>
                    <a:pt x="1061" y="1619"/>
                  </a:cubicBezTo>
                  <a:cubicBezTo>
                    <a:pt x="969" y="1641"/>
                    <a:pt x="911" y="1732"/>
                    <a:pt x="927" y="1824"/>
                  </a:cubicBezTo>
                  <a:cubicBezTo>
                    <a:pt x="897" y="1832"/>
                    <a:pt x="897" y="1832"/>
                    <a:pt x="897" y="1832"/>
                  </a:cubicBezTo>
                  <a:cubicBezTo>
                    <a:pt x="919" y="1920"/>
                    <a:pt x="919" y="1920"/>
                    <a:pt x="919" y="1920"/>
                  </a:cubicBezTo>
                  <a:cubicBezTo>
                    <a:pt x="1007" y="1898"/>
                    <a:pt x="1007" y="1898"/>
                    <a:pt x="1007" y="1898"/>
                  </a:cubicBezTo>
                  <a:cubicBezTo>
                    <a:pt x="985" y="1810"/>
                    <a:pt x="985" y="1810"/>
                    <a:pt x="985" y="1810"/>
                  </a:cubicBezTo>
                  <a:cubicBezTo>
                    <a:pt x="955" y="1817"/>
                    <a:pt x="955" y="1817"/>
                    <a:pt x="955" y="1817"/>
                  </a:cubicBezTo>
                  <a:cubicBezTo>
                    <a:pt x="942" y="1740"/>
                    <a:pt x="991" y="1665"/>
                    <a:pt x="1067" y="1646"/>
                  </a:cubicBezTo>
                  <a:cubicBezTo>
                    <a:pt x="1076" y="1644"/>
                    <a:pt x="1076" y="1644"/>
                    <a:pt x="1076" y="1644"/>
                  </a:cubicBezTo>
                  <a:cubicBezTo>
                    <a:pt x="1077" y="1644"/>
                    <a:pt x="1077" y="1644"/>
                    <a:pt x="1077" y="1644"/>
                  </a:cubicBezTo>
                  <a:cubicBezTo>
                    <a:pt x="1446" y="1549"/>
                    <a:pt x="1704" y="1217"/>
                    <a:pt x="1704" y="836"/>
                  </a:cubicBezTo>
                  <a:cubicBezTo>
                    <a:pt x="1704" y="828"/>
                    <a:pt x="1704" y="828"/>
                    <a:pt x="1704" y="828"/>
                  </a:cubicBezTo>
                  <a:cubicBezTo>
                    <a:pt x="1704" y="827"/>
                    <a:pt x="1704" y="827"/>
                    <a:pt x="1704" y="827"/>
                  </a:cubicBezTo>
                  <a:cubicBezTo>
                    <a:pt x="1704" y="672"/>
                    <a:pt x="1660" y="520"/>
                    <a:pt x="1578" y="389"/>
                  </a:cubicBezTo>
                  <a:close/>
                  <a:moveTo>
                    <a:pt x="61" y="213"/>
                  </a:moveTo>
                  <a:cubicBezTo>
                    <a:pt x="61" y="213"/>
                    <a:pt x="61" y="213"/>
                    <a:pt x="61" y="213"/>
                  </a:cubicBezTo>
                  <a:cubicBezTo>
                    <a:pt x="61" y="213"/>
                    <a:pt x="61" y="213"/>
                    <a:pt x="61" y="213"/>
                  </a:cubicBezTo>
                  <a:cubicBezTo>
                    <a:pt x="58" y="218"/>
                    <a:pt x="52" y="222"/>
                    <a:pt x="46" y="222"/>
                  </a:cubicBezTo>
                  <a:cubicBezTo>
                    <a:pt x="36" y="222"/>
                    <a:pt x="28" y="214"/>
                    <a:pt x="28" y="204"/>
                  </a:cubicBezTo>
                  <a:cubicBezTo>
                    <a:pt x="28" y="194"/>
                    <a:pt x="36" y="186"/>
                    <a:pt x="46" y="186"/>
                  </a:cubicBezTo>
                  <a:cubicBezTo>
                    <a:pt x="55" y="186"/>
                    <a:pt x="63" y="194"/>
                    <a:pt x="63" y="204"/>
                  </a:cubicBezTo>
                  <a:cubicBezTo>
                    <a:pt x="63" y="207"/>
                    <a:pt x="62" y="210"/>
                    <a:pt x="61" y="213"/>
                  </a:cubicBezTo>
                  <a:close/>
                  <a:moveTo>
                    <a:pt x="974" y="1878"/>
                  </a:moveTo>
                  <a:cubicBezTo>
                    <a:pt x="939" y="1886"/>
                    <a:pt x="939" y="1886"/>
                    <a:pt x="939" y="1886"/>
                  </a:cubicBezTo>
                  <a:cubicBezTo>
                    <a:pt x="931" y="1852"/>
                    <a:pt x="931" y="1852"/>
                    <a:pt x="931" y="1852"/>
                  </a:cubicBezTo>
                  <a:cubicBezTo>
                    <a:pt x="965" y="1844"/>
                    <a:pt x="965" y="1844"/>
                    <a:pt x="965" y="1844"/>
                  </a:cubicBezTo>
                  <a:lnTo>
                    <a:pt x="974" y="1878"/>
                  </a:lnTo>
                  <a:close/>
                </a:path>
              </a:pathLst>
            </a:custGeom>
            <a:solidFill>
              <a:srgbClr val="7FB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3" name="Google Shape;593;p58"/>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900">
                <a:solidFill>
                  <a:srgbClr val="000000"/>
                </a:solidFill>
                <a:latin typeface="Quattrocento Sans"/>
                <a:ea typeface="Quattrocento Sans"/>
                <a:cs typeface="Quattrocento Sans"/>
                <a:sym typeface="Quattrocento Sans"/>
              </a:rPr>
              <a:t>© Copyright Microsoft Corporation. Todos os direitos reservados.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59"/>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921"/>
              <a:buFont typeface="Quattrocento Sans"/>
              <a:buNone/>
            </a:pPr>
            <a:r>
              <a:rPr lang="pt-BR" sz="3921"/>
              <a:t>Opções de Disponibilidade</a:t>
            </a:r>
            <a:endParaRPr/>
          </a:p>
        </p:txBody>
      </p:sp>
      <p:grpSp>
        <p:nvGrpSpPr>
          <p:cNvPr descr="Imagem de três fases.  A primeira fase à esquerda mostra uma única VM na nuvem, a segunda fase mostra várias VMs em execução em um Conjunto de Disponibilidade e a terceira fase à direita mostra VMs distribuídas em várias regiões." id="603" name="Google Shape;603;p59"/>
          <p:cNvGrpSpPr/>
          <p:nvPr/>
        </p:nvGrpSpPr>
        <p:grpSpPr>
          <a:xfrm>
            <a:off x="300291" y="1507893"/>
            <a:ext cx="11252590" cy="4028635"/>
            <a:chOff x="300291" y="1753697"/>
            <a:chExt cx="11252590" cy="4028635"/>
          </a:xfrm>
        </p:grpSpPr>
        <p:sp>
          <p:nvSpPr>
            <p:cNvPr id="604" name="Google Shape;604;p59"/>
            <p:cNvSpPr/>
            <p:nvPr/>
          </p:nvSpPr>
          <p:spPr>
            <a:xfrm>
              <a:off x="639119" y="4962069"/>
              <a:ext cx="2741087" cy="0"/>
            </a:xfrm>
            <a:custGeom>
              <a:rect b="b" l="l" r="r" t="t"/>
              <a:pathLst>
                <a:path extrusionOk="0" h="120000" w="1296238">
                  <a:moveTo>
                    <a:pt x="0" y="0"/>
                  </a:moveTo>
                  <a:lnTo>
                    <a:pt x="1296238" y="0"/>
                  </a:lnTo>
                </a:path>
              </a:pathLst>
            </a:custGeom>
            <a:noFill/>
            <a:ln cap="flat" cmpd="sng" w="15875">
              <a:solidFill>
                <a:srgbClr val="243A5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Quattrocento Sans"/>
                <a:buNone/>
              </a:pPr>
              <a:r>
                <a:t/>
              </a:r>
              <a:endParaRPr b="0" i="0" sz="1800" u="none" cap="none" strike="noStrike">
                <a:solidFill>
                  <a:srgbClr val="FFFFFF"/>
                </a:solidFill>
                <a:latin typeface="Quattrocento Sans"/>
                <a:ea typeface="Quattrocento Sans"/>
                <a:cs typeface="Quattrocento Sans"/>
                <a:sym typeface="Quattrocento Sans"/>
              </a:endParaRPr>
            </a:p>
          </p:txBody>
        </p:sp>
        <p:sp>
          <p:nvSpPr>
            <p:cNvPr id="605" name="Google Shape;605;p59"/>
            <p:cNvSpPr/>
            <p:nvPr/>
          </p:nvSpPr>
          <p:spPr>
            <a:xfrm>
              <a:off x="639119" y="5054435"/>
              <a:ext cx="2741089"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353535"/>
                  </a:solidFill>
                  <a:latin typeface="Quattrocento Sans"/>
                  <a:ea typeface="Quattrocento Sans"/>
                  <a:cs typeface="Quattrocento Sans"/>
                  <a:sym typeface="Quattrocento Sans"/>
                </a:rPr>
                <a:t>VM ÚNICA</a:t>
              </a:r>
              <a:endParaRPr/>
            </a:p>
            <a:p>
              <a:pPr indent="0" lvl="0" marL="0" marR="0" rtl="0" algn="ctr">
                <a:lnSpc>
                  <a:spcPct val="100000"/>
                </a:lnSpc>
                <a:spcBef>
                  <a:spcPts val="0"/>
                </a:spcBef>
                <a:spcAft>
                  <a:spcPts val="0"/>
                </a:spcAft>
                <a:buClr>
                  <a:srgbClr val="353535"/>
                </a:buClr>
                <a:buSzPts val="1400"/>
                <a:buFont typeface="Quattrocento Sans"/>
                <a:buNone/>
              </a:pPr>
              <a:r>
                <a:rPr b="0" i="0" lang="pt-BR" sz="1400" u="none" cap="none" strike="noStrike">
                  <a:solidFill>
                    <a:srgbClr val="353535"/>
                  </a:solidFill>
                  <a:latin typeface="Quattrocento Sans"/>
                  <a:ea typeface="Quattrocento Sans"/>
                  <a:cs typeface="Quattrocento Sans"/>
                  <a:sym typeface="Quattrocento Sans"/>
                </a:rPr>
                <a:t>Lift-and-shift mais fácil</a:t>
              </a:r>
              <a:endParaRPr/>
            </a:p>
          </p:txBody>
        </p:sp>
        <p:sp>
          <p:nvSpPr>
            <p:cNvPr id="606" name="Google Shape;606;p59"/>
            <p:cNvSpPr/>
            <p:nvPr/>
          </p:nvSpPr>
          <p:spPr>
            <a:xfrm>
              <a:off x="300291" y="1753697"/>
              <a:ext cx="3378569" cy="519625"/>
            </a:xfrm>
            <a:prstGeom prst="rect">
              <a:avLst/>
            </a:prstGeom>
            <a:noFill/>
            <a:ln>
              <a:noFill/>
            </a:ln>
          </p:spPr>
          <p:txBody>
            <a:bodyPr anchorCtr="0" anchor="t" bIns="43925" lIns="87875" spcFirstLastPara="1" rIns="87875" wrap="square" tIns="43925">
              <a:noAutofit/>
            </a:bodyPr>
            <a:lstStyle/>
            <a:p>
              <a:pPr indent="0" lvl="0" marL="0" marR="0" rtl="0" algn="ctr">
                <a:spcBef>
                  <a:spcPts val="0"/>
                </a:spcBef>
                <a:spcAft>
                  <a:spcPts val="0"/>
                </a:spcAft>
                <a:buNone/>
              </a:pPr>
              <a:r>
                <a:rPr b="0" i="0" lang="pt-BR" sz="1400" u="none" cap="none" strike="noStrike">
                  <a:solidFill>
                    <a:srgbClr val="353535"/>
                  </a:solidFill>
                  <a:latin typeface="Quattrocento Sans"/>
                  <a:ea typeface="Quattrocento Sans"/>
                  <a:cs typeface="Quattrocento Sans"/>
                  <a:sym typeface="Quattrocento Sans"/>
                </a:rPr>
                <a:t>SLA VM</a:t>
              </a:r>
              <a:endParaRPr/>
            </a:p>
            <a:p>
              <a:pPr indent="0" lvl="0" marL="0" marR="0" rtl="0" algn="ctr">
                <a:lnSpc>
                  <a:spcPct val="100000"/>
                </a:lnSpc>
                <a:spcBef>
                  <a:spcPts val="0"/>
                </a:spcBef>
                <a:spcAft>
                  <a:spcPts val="0"/>
                </a:spcAft>
                <a:buClr>
                  <a:srgbClr val="353535"/>
                </a:buClr>
                <a:buSzPts val="1400"/>
                <a:buFont typeface="Quattrocento Sans"/>
                <a:buNone/>
              </a:pPr>
              <a:r>
                <a:rPr b="0" i="0" lang="pt-BR" sz="1400" u="none" cap="none" strike="noStrike">
                  <a:solidFill>
                    <a:srgbClr val="353535"/>
                  </a:solidFill>
                  <a:latin typeface="Quattrocento Sans"/>
                  <a:ea typeface="Quattrocento Sans"/>
                  <a:cs typeface="Quattrocento Sans"/>
                  <a:sym typeface="Quattrocento Sans"/>
                </a:rPr>
                <a:t>99,9% </a:t>
              </a:r>
              <a:r>
                <a:rPr b="0" i="0" lang="pt-BR" sz="1200" u="none" cap="none" strike="noStrike">
                  <a:solidFill>
                    <a:srgbClr val="353535"/>
                  </a:solidFill>
                  <a:latin typeface="Quattrocento Sans"/>
                  <a:ea typeface="Quattrocento Sans"/>
                  <a:cs typeface="Quattrocento Sans"/>
                  <a:sym typeface="Quattrocento Sans"/>
                </a:rPr>
                <a:t>com Armazenamento Premium</a:t>
              </a:r>
              <a:endParaRPr/>
            </a:p>
          </p:txBody>
        </p:sp>
        <p:sp>
          <p:nvSpPr>
            <p:cNvPr id="607" name="Google Shape;607;p59"/>
            <p:cNvSpPr/>
            <p:nvPr/>
          </p:nvSpPr>
          <p:spPr>
            <a:xfrm>
              <a:off x="639119" y="2299825"/>
              <a:ext cx="2741087" cy="0"/>
            </a:xfrm>
            <a:custGeom>
              <a:rect b="b" l="l" r="r" t="t"/>
              <a:pathLst>
                <a:path extrusionOk="0" h="120000" w="1296238">
                  <a:moveTo>
                    <a:pt x="0" y="0"/>
                  </a:moveTo>
                  <a:lnTo>
                    <a:pt x="1296238" y="0"/>
                  </a:lnTo>
                </a:path>
              </a:pathLst>
            </a:custGeom>
            <a:noFill/>
            <a:ln cap="flat" cmpd="sng" w="15875">
              <a:solidFill>
                <a:srgbClr val="243A5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Quattrocento Sans"/>
                <a:buNone/>
              </a:pPr>
              <a:r>
                <a:t/>
              </a:r>
              <a:endParaRPr b="0" i="0" sz="1800" u="none" cap="none" strike="noStrike">
                <a:solidFill>
                  <a:srgbClr val="FFFFFF"/>
                </a:solidFill>
                <a:latin typeface="Quattrocento Sans"/>
                <a:ea typeface="Quattrocento Sans"/>
                <a:cs typeface="Quattrocento Sans"/>
                <a:sym typeface="Quattrocento Sans"/>
              </a:endParaRPr>
            </a:p>
          </p:txBody>
        </p:sp>
        <p:sp>
          <p:nvSpPr>
            <p:cNvPr id="608" name="Google Shape;608;p59"/>
            <p:cNvSpPr/>
            <p:nvPr/>
          </p:nvSpPr>
          <p:spPr>
            <a:xfrm>
              <a:off x="933694" y="2629463"/>
              <a:ext cx="2239838" cy="2076162"/>
            </a:xfrm>
            <a:custGeom>
              <a:rect b="b" l="l" r="r" t="t"/>
              <a:pathLst>
                <a:path extrusionOk="0" h="4076" w="5093">
                  <a:moveTo>
                    <a:pt x="1697" y="1359"/>
                  </a:moveTo>
                  <a:lnTo>
                    <a:pt x="5093" y="1359"/>
                  </a:lnTo>
                  <a:lnTo>
                    <a:pt x="5093" y="3398"/>
                  </a:lnTo>
                  <a:lnTo>
                    <a:pt x="1697" y="3398"/>
                  </a:lnTo>
                  <a:lnTo>
                    <a:pt x="1697" y="1359"/>
                  </a:lnTo>
                  <a:moveTo>
                    <a:pt x="3396" y="3398"/>
                  </a:moveTo>
                  <a:lnTo>
                    <a:pt x="3396" y="4076"/>
                  </a:lnTo>
                  <a:moveTo>
                    <a:pt x="2547" y="4076"/>
                  </a:moveTo>
                  <a:lnTo>
                    <a:pt x="4244" y="4076"/>
                  </a:lnTo>
                  <a:moveTo>
                    <a:pt x="510" y="680"/>
                  </a:moveTo>
                  <a:lnTo>
                    <a:pt x="1528" y="680"/>
                  </a:lnTo>
                  <a:moveTo>
                    <a:pt x="510" y="3398"/>
                  </a:moveTo>
                  <a:lnTo>
                    <a:pt x="1697" y="3398"/>
                  </a:lnTo>
                  <a:moveTo>
                    <a:pt x="510" y="2718"/>
                  </a:moveTo>
                  <a:lnTo>
                    <a:pt x="1705" y="2718"/>
                  </a:lnTo>
                  <a:moveTo>
                    <a:pt x="2038" y="1359"/>
                  </a:moveTo>
                  <a:lnTo>
                    <a:pt x="2038" y="0"/>
                  </a:lnTo>
                  <a:lnTo>
                    <a:pt x="0" y="0"/>
                  </a:lnTo>
                  <a:lnTo>
                    <a:pt x="0" y="4076"/>
                  </a:lnTo>
                  <a:lnTo>
                    <a:pt x="2038" y="4076"/>
                  </a:lnTo>
                  <a:lnTo>
                    <a:pt x="2038" y="3398"/>
                  </a:lnTo>
                </a:path>
              </a:pathLst>
            </a:custGeom>
            <a:noFill/>
            <a:ln cap="sq" cmpd="sng" w="15875">
              <a:solidFill>
                <a:schemeClr val="dk1"/>
              </a:solidFill>
              <a:prstDash val="solid"/>
              <a:miter lim="800000"/>
              <a:headEnd len="med" w="med" type="none"/>
              <a:tailEnd len="med" w="med" type="none"/>
            </a:ln>
          </p:spPr>
          <p:txBody>
            <a:bodyPr anchorCtr="0" anchor="t" bIns="43925" lIns="87875" spcFirstLastPara="1" rIns="87875" wrap="square" tIns="43925">
              <a:noAutofit/>
            </a:bodyPr>
            <a:lstStyle/>
            <a:p>
              <a:pPr indent="0" lvl="0" marL="0" marR="0" rtl="0" algn="l">
                <a:lnSpc>
                  <a:spcPct val="100000"/>
                </a:lnSpc>
                <a:spcBef>
                  <a:spcPts val="0"/>
                </a:spcBef>
                <a:spcAft>
                  <a:spcPts val="0"/>
                </a:spcAft>
                <a:buClr>
                  <a:schemeClr val="dk1"/>
                </a:buClr>
                <a:buSzPts val="900"/>
                <a:buFont typeface="Quattrocento Sans"/>
                <a:buNone/>
              </a:pPr>
              <a:r>
                <a:t/>
              </a:r>
              <a:endParaRPr b="0" i="0" sz="900" u="none" cap="none" strike="noStrike">
                <a:solidFill>
                  <a:srgbClr val="505050"/>
                </a:solidFill>
                <a:latin typeface="Quattrocento Sans"/>
                <a:ea typeface="Quattrocento Sans"/>
                <a:cs typeface="Quattrocento Sans"/>
                <a:sym typeface="Quattrocento Sans"/>
              </a:endParaRPr>
            </a:p>
          </p:txBody>
        </p:sp>
        <p:sp>
          <p:nvSpPr>
            <p:cNvPr id="609" name="Google Shape;609;p59"/>
            <p:cNvSpPr/>
            <p:nvPr/>
          </p:nvSpPr>
          <p:spPr>
            <a:xfrm>
              <a:off x="7990882" y="4962069"/>
              <a:ext cx="3561999" cy="0"/>
            </a:xfrm>
            <a:custGeom>
              <a:rect b="b" l="l" r="r" t="t"/>
              <a:pathLst>
                <a:path extrusionOk="0" h="120000" w="1296238">
                  <a:moveTo>
                    <a:pt x="0" y="0"/>
                  </a:moveTo>
                  <a:lnTo>
                    <a:pt x="1296238" y="0"/>
                  </a:lnTo>
                </a:path>
              </a:pathLst>
            </a:custGeom>
            <a:noFill/>
            <a:ln cap="flat" cmpd="sng" w="15875">
              <a:solidFill>
                <a:srgbClr val="243A5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Quattrocento Sans"/>
                <a:buNone/>
              </a:pPr>
              <a:r>
                <a:t/>
              </a:r>
              <a:endParaRPr b="0" i="0" sz="1800" u="none" cap="none" strike="noStrike">
                <a:solidFill>
                  <a:srgbClr val="FFFFFF"/>
                </a:solidFill>
                <a:latin typeface="Quattrocento Sans"/>
                <a:ea typeface="Quattrocento Sans"/>
                <a:cs typeface="Quattrocento Sans"/>
                <a:sym typeface="Quattrocento Sans"/>
              </a:endParaRPr>
            </a:p>
          </p:txBody>
        </p:sp>
        <p:sp>
          <p:nvSpPr>
            <p:cNvPr id="610" name="Google Shape;610;p59"/>
            <p:cNvSpPr/>
            <p:nvPr/>
          </p:nvSpPr>
          <p:spPr>
            <a:xfrm>
              <a:off x="7986568" y="5043668"/>
              <a:ext cx="3561999" cy="73866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353535"/>
                  </a:solidFill>
                  <a:latin typeface="Quattrocento Sans"/>
                  <a:ea typeface="Quattrocento Sans"/>
                  <a:cs typeface="Quattrocento Sans"/>
                  <a:sym typeface="Quattrocento Sans"/>
                </a:rPr>
                <a:t>PARES DE REGIÕES</a:t>
              </a:r>
              <a:endParaRPr/>
            </a:p>
            <a:p>
              <a:pPr indent="0" lvl="0" marL="0" marR="0" rtl="0" algn="ctr">
                <a:lnSpc>
                  <a:spcPct val="100000"/>
                </a:lnSpc>
                <a:spcBef>
                  <a:spcPts val="0"/>
                </a:spcBef>
                <a:spcAft>
                  <a:spcPts val="0"/>
                </a:spcAft>
                <a:buClr>
                  <a:srgbClr val="353535"/>
                </a:buClr>
                <a:buSzPts val="1400"/>
                <a:buFont typeface="Quattrocento Sans"/>
                <a:buNone/>
              </a:pPr>
              <a:r>
                <a:rPr b="0" i="0" lang="pt-BR" sz="1400" u="none" cap="none" strike="noStrike">
                  <a:solidFill>
                    <a:srgbClr val="353535"/>
                  </a:solidFill>
                  <a:latin typeface="Quattrocento Sans"/>
                  <a:ea typeface="Quattrocento Sans"/>
                  <a:cs typeface="Quattrocento Sans"/>
                  <a:sym typeface="Quattrocento Sans"/>
                </a:rPr>
                <a:t>Proteção regional dentro dos </a:t>
              </a:r>
              <a:br>
                <a:rPr b="0" i="0" lang="pt-BR" sz="1400" u="none" cap="none" strike="noStrike">
                  <a:solidFill>
                    <a:srgbClr val="353535"/>
                  </a:solidFill>
                  <a:latin typeface="Quattrocento Sans"/>
                  <a:ea typeface="Quattrocento Sans"/>
                  <a:cs typeface="Quattrocento Sans"/>
                  <a:sym typeface="Quattrocento Sans"/>
                </a:rPr>
              </a:br>
              <a:r>
                <a:rPr b="0" i="0" lang="pt-BR" sz="1400" u="none" cap="none" strike="noStrike">
                  <a:solidFill>
                    <a:srgbClr val="353535"/>
                  </a:solidFill>
                  <a:latin typeface="Quattrocento Sans"/>
                  <a:ea typeface="Quattrocento Sans"/>
                  <a:cs typeface="Quattrocento Sans"/>
                  <a:sym typeface="Quattrocento Sans"/>
                </a:rPr>
                <a:t>Limites de Residência de Dados</a:t>
              </a:r>
              <a:endParaRPr/>
            </a:p>
          </p:txBody>
        </p:sp>
        <p:sp>
          <p:nvSpPr>
            <p:cNvPr id="611" name="Google Shape;611;p59"/>
            <p:cNvSpPr/>
            <p:nvPr/>
          </p:nvSpPr>
          <p:spPr>
            <a:xfrm>
              <a:off x="7990882" y="2299825"/>
              <a:ext cx="3561999" cy="0"/>
            </a:xfrm>
            <a:custGeom>
              <a:rect b="b" l="l" r="r" t="t"/>
              <a:pathLst>
                <a:path extrusionOk="0" h="120000" w="1296238">
                  <a:moveTo>
                    <a:pt x="0" y="0"/>
                  </a:moveTo>
                  <a:lnTo>
                    <a:pt x="1296238" y="0"/>
                  </a:lnTo>
                </a:path>
              </a:pathLst>
            </a:custGeom>
            <a:noFill/>
            <a:ln cap="flat" cmpd="sng" w="15875">
              <a:solidFill>
                <a:srgbClr val="243A5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Quattrocento Sans"/>
                <a:buNone/>
              </a:pPr>
              <a:r>
                <a:t/>
              </a:r>
              <a:endParaRPr b="0" i="0" sz="1800" u="none" cap="none" strike="noStrike">
                <a:solidFill>
                  <a:srgbClr val="FFFFFF"/>
                </a:solidFill>
                <a:latin typeface="Quattrocento Sans"/>
                <a:ea typeface="Quattrocento Sans"/>
                <a:cs typeface="Quattrocento Sans"/>
                <a:sym typeface="Quattrocento Sans"/>
              </a:endParaRPr>
            </a:p>
          </p:txBody>
        </p:sp>
        <p:sp>
          <p:nvSpPr>
            <p:cNvPr id="612" name="Google Shape;612;p59"/>
            <p:cNvSpPr/>
            <p:nvPr/>
          </p:nvSpPr>
          <p:spPr>
            <a:xfrm>
              <a:off x="7986567" y="1757900"/>
              <a:ext cx="3561999" cy="519625"/>
            </a:xfrm>
            <a:prstGeom prst="rect">
              <a:avLst/>
            </a:prstGeom>
            <a:noFill/>
            <a:ln>
              <a:noFill/>
            </a:ln>
          </p:spPr>
          <p:txBody>
            <a:bodyPr anchorCtr="0" anchor="t" bIns="43925" lIns="87875" spcFirstLastPara="1" rIns="87875" wrap="square" tIns="43925">
              <a:noAutofit/>
            </a:bodyPr>
            <a:lstStyle/>
            <a:p>
              <a:pPr indent="0" lvl="0" marL="0" marR="0" rtl="0" algn="ctr">
                <a:lnSpc>
                  <a:spcPct val="100000"/>
                </a:lnSpc>
                <a:spcBef>
                  <a:spcPts val="0"/>
                </a:spcBef>
                <a:spcAft>
                  <a:spcPts val="0"/>
                </a:spcAft>
                <a:buClr>
                  <a:srgbClr val="353535"/>
                </a:buClr>
                <a:buSzPts val="1400"/>
                <a:buFont typeface="Quattrocento Sans"/>
                <a:buNone/>
              </a:pPr>
              <a:r>
                <a:rPr b="0" i="0" lang="pt-BR" sz="1400" u="none" cap="none" strike="noStrike">
                  <a:solidFill>
                    <a:srgbClr val="353535"/>
                  </a:solidFill>
                  <a:latin typeface="Quattrocento Sans"/>
                  <a:ea typeface="Quattrocento Sans"/>
                  <a:cs typeface="Quattrocento Sans"/>
                  <a:sym typeface="Quattrocento Sans"/>
                </a:rPr>
                <a:t>RECUPERAÇÃO DE DESASTRE </a:t>
              </a:r>
              <a:br>
                <a:rPr b="0" i="0" lang="pt-BR" sz="1400" u="none" cap="none" strike="noStrike">
                  <a:solidFill>
                    <a:srgbClr val="353535"/>
                  </a:solidFill>
                  <a:latin typeface="Quattrocento Sans"/>
                  <a:ea typeface="Quattrocento Sans"/>
                  <a:cs typeface="Quattrocento Sans"/>
                  <a:sym typeface="Quattrocento Sans"/>
                </a:rPr>
              </a:br>
              <a:r>
                <a:rPr b="0" i="0" lang="pt-BR" sz="1400" u="none" cap="none" strike="noStrike">
                  <a:solidFill>
                    <a:srgbClr val="353535"/>
                  </a:solidFill>
                  <a:latin typeface="Quattrocento Sans"/>
                  <a:ea typeface="Quattrocento Sans"/>
                  <a:cs typeface="Quattrocento Sans"/>
                  <a:sym typeface="Quattrocento Sans"/>
                </a:rPr>
                <a:t>DE VÁRIAS REGIÕES</a:t>
              </a:r>
              <a:endParaRPr/>
            </a:p>
          </p:txBody>
        </p:sp>
        <p:grpSp>
          <p:nvGrpSpPr>
            <p:cNvPr id="613" name="Google Shape;613;p59"/>
            <p:cNvGrpSpPr/>
            <p:nvPr/>
          </p:nvGrpSpPr>
          <p:grpSpPr>
            <a:xfrm>
              <a:off x="8022946" y="2672490"/>
              <a:ext cx="3525621" cy="1968572"/>
              <a:chOff x="6183185" y="2526144"/>
              <a:chExt cx="2627152" cy="1430917"/>
            </a:xfrm>
          </p:grpSpPr>
          <p:sp>
            <p:nvSpPr>
              <p:cNvPr id="614" name="Google Shape;614;p59"/>
              <p:cNvSpPr/>
              <p:nvPr/>
            </p:nvSpPr>
            <p:spPr>
              <a:xfrm>
                <a:off x="7806822" y="3089594"/>
                <a:ext cx="543841" cy="402875"/>
              </a:xfrm>
              <a:custGeom>
                <a:rect b="b" l="l" r="r" t="t"/>
                <a:pathLst>
                  <a:path extrusionOk="0" h="1056" w="1651">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cap="flat" cmpd="sng" w="15875">
                <a:solidFill>
                  <a:schemeClr val="dk1"/>
                </a:solidFill>
                <a:prstDash val="solid"/>
                <a:miter lim="800000"/>
                <a:headEnd len="sm" w="sm" type="none"/>
                <a:tailEnd len="sm" w="sm" type="none"/>
              </a:ln>
            </p:spPr>
            <p:txBody>
              <a:bodyPr anchorCtr="0" anchor="t" bIns="43925" lIns="87875" spcFirstLastPara="1" rIns="87875" wrap="square" tIns="43925">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rgbClr val="353535"/>
                  </a:solidFill>
                  <a:latin typeface="Quattrocento Sans"/>
                  <a:ea typeface="Quattrocento Sans"/>
                  <a:cs typeface="Quattrocento Sans"/>
                  <a:sym typeface="Quattrocento Sans"/>
                </a:endParaRPr>
              </a:p>
            </p:txBody>
          </p:sp>
          <p:sp>
            <p:nvSpPr>
              <p:cNvPr id="615" name="Google Shape;615;p59"/>
              <p:cNvSpPr/>
              <p:nvPr/>
            </p:nvSpPr>
            <p:spPr>
              <a:xfrm>
                <a:off x="6642861" y="3089594"/>
                <a:ext cx="543841" cy="402875"/>
              </a:xfrm>
              <a:custGeom>
                <a:rect b="b" l="l" r="r" t="t"/>
                <a:pathLst>
                  <a:path extrusionOk="0" h="1056" w="1651">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cap="flat" cmpd="sng" w="15875">
                <a:solidFill>
                  <a:schemeClr val="dk1"/>
                </a:solidFill>
                <a:prstDash val="solid"/>
                <a:miter lim="800000"/>
                <a:headEnd len="sm" w="sm" type="none"/>
                <a:tailEnd len="sm" w="sm" type="none"/>
              </a:ln>
            </p:spPr>
            <p:txBody>
              <a:bodyPr anchorCtr="0" anchor="t" bIns="43925" lIns="87875" spcFirstLastPara="1" rIns="87875" wrap="square" tIns="43925">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rgbClr val="353535"/>
                  </a:solidFill>
                  <a:latin typeface="Quattrocento Sans"/>
                  <a:ea typeface="Quattrocento Sans"/>
                  <a:cs typeface="Quattrocento Sans"/>
                  <a:sym typeface="Quattrocento Sans"/>
                </a:endParaRPr>
              </a:p>
            </p:txBody>
          </p:sp>
          <p:sp>
            <p:nvSpPr>
              <p:cNvPr id="616" name="Google Shape;616;p59"/>
              <p:cNvSpPr/>
              <p:nvPr/>
            </p:nvSpPr>
            <p:spPr>
              <a:xfrm>
                <a:off x="7274929" y="3291031"/>
                <a:ext cx="443667" cy="0"/>
              </a:xfrm>
              <a:custGeom>
                <a:rect b="b" l="l" r="r" t="t"/>
                <a:pathLst>
                  <a:path extrusionOk="0" h="120000" w="461638">
                    <a:moveTo>
                      <a:pt x="0" y="0"/>
                    </a:moveTo>
                    <a:lnTo>
                      <a:pt x="461638" y="0"/>
                    </a:lnTo>
                  </a:path>
                </a:pathLst>
              </a:custGeom>
              <a:noFill/>
              <a:ln cap="flat" cmpd="sng" w="19050">
                <a:solidFill>
                  <a:srgbClr val="A5A5A5"/>
                </a:solidFill>
                <a:prstDash val="solid"/>
                <a:round/>
                <a:headEnd len="med" w="med" type="stealth"/>
                <a:tailEnd len="med" w="med" type="stealth"/>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Quattrocento Sans"/>
                  <a:buNone/>
                </a:pPr>
                <a:r>
                  <a:t/>
                </a:r>
                <a:endParaRPr b="0" i="0" sz="1800" u="none" cap="none" strike="noStrike">
                  <a:solidFill>
                    <a:srgbClr val="FFFFFF"/>
                  </a:solidFill>
                  <a:latin typeface="Quattrocento Sans"/>
                  <a:ea typeface="Quattrocento Sans"/>
                  <a:cs typeface="Quattrocento Sans"/>
                  <a:sym typeface="Quattrocento Sans"/>
                </a:endParaRPr>
              </a:p>
            </p:txBody>
          </p:sp>
          <p:sp>
            <p:nvSpPr>
              <p:cNvPr id="617" name="Google Shape;617;p59"/>
              <p:cNvSpPr/>
              <p:nvPr/>
            </p:nvSpPr>
            <p:spPr>
              <a:xfrm>
                <a:off x="6183185" y="2526144"/>
                <a:ext cx="2627152" cy="1430917"/>
              </a:xfrm>
              <a:prstGeom prst="rect">
                <a:avLst/>
              </a:prstGeom>
              <a:noFill/>
              <a:ln cap="flat" cmpd="sng" w="15875">
                <a:solidFill>
                  <a:srgbClr val="7F7F7F"/>
                </a:solidFill>
                <a:prstDash val="dash"/>
                <a:round/>
                <a:headEnd len="sm" w="sm" type="none"/>
                <a:tailEnd len="sm" w="sm" type="none"/>
              </a:ln>
            </p:spPr>
            <p:txBody>
              <a:bodyPr anchorCtr="0" anchor="t" bIns="140575" lIns="175725" spcFirstLastPara="1" rIns="175725" wrap="square" tIns="140575">
                <a:noAutofit/>
              </a:bodyPr>
              <a:lstStyle/>
              <a:p>
                <a:pPr indent="0" lvl="0" marL="0" marR="0" rtl="0" algn="ctr">
                  <a:lnSpc>
                    <a:spcPct val="90000"/>
                  </a:lnSpc>
                  <a:spcBef>
                    <a:spcPts val="0"/>
                  </a:spcBef>
                  <a:spcAft>
                    <a:spcPts val="0"/>
                  </a:spcAft>
                  <a:buClr>
                    <a:schemeClr val="lt1"/>
                  </a:buClr>
                  <a:buSzPts val="2400"/>
                  <a:buFont typeface="Quattrocento Sans"/>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618" name="Google Shape;618;p59"/>
              <p:cNvSpPr/>
              <p:nvPr/>
            </p:nvSpPr>
            <p:spPr>
              <a:xfrm>
                <a:off x="6470958" y="2607252"/>
                <a:ext cx="887647" cy="398585"/>
              </a:xfrm>
              <a:prstGeom prst="rect">
                <a:avLst/>
              </a:prstGeom>
              <a:solidFill>
                <a:srgbClr val="EEEEEE"/>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353535"/>
                  </a:buClr>
                  <a:buSzPts val="1200"/>
                  <a:buFont typeface="Quattrocento Sans"/>
                  <a:buNone/>
                </a:pPr>
                <a:r>
                  <a:rPr b="0" i="0" lang="pt-BR" sz="1200" u="none" cap="none" strike="noStrike">
                    <a:solidFill>
                      <a:srgbClr val="353535"/>
                    </a:solidFill>
                    <a:latin typeface="Quattrocento Sans"/>
                    <a:ea typeface="Quattrocento Sans"/>
                    <a:cs typeface="Quattrocento Sans"/>
                    <a:sym typeface="Quattrocento Sans"/>
                  </a:rPr>
                  <a:t>Região 1</a:t>
                </a:r>
                <a:endParaRPr/>
              </a:p>
            </p:txBody>
          </p:sp>
          <p:sp>
            <p:nvSpPr>
              <p:cNvPr id="619" name="Google Shape;619;p59"/>
              <p:cNvSpPr/>
              <p:nvPr/>
            </p:nvSpPr>
            <p:spPr>
              <a:xfrm>
                <a:off x="7634919" y="2594392"/>
                <a:ext cx="887647" cy="398585"/>
              </a:xfrm>
              <a:prstGeom prst="rect">
                <a:avLst/>
              </a:prstGeom>
              <a:solidFill>
                <a:srgbClr val="EEEEEE"/>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353535"/>
                  </a:buClr>
                  <a:buSzPts val="1200"/>
                  <a:buFont typeface="Quattrocento Sans"/>
                  <a:buNone/>
                </a:pPr>
                <a:r>
                  <a:rPr b="0" i="0" lang="pt-BR" sz="1200" u="none" cap="none" strike="noStrike">
                    <a:solidFill>
                      <a:srgbClr val="353535"/>
                    </a:solidFill>
                    <a:latin typeface="Quattrocento Sans"/>
                    <a:ea typeface="Quattrocento Sans"/>
                    <a:cs typeface="Quattrocento Sans"/>
                    <a:sym typeface="Quattrocento Sans"/>
                  </a:rPr>
                  <a:t>Região 2</a:t>
                </a:r>
                <a:endParaRPr/>
              </a:p>
            </p:txBody>
          </p:sp>
        </p:grpSp>
        <p:sp>
          <p:nvSpPr>
            <p:cNvPr id="620" name="Google Shape;620;p59"/>
            <p:cNvSpPr/>
            <p:nvPr/>
          </p:nvSpPr>
          <p:spPr>
            <a:xfrm>
              <a:off x="3743817" y="4962069"/>
              <a:ext cx="3879144" cy="0"/>
            </a:xfrm>
            <a:custGeom>
              <a:rect b="b" l="l" r="r" t="t"/>
              <a:pathLst>
                <a:path extrusionOk="0" h="120000" w="1296238">
                  <a:moveTo>
                    <a:pt x="0" y="0"/>
                  </a:moveTo>
                  <a:lnTo>
                    <a:pt x="1296238" y="0"/>
                  </a:lnTo>
                </a:path>
              </a:pathLst>
            </a:custGeom>
            <a:noFill/>
            <a:ln cap="flat" cmpd="sng" w="15875">
              <a:solidFill>
                <a:srgbClr val="243A5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Quattrocento Sans"/>
                <a:buNone/>
              </a:pPr>
              <a:r>
                <a:t/>
              </a:r>
              <a:endParaRPr b="0" i="0" sz="1800" u="none" cap="none" strike="noStrike">
                <a:solidFill>
                  <a:srgbClr val="FFFFFF"/>
                </a:solidFill>
                <a:latin typeface="Quattrocento Sans"/>
                <a:ea typeface="Quattrocento Sans"/>
                <a:cs typeface="Quattrocento Sans"/>
                <a:sym typeface="Quattrocento Sans"/>
              </a:endParaRPr>
            </a:p>
          </p:txBody>
        </p:sp>
        <p:sp>
          <p:nvSpPr>
            <p:cNvPr id="621" name="Google Shape;621;p59"/>
            <p:cNvSpPr/>
            <p:nvPr/>
          </p:nvSpPr>
          <p:spPr>
            <a:xfrm>
              <a:off x="3743817" y="5023649"/>
              <a:ext cx="3879144" cy="73866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353535"/>
                  </a:solidFill>
                  <a:latin typeface="Quattrocento Sans"/>
                  <a:ea typeface="Quattrocento Sans"/>
                  <a:cs typeface="Quattrocento Sans"/>
                  <a:sym typeface="Quattrocento Sans"/>
                </a:rPr>
                <a:t>ZONAS DE DISPONIBILIDADE</a:t>
              </a:r>
              <a:endParaRPr/>
            </a:p>
            <a:p>
              <a:pPr indent="0" lvl="0" marL="0" marR="0" rtl="0" algn="ctr">
                <a:lnSpc>
                  <a:spcPct val="100000"/>
                </a:lnSpc>
                <a:spcBef>
                  <a:spcPts val="0"/>
                </a:spcBef>
                <a:spcAft>
                  <a:spcPts val="0"/>
                </a:spcAft>
                <a:buClr>
                  <a:srgbClr val="353535"/>
                </a:buClr>
                <a:buSzPts val="1400"/>
                <a:buFont typeface="Quattrocento Sans"/>
                <a:buNone/>
              </a:pPr>
              <a:r>
                <a:rPr b="0" i="0" lang="pt-BR" sz="1400" u="none" cap="none" strike="noStrike">
                  <a:solidFill>
                    <a:srgbClr val="353535"/>
                  </a:solidFill>
                  <a:latin typeface="Quattrocento Sans"/>
                  <a:ea typeface="Quattrocento Sans"/>
                  <a:cs typeface="Quattrocento Sans"/>
                  <a:sym typeface="Quattrocento Sans"/>
                </a:rPr>
                <a:t>Proteção contra falhas </a:t>
              </a:r>
              <a:br>
                <a:rPr b="0" i="0" lang="pt-BR" sz="1400" u="none" cap="none" strike="noStrike">
                  <a:solidFill>
                    <a:srgbClr val="353535"/>
                  </a:solidFill>
                  <a:latin typeface="Quattrocento Sans"/>
                  <a:ea typeface="Quattrocento Sans"/>
                  <a:cs typeface="Quattrocento Sans"/>
                  <a:sym typeface="Quattrocento Sans"/>
                </a:rPr>
              </a:br>
              <a:r>
                <a:rPr b="0" i="0" lang="pt-BR" sz="1400" u="none" cap="none" strike="noStrike">
                  <a:solidFill>
                    <a:srgbClr val="353535"/>
                  </a:solidFill>
                  <a:latin typeface="Quattrocento Sans"/>
                  <a:ea typeface="Quattrocento Sans"/>
                  <a:cs typeface="Quattrocento Sans"/>
                  <a:sym typeface="Quattrocento Sans"/>
                </a:rPr>
                <a:t>no datacenter inteiro</a:t>
              </a:r>
              <a:endParaRPr/>
            </a:p>
          </p:txBody>
        </p:sp>
        <p:sp>
          <p:nvSpPr>
            <p:cNvPr id="622" name="Google Shape;622;p59"/>
            <p:cNvSpPr/>
            <p:nvPr/>
          </p:nvSpPr>
          <p:spPr>
            <a:xfrm>
              <a:off x="3743817" y="2299825"/>
              <a:ext cx="3879144" cy="0"/>
            </a:xfrm>
            <a:custGeom>
              <a:rect b="b" l="l" r="r" t="t"/>
              <a:pathLst>
                <a:path extrusionOk="0" h="120000" w="1296238">
                  <a:moveTo>
                    <a:pt x="0" y="0"/>
                  </a:moveTo>
                  <a:lnTo>
                    <a:pt x="1296238" y="0"/>
                  </a:lnTo>
                </a:path>
              </a:pathLst>
            </a:custGeom>
            <a:noFill/>
            <a:ln cap="flat" cmpd="sng" w="15875">
              <a:solidFill>
                <a:srgbClr val="243A5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Quattrocento Sans"/>
                <a:buNone/>
              </a:pPr>
              <a:r>
                <a:t/>
              </a:r>
              <a:endParaRPr b="0" i="0" sz="1800" u="none" cap="none" strike="noStrike">
                <a:solidFill>
                  <a:srgbClr val="FFFFFF"/>
                </a:solidFill>
                <a:latin typeface="Quattrocento Sans"/>
                <a:ea typeface="Quattrocento Sans"/>
                <a:cs typeface="Quattrocento Sans"/>
                <a:sym typeface="Quattrocento Sans"/>
              </a:endParaRPr>
            </a:p>
          </p:txBody>
        </p:sp>
        <p:sp>
          <p:nvSpPr>
            <p:cNvPr id="623" name="Google Shape;623;p59"/>
            <p:cNvSpPr/>
            <p:nvPr/>
          </p:nvSpPr>
          <p:spPr>
            <a:xfrm>
              <a:off x="3730632" y="1753697"/>
              <a:ext cx="3879143" cy="519626"/>
            </a:xfrm>
            <a:prstGeom prst="rect">
              <a:avLst/>
            </a:prstGeom>
            <a:noFill/>
            <a:ln>
              <a:noFill/>
            </a:ln>
          </p:spPr>
          <p:txBody>
            <a:bodyPr anchorCtr="0" anchor="t" bIns="43925" lIns="87875" spcFirstLastPara="1" rIns="87875" wrap="square" tIns="43925">
              <a:noAutofit/>
            </a:bodyPr>
            <a:lstStyle/>
            <a:p>
              <a:pPr indent="0" lvl="0" marL="0" marR="0" rtl="0" algn="ctr">
                <a:lnSpc>
                  <a:spcPct val="100000"/>
                </a:lnSpc>
                <a:spcBef>
                  <a:spcPts val="0"/>
                </a:spcBef>
                <a:spcAft>
                  <a:spcPts val="0"/>
                </a:spcAft>
                <a:buClr>
                  <a:srgbClr val="353535"/>
                </a:buClr>
                <a:buSzPts val="1400"/>
                <a:buFont typeface="Quattrocento Sans"/>
                <a:buNone/>
              </a:pPr>
              <a:r>
                <a:rPr b="0" i="0" lang="pt-BR" sz="1400" u="none" cap="none" strike="noStrike">
                  <a:solidFill>
                    <a:srgbClr val="353535"/>
                  </a:solidFill>
                  <a:latin typeface="Quattrocento Sans"/>
                  <a:ea typeface="Quattrocento Sans"/>
                  <a:cs typeface="Quattrocento Sans"/>
                  <a:sym typeface="Quattrocento Sans"/>
                </a:rPr>
                <a:t>SLA VM</a:t>
              </a:r>
              <a:endParaRPr/>
            </a:p>
            <a:p>
              <a:pPr indent="0" lvl="0" marL="0" marR="0" rtl="0" algn="ctr">
                <a:spcBef>
                  <a:spcPts val="0"/>
                </a:spcBef>
                <a:spcAft>
                  <a:spcPts val="0"/>
                </a:spcAft>
                <a:buNone/>
              </a:pPr>
              <a:r>
                <a:rPr b="0" i="0" lang="pt-BR" sz="1400" u="none" cap="none" strike="noStrike">
                  <a:solidFill>
                    <a:srgbClr val="353535"/>
                  </a:solidFill>
                  <a:latin typeface="Quattrocento Sans"/>
                  <a:ea typeface="Quattrocento Sans"/>
                  <a:cs typeface="Quattrocento Sans"/>
                  <a:sym typeface="Quattrocento Sans"/>
                </a:rPr>
                <a:t>99,99% </a:t>
              </a:r>
              <a:endParaRPr/>
            </a:p>
          </p:txBody>
        </p:sp>
        <p:grpSp>
          <p:nvGrpSpPr>
            <p:cNvPr id="624" name="Google Shape;624;p59"/>
            <p:cNvGrpSpPr/>
            <p:nvPr/>
          </p:nvGrpSpPr>
          <p:grpSpPr>
            <a:xfrm>
              <a:off x="4200237" y="2576743"/>
              <a:ext cx="2939934" cy="2120031"/>
              <a:chOff x="3005784" y="2526144"/>
              <a:chExt cx="1984311" cy="1430917"/>
            </a:xfrm>
          </p:grpSpPr>
          <p:sp>
            <p:nvSpPr>
              <p:cNvPr id="625" name="Google Shape;625;p59"/>
              <p:cNvSpPr/>
              <p:nvPr/>
            </p:nvSpPr>
            <p:spPr>
              <a:xfrm>
                <a:off x="3005784" y="2526144"/>
                <a:ext cx="1984311" cy="1430917"/>
              </a:xfrm>
              <a:custGeom>
                <a:rect b="b" l="l" r="r" t="t"/>
                <a:pathLst>
                  <a:path extrusionOk="0" h="1056" w="1651">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cap="flat" cmpd="sng" w="15875">
                <a:solidFill>
                  <a:schemeClr val="dk1"/>
                </a:solidFill>
                <a:prstDash val="solid"/>
                <a:miter lim="800000"/>
                <a:headEnd len="sm" w="sm" type="none"/>
                <a:tailEnd len="sm" w="sm" type="none"/>
              </a:ln>
            </p:spPr>
            <p:txBody>
              <a:bodyPr anchorCtr="0" anchor="t" bIns="43925" lIns="87875" spcFirstLastPara="1" rIns="87875" wrap="square" tIns="43925">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rgbClr val="353535"/>
                  </a:solidFill>
                  <a:latin typeface="Quattrocento Sans"/>
                  <a:ea typeface="Quattrocento Sans"/>
                  <a:cs typeface="Quattrocento Sans"/>
                  <a:sym typeface="Quattrocento Sans"/>
                </a:endParaRPr>
              </a:p>
            </p:txBody>
          </p:sp>
          <p:sp>
            <p:nvSpPr>
              <p:cNvPr id="626" name="Google Shape;626;p59"/>
              <p:cNvSpPr/>
              <p:nvPr/>
            </p:nvSpPr>
            <p:spPr>
              <a:xfrm rot="5400000">
                <a:off x="2880435" y="3045660"/>
                <a:ext cx="835521" cy="454715"/>
              </a:xfrm>
              <a:prstGeom prst="rect">
                <a:avLst/>
              </a:prstGeom>
              <a:solidFill>
                <a:schemeClr val="lt1"/>
              </a:solidFill>
              <a:ln cap="flat" cmpd="sng" w="15875">
                <a:solidFill>
                  <a:srgbClr val="7F7F7F"/>
                </a:solidFill>
                <a:prstDash val="dash"/>
                <a:round/>
                <a:headEnd len="sm" w="sm" type="none"/>
                <a:tailEnd len="sm" w="sm" type="none"/>
              </a:ln>
            </p:spPr>
            <p:txBody>
              <a:bodyPr anchorCtr="0" anchor="t" bIns="140575" lIns="175725" spcFirstLastPara="1" rIns="175725" wrap="square" tIns="140575">
                <a:noAutofit/>
              </a:bodyPr>
              <a:lstStyle/>
              <a:p>
                <a:pPr indent="0" lvl="0" marL="0" marR="0" rtl="0" algn="ctr">
                  <a:lnSpc>
                    <a:spcPct val="90000"/>
                  </a:lnSpc>
                  <a:spcBef>
                    <a:spcPts val="0"/>
                  </a:spcBef>
                  <a:spcAft>
                    <a:spcPts val="0"/>
                  </a:spcAft>
                  <a:buClr>
                    <a:schemeClr val="lt1"/>
                  </a:buClr>
                  <a:buSzPts val="2400"/>
                  <a:buFont typeface="Quattrocento Sans"/>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627" name="Google Shape;627;p59"/>
              <p:cNvSpPr/>
              <p:nvPr/>
            </p:nvSpPr>
            <p:spPr>
              <a:xfrm>
                <a:off x="3130261" y="2926859"/>
                <a:ext cx="335871" cy="298130"/>
              </a:xfrm>
              <a:custGeom>
                <a:rect b="b" l="l" r="r" t="t"/>
                <a:pathLst>
                  <a:path extrusionOk="0" h="187" w="244">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cap="sq" cmpd="sng" w="15875">
                <a:solidFill>
                  <a:schemeClr val="dk1"/>
                </a:solidFill>
                <a:prstDash val="solid"/>
                <a:miter lim="800000"/>
                <a:headEnd len="med" w="med" type="none"/>
                <a:tailEnd len="med" w="med" type="none"/>
              </a:ln>
            </p:spPr>
            <p:txBody>
              <a:bodyPr anchorCtr="0" anchor="t" bIns="43925" lIns="87875" spcFirstLastPara="1" rIns="87875" wrap="square" tIns="43925">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rgbClr val="505050"/>
                  </a:solidFill>
                  <a:latin typeface="Quattrocento Sans"/>
                  <a:ea typeface="Quattrocento Sans"/>
                  <a:cs typeface="Quattrocento Sans"/>
                  <a:sym typeface="Quattrocento Sans"/>
                </a:endParaRPr>
              </a:p>
            </p:txBody>
          </p:sp>
          <p:sp>
            <p:nvSpPr>
              <p:cNvPr id="628" name="Google Shape;628;p59"/>
              <p:cNvSpPr/>
              <p:nvPr/>
            </p:nvSpPr>
            <p:spPr>
              <a:xfrm>
                <a:off x="3130261" y="3284433"/>
                <a:ext cx="335871" cy="298130"/>
              </a:xfrm>
              <a:custGeom>
                <a:rect b="b" l="l" r="r" t="t"/>
                <a:pathLst>
                  <a:path extrusionOk="0" h="187" w="244">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cap="sq" cmpd="sng" w="15875">
                <a:solidFill>
                  <a:schemeClr val="dk1"/>
                </a:solidFill>
                <a:prstDash val="solid"/>
                <a:miter lim="800000"/>
                <a:headEnd len="med" w="med" type="none"/>
                <a:tailEnd len="med" w="med" type="none"/>
              </a:ln>
            </p:spPr>
            <p:txBody>
              <a:bodyPr anchorCtr="0" anchor="t" bIns="43925" lIns="87875" spcFirstLastPara="1" rIns="87875" wrap="square" tIns="43925">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rgbClr val="505050"/>
                  </a:solidFill>
                  <a:latin typeface="Quattrocento Sans"/>
                  <a:ea typeface="Quattrocento Sans"/>
                  <a:cs typeface="Quattrocento Sans"/>
                  <a:sym typeface="Quattrocento Sans"/>
                </a:endParaRPr>
              </a:p>
            </p:txBody>
          </p:sp>
          <p:sp>
            <p:nvSpPr>
              <p:cNvPr id="629" name="Google Shape;629;p59"/>
              <p:cNvSpPr/>
              <p:nvPr/>
            </p:nvSpPr>
            <p:spPr>
              <a:xfrm rot="5400000">
                <a:off x="3559578" y="2824992"/>
                <a:ext cx="835521" cy="454715"/>
              </a:xfrm>
              <a:prstGeom prst="rect">
                <a:avLst/>
              </a:prstGeom>
              <a:solidFill>
                <a:schemeClr val="lt1"/>
              </a:solidFill>
              <a:ln cap="flat" cmpd="sng" w="15875">
                <a:solidFill>
                  <a:srgbClr val="7F7F7F"/>
                </a:solidFill>
                <a:prstDash val="dash"/>
                <a:round/>
                <a:headEnd len="sm" w="sm" type="none"/>
                <a:tailEnd len="sm" w="sm" type="none"/>
              </a:ln>
            </p:spPr>
            <p:txBody>
              <a:bodyPr anchorCtr="0" anchor="t" bIns="140575" lIns="175725" spcFirstLastPara="1" rIns="175725" wrap="square" tIns="140575">
                <a:noAutofit/>
              </a:bodyPr>
              <a:lstStyle/>
              <a:p>
                <a:pPr indent="0" lvl="0" marL="0" marR="0" rtl="0" algn="ctr">
                  <a:lnSpc>
                    <a:spcPct val="90000"/>
                  </a:lnSpc>
                  <a:spcBef>
                    <a:spcPts val="0"/>
                  </a:spcBef>
                  <a:spcAft>
                    <a:spcPts val="0"/>
                  </a:spcAft>
                  <a:buClr>
                    <a:schemeClr val="lt1"/>
                  </a:buClr>
                  <a:buSzPts val="2400"/>
                  <a:buFont typeface="Quattrocento Sans"/>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630" name="Google Shape;630;p59"/>
              <p:cNvSpPr/>
              <p:nvPr/>
            </p:nvSpPr>
            <p:spPr>
              <a:xfrm>
                <a:off x="3809404" y="2706190"/>
                <a:ext cx="335871" cy="298130"/>
              </a:xfrm>
              <a:custGeom>
                <a:rect b="b" l="l" r="r" t="t"/>
                <a:pathLst>
                  <a:path extrusionOk="0" h="187" w="244">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cap="sq" cmpd="sng" w="15875">
                <a:solidFill>
                  <a:schemeClr val="dk1"/>
                </a:solidFill>
                <a:prstDash val="solid"/>
                <a:miter lim="800000"/>
                <a:headEnd len="med" w="med" type="none"/>
                <a:tailEnd len="med" w="med" type="none"/>
              </a:ln>
            </p:spPr>
            <p:txBody>
              <a:bodyPr anchorCtr="0" anchor="t" bIns="43925" lIns="87875" spcFirstLastPara="1" rIns="87875" wrap="square" tIns="43925">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rgbClr val="505050"/>
                  </a:solidFill>
                  <a:latin typeface="Quattrocento Sans"/>
                  <a:ea typeface="Quattrocento Sans"/>
                  <a:cs typeface="Quattrocento Sans"/>
                  <a:sym typeface="Quattrocento Sans"/>
                </a:endParaRPr>
              </a:p>
            </p:txBody>
          </p:sp>
          <p:sp>
            <p:nvSpPr>
              <p:cNvPr id="631" name="Google Shape;631;p59"/>
              <p:cNvSpPr/>
              <p:nvPr/>
            </p:nvSpPr>
            <p:spPr>
              <a:xfrm>
                <a:off x="3809404" y="3063764"/>
                <a:ext cx="335871" cy="298130"/>
              </a:xfrm>
              <a:custGeom>
                <a:rect b="b" l="l" r="r" t="t"/>
                <a:pathLst>
                  <a:path extrusionOk="0" h="187" w="244">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cap="sq" cmpd="sng" w="15875">
                <a:solidFill>
                  <a:schemeClr val="dk1"/>
                </a:solidFill>
                <a:prstDash val="solid"/>
                <a:miter lim="800000"/>
                <a:headEnd len="med" w="med" type="none"/>
                <a:tailEnd len="med" w="med" type="none"/>
              </a:ln>
            </p:spPr>
            <p:txBody>
              <a:bodyPr anchorCtr="0" anchor="t" bIns="43925" lIns="87875" spcFirstLastPara="1" rIns="87875" wrap="square" tIns="43925">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rgbClr val="505050"/>
                  </a:solidFill>
                  <a:latin typeface="Quattrocento Sans"/>
                  <a:ea typeface="Quattrocento Sans"/>
                  <a:cs typeface="Quattrocento Sans"/>
                  <a:sym typeface="Quattrocento Sans"/>
                </a:endParaRPr>
              </a:p>
            </p:txBody>
          </p:sp>
          <p:sp>
            <p:nvSpPr>
              <p:cNvPr id="632" name="Google Shape;632;p59"/>
              <p:cNvSpPr/>
              <p:nvPr/>
            </p:nvSpPr>
            <p:spPr>
              <a:xfrm rot="5400000">
                <a:off x="4310893" y="3025160"/>
                <a:ext cx="835521" cy="454715"/>
              </a:xfrm>
              <a:prstGeom prst="rect">
                <a:avLst/>
              </a:prstGeom>
              <a:solidFill>
                <a:schemeClr val="lt1"/>
              </a:solidFill>
              <a:ln cap="flat" cmpd="sng" w="15875">
                <a:solidFill>
                  <a:srgbClr val="7F7F7F"/>
                </a:solidFill>
                <a:prstDash val="dash"/>
                <a:round/>
                <a:headEnd len="sm" w="sm" type="none"/>
                <a:tailEnd len="sm" w="sm" type="none"/>
              </a:ln>
            </p:spPr>
            <p:txBody>
              <a:bodyPr anchorCtr="0" anchor="t" bIns="140575" lIns="175725" spcFirstLastPara="1" rIns="175725" wrap="square" tIns="140575">
                <a:noAutofit/>
              </a:bodyPr>
              <a:lstStyle/>
              <a:p>
                <a:pPr indent="0" lvl="0" marL="0" marR="0" rtl="0" algn="ctr">
                  <a:lnSpc>
                    <a:spcPct val="90000"/>
                  </a:lnSpc>
                  <a:spcBef>
                    <a:spcPts val="0"/>
                  </a:spcBef>
                  <a:spcAft>
                    <a:spcPts val="0"/>
                  </a:spcAft>
                  <a:buClr>
                    <a:schemeClr val="lt1"/>
                  </a:buClr>
                  <a:buSzPts val="2400"/>
                  <a:buFont typeface="Quattrocento Sans"/>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633" name="Google Shape;633;p59"/>
              <p:cNvSpPr/>
              <p:nvPr/>
            </p:nvSpPr>
            <p:spPr>
              <a:xfrm>
                <a:off x="4560718" y="2906359"/>
                <a:ext cx="335871" cy="298130"/>
              </a:xfrm>
              <a:custGeom>
                <a:rect b="b" l="l" r="r" t="t"/>
                <a:pathLst>
                  <a:path extrusionOk="0" h="187" w="244">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cap="sq" cmpd="sng" w="15875">
                <a:solidFill>
                  <a:schemeClr val="dk1"/>
                </a:solidFill>
                <a:prstDash val="solid"/>
                <a:miter lim="800000"/>
                <a:headEnd len="med" w="med" type="none"/>
                <a:tailEnd len="med" w="med" type="none"/>
              </a:ln>
            </p:spPr>
            <p:txBody>
              <a:bodyPr anchorCtr="0" anchor="t" bIns="43925" lIns="87875" spcFirstLastPara="1" rIns="87875" wrap="square" tIns="43925">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rgbClr val="505050"/>
                  </a:solidFill>
                  <a:latin typeface="Quattrocento Sans"/>
                  <a:ea typeface="Quattrocento Sans"/>
                  <a:cs typeface="Quattrocento Sans"/>
                  <a:sym typeface="Quattrocento Sans"/>
                </a:endParaRPr>
              </a:p>
            </p:txBody>
          </p:sp>
          <p:sp>
            <p:nvSpPr>
              <p:cNvPr id="634" name="Google Shape;634;p59"/>
              <p:cNvSpPr/>
              <p:nvPr/>
            </p:nvSpPr>
            <p:spPr>
              <a:xfrm>
                <a:off x="4560718" y="3263933"/>
                <a:ext cx="335871" cy="298130"/>
              </a:xfrm>
              <a:custGeom>
                <a:rect b="b" l="l" r="r" t="t"/>
                <a:pathLst>
                  <a:path extrusionOk="0" h="187" w="244">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cap="sq" cmpd="sng" w="15875">
                <a:solidFill>
                  <a:schemeClr val="dk1"/>
                </a:solidFill>
                <a:prstDash val="solid"/>
                <a:miter lim="800000"/>
                <a:headEnd len="med" w="med" type="none"/>
                <a:tailEnd len="med" w="med" type="none"/>
              </a:ln>
            </p:spPr>
            <p:txBody>
              <a:bodyPr anchorCtr="0" anchor="t" bIns="43925" lIns="87875" spcFirstLastPara="1" rIns="87875" wrap="square" tIns="43925">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rgbClr val="505050"/>
                  </a:solidFill>
                  <a:latin typeface="Quattrocento Sans"/>
                  <a:ea typeface="Quattrocento Sans"/>
                  <a:cs typeface="Quattrocento Sans"/>
                  <a:sym typeface="Quattrocento Sans"/>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1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