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9"/>
  </p:notesMasterIdLst>
  <p:sldIdLst>
    <p:sldId id="256" r:id="rId4"/>
    <p:sldId id="257" r:id="rId5"/>
    <p:sldId id="258" r:id="rId6"/>
    <p:sldId id="260" r:id="rId7"/>
    <p:sldId id="261" r:id="rId8"/>
  </p:sldIdLst>
  <p:sldSz cx="10969625" cy="6170613"/>
  <p:notesSz cx="6858000" cy="9144000"/>
  <p:custDataLst>
    <p:tags r:id="rId1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Adicionar título do diapositivo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Adicionar título do diapositivo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Powertrain Solutions | 2023-10-20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OWASP: Uma Ferramenta Essencial para Desenvolvedores de Software Seguro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Francis Franquini (CaP/ETS), </a:t>
            </a:r>
            <a:r>
              <a:rPr lang="pt-BR" dirty="0"/>
              <a:t>outubro</a:t>
            </a:r>
            <a:r>
              <a:rPr lang="en-US" dirty="0"/>
              <a:t> de 2023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64A376C-7585-EC7E-8E1E-CE11FB50B2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OWASP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0267D2D-A651-733B-92D3-BBA165AF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AADAB2D-E61E-AE35-D881-85A2BD4A6F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algn="just"/>
            <a:r>
              <a:rPr lang="pt-BR" b="0" i="0" dirty="0">
                <a:effectLst/>
                <a:latin typeface="-apple-system"/>
              </a:rPr>
              <a:t>A segurança cibernética é uma preocupação crescente em nossa era digital. À medida que o mundo depende cada vez mais de sistemas online, proteger esses sistemas torna-se uma prioridade. </a:t>
            </a:r>
          </a:p>
          <a:p>
            <a:pPr algn="just"/>
            <a:endParaRPr lang="pt-BR" b="0" i="0" dirty="0">
              <a:effectLst/>
              <a:latin typeface="-apple-system"/>
            </a:endParaRPr>
          </a:p>
          <a:p>
            <a:pPr algn="just"/>
            <a:r>
              <a:rPr lang="pt-BR" b="0" i="0" dirty="0">
                <a:effectLst/>
                <a:latin typeface="-apple-system"/>
              </a:rPr>
              <a:t>Para desenvolvedores de software, entender e aplicar práticas de segurança é fundamental. Nesse contexto, o OWASP (Open Web </a:t>
            </a:r>
            <a:r>
              <a:rPr lang="pt-BR" b="0" i="0" dirty="0" err="1">
                <a:effectLst/>
                <a:latin typeface="-apple-system"/>
              </a:rPr>
              <a:t>Application</a:t>
            </a:r>
            <a:r>
              <a:rPr lang="pt-BR" b="0" i="0" dirty="0">
                <a:effectLst/>
                <a:latin typeface="-apple-system"/>
              </a:rPr>
              <a:t> Security Project) surge como uma ferramenta essencial.</a:t>
            </a:r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E61B160-329C-B059-133D-84FEBF0D1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3113" y="2524899"/>
            <a:ext cx="4914900" cy="1782802"/>
          </a:xfrm>
        </p:spPr>
      </p:pic>
    </p:spTree>
    <p:extLst>
      <p:ext uri="{BB962C8B-B14F-4D97-AF65-F5344CB8AC3E}">
        <p14:creationId xmlns:p14="http://schemas.microsoft.com/office/powerpoint/2010/main" val="252047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48E6E3F-F750-7AF7-0E6D-8461AF4535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OWASP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8CFC966-5683-900D-DE15-A0E89C5C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-apple-system"/>
              </a:rPr>
              <a:t>Origem e Evolução do OWASP		 Objetivo do OWASP 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1A5E24-F973-7255-12A7-A7509F8E86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algn="just"/>
            <a:r>
              <a:rPr lang="pt-BR" dirty="0"/>
              <a:t>Criado em 2001 por Mark </a:t>
            </a:r>
            <a:r>
              <a:rPr lang="pt-BR" dirty="0" err="1"/>
              <a:t>Curphey</a:t>
            </a:r>
            <a:r>
              <a:rPr lang="pt-BR" dirty="0"/>
              <a:t>, o OWASP começou como uma iniciativa para tornar a segurança de software acessível a todos. </a:t>
            </a:r>
          </a:p>
          <a:p>
            <a:pPr algn="just"/>
            <a:r>
              <a:rPr lang="pt-BR" dirty="0"/>
              <a:t>Nasceu de uma necessidade de padronização e compartilhamento de conhecimentos em segurança de aplicações web. </a:t>
            </a:r>
          </a:p>
          <a:p>
            <a:pPr algn="just"/>
            <a:r>
              <a:rPr lang="pt-BR" dirty="0"/>
              <a:t>Com o passar dos anos, o projeto cresceu, ganhando reconhecimento global, ampliando seus recursos e impactando positivamente a indústria de tecnologia.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30EA5B4-DC86-EC2E-A0FF-BB4B4615C6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 fontAlgn="auto"/>
            <a:r>
              <a:rPr lang="pt-BR" b="0" i="0" dirty="0">
                <a:effectLst/>
                <a:latin typeface="-apple-system"/>
              </a:rPr>
              <a:t>O principal objetivo do OWASP é melhorar a segurança do software. Para isso, ele proporciona: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b="1" i="0" dirty="0">
                <a:effectLst/>
                <a:latin typeface="-apple-system"/>
              </a:rPr>
              <a:t>Educação</a:t>
            </a:r>
            <a:r>
              <a:rPr lang="pt-BR" b="0" i="0" dirty="0">
                <a:effectLst/>
                <a:latin typeface="-apple-system"/>
              </a:rPr>
              <a:t>: Através de conferências, workshops e documentação, o OWASP capacita desenvolvedores e empresas sobre as melhores práticas de segurança.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b="1" i="0" dirty="0">
                <a:effectLst/>
                <a:latin typeface="-apple-system"/>
              </a:rPr>
              <a:t>Ferramentas e Recursos</a:t>
            </a:r>
            <a:r>
              <a:rPr lang="pt-BR" b="0" i="0" dirty="0">
                <a:effectLst/>
                <a:latin typeface="-apple-system"/>
              </a:rPr>
              <a:t>: Além do ZAP, o OWASP oferece outras ferramentas essenciais como o </a:t>
            </a:r>
            <a:r>
              <a:rPr lang="pt-BR" b="0" i="0" dirty="0" err="1">
                <a:effectLst/>
                <a:latin typeface="-apple-system"/>
              </a:rPr>
              <a:t>Dependency-Check</a:t>
            </a:r>
            <a:r>
              <a:rPr lang="pt-BR" b="0" i="0" dirty="0">
                <a:effectLst/>
                <a:latin typeface="-apple-system"/>
              </a:rPr>
              <a:t> e o </a:t>
            </a:r>
            <a:r>
              <a:rPr lang="pt-BR" b="0" i="0" dirty="0" err="1">
                <a:effectLst/>
                <a:latin typeface="-apple-system"/>
              </a:rPr>
              <a:t>Amass</a:t>
            </a:r>
            <a:r>
              <a:rPr lang="pt-BR" b="0" i="0" dirty="0">
                <a:effectLst/>
                <a:latin typeface="-apple-system"/>
              </a:rPr>
              <a:t>. Esses recursos ajudam a identificar e corrigir vulnerabilidades nas aplicações.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b="1" i="0" dirty="0">
                <a:effectLst/>
                <a:latin typeface="-apple-system"/>
              </a:rPr>
              <a:t>Comunidade</a:t>
            </a:r>
            <a:r>
              <a:rPr lang="pt-BR" b="0" i="0" dirty="0">
                <a:effectLst/>
                <a:latin typeface="-apple-system"/>
              </a:rPr>
              <a:t>: Uma rede global de profissionais de segurança colabora, compartilha conhecimento e contribui para o projeto, enriquecendo-o continuamente.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836692-2FF9-FD4E-ECA5-904F115B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24129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1CF6276-8A1C-4EF0-B2AC-74046D55FD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OWASP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4986538-787B-1C9C-D6C6-433A9C8C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-apple-system"/>
              </a:rPr>
              <a:t>Importância do OWASP para Desenvolvedores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8634A1-C767-6E37-BF8A-2EA732F579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algn="just" fontAlgn="auto"/>
            <a:r>
              <a:rPr lang="pt-BR" b="0" i="0" dirty="0">
                <a:effectLst/>
                <a:latin typeface="-apple-system"/>
              </a:rPr>
              <a:t>Para exemplificar, dentro do "OWASP Top 10" de 2021, temos vulnerabilidades como "</a:t>
            </a:r>
            <a:r>
              <a:rPr lang="en-US" b="0" i="1" dirty="0">
                <a:effectLst/>
                <a:latin typeface="-apple-system"/>
              </a:rPr>
              <a:t>Injection</a:t>
            </a:r>
            <a:r>
              <a:rPr lang="pt-BR" b="0" i="0" dirty="0">
                <a:effectLst/>
                <a:latin typeface="-apple-system"/>
              </a:rPr>
              <a:t>" e "</a:t>
            </a:r>
            <a:r>
              <a:rPr lang="en-US" b="0" i="1" dirty="0">
                <a:effectLst/>
                <a:latin typeface="-apple-system"/>
              </a:rPr>
              <a:t>Broken Authentication</a:t>
            </a:r>
            <a:r>
              <a:rPr lang="pt-BR" b="0" i="0" dirty="0">
                <a:effectLst/>
                <a:latin typeface="-apple-system"/>
              </a:rPr>
              <a:t>". </a:t>
            </a:r>
          </a:p>
          <a:p>
            <a:pPr algn="just" fontAlgn="auto"/>
            <a:r>
              <a:rPr lang="pt-BR" b="0" i="0" dirty="0">
                <a:effectLst/>
                <a:latin typeface="-apple-system"/>
              </a:rPr>
              <a:t>Estas falhas, se não tratadas, podem levar a graves consequências, como vazamentos de dados e acessos não autorizados.</a:t>
            </a:r>
          </a:p>
          <a:p>
            <a:pPr algn="just" fontAlgn="auto"/>
            <a:r>
              <a:rPr lang="pt-BR" b="0" i="0" dirty="0">
                <a:effectLst/>
                <a:latin typeface="-apple-system"/>
              </a:rPr>
              <a:t>Além de identificar tais vulnerabilidades, o OWASP oferece orientações detalhadas sobre como mitigá-las, tornando-se um guia indispensável para desenvolvedores e empresas.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2F2CF2A-12EE-EA7C-09E0-854F31166E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algn="just" fontAlgn="auto"/>
            <a:r>
              <a:rPr lang="pt-BR" b="1" i="0" dirty="0">
                <a:effectLst/>
                <a:latin typeface="-apple-system"/>
              </a:rPr>
              <a:t>Engajamento e Contribuição</a:t>
            </a:r>
          </a:p>
          <a:p>
            <a:pPr algn="just" fontAlgn="auto"/>
            <a:endParaRPr lang="pt-BR" b="1" i="0" dirty="0">
              <a:effectLst/>
              <a:latin typeface="-apple-system"/>
            </a:endParaRPr>
          </a:p>
          <a:p>
            <a:pPr lvl="1" algn="just"/>
            <a:r>
              <a:rPr lang="pt-BR" b="0" i="0" dirty="0">
                <a:effectLst/>
                <a:latin typeface="-apple-system"/>
              </a:rPr>
              <a:t>Os desenvolvedores são encorajados a se envolver ativamente com a comunidade OWASP. Seja desenvolvendo ferramentas, contribuindo com documentação ou participando de conferências, há várias maneiras de fazer parte deste movimento. A segurança cibernética é uma responsabilidade compartilhada, e o envolvimento ativo pode fazer uma diferença significativa</a:t>
            </a:r>
            <a:r>
              <a:rPr lang="pt-BR" dirty="0">
                <a:latin typeface="-apple-system"/>
              </a:rPr>
              <a:t>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6BCDD8-3A5A-0C92-176C-4E87493F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0287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343108A-ADAA-F770-A72C-0FFD85AEEC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OWASP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9C0AEC0-BC19-F5C5-14F5-495BF365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-apple-system"/>
              </a:rPr>
              <a:t>Integração no Desenvolvimento	Conclusão</a:t>
            </a:r>
            <a:br>
              <a:rPr lang="pt-BR" b="1" i="0" dirty="0">
                <a:effectLst/>
                <a:latin typeface="-apple-system"/>
              </a:rPr>
            </a:b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EA15AC-E8DE-04D2-A499-2C6DA5F5B8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algn="just"/>
            <a:r>
              <a:rPr lang="pt-BR" b="0" i="0" dirty="0">
                <a:effectLst/>
                <a:latin typeface="-apple-system"/>
              </a:rPr>
              <a:t>As organizações e desenvolvedores podem integrar os princípios e ferramentas do OWASP em seus fluxos de trabalho. Por exemplo, ferramentas de escaneamento de código e teste de penetração podem ser incorporadas em pipelines de </a:t>
            </a:r>
            <a:r>
              <a:rPr lang="pt-BR" b="0" i="1" dirty="0">
                <a:effectLst/>
                <a:latin typeface="-apple-system"/>
              </a:rPr>
              <a:t>CI/CD</a:t>
            </a:r>
            <a:r>
              <a:rPr lang="pt-BR" b="0" i="0" dirty="0">
                <a:effectLst/>
                <a:latin typeface="-apple-system"/>
              </a:rPr>
              <a:t> para garantir que as aplicações sejam continuamente verificadas quanto a vulnerabilidades.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32435E9-DAB1-5F85-7831-3ECB2288AA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algn="just"/>
            <a:r>
              <a:rPr lang="pt-BR" b="0" i="0" dirty="0">
                <a:effectLst/>
                <a:latin typeface="-apple-system"/>
              </a:rPr>
              <a:t>O mundo digital está em constante evolução, e as ameaças também. O OWASP é mais do que uma ferramenta: </a:t>
            </a:r>
            <a:r>
              <a:rPr lang="pt-BR" b="1" i="0" dirty="0">
                <a:effectLst/>
                <a:latin typeface="-apple-system"/>
              </a:rPr>
              <a:t>é uma comunidade global e um guia</a:t>
            </a:r>
            <a:r>
              <a:rPr lang="pt-BR" b="0" i="0" dirty="0">
                <a:effectLst/>
                <a:latin typeface="-apple-system"/>
              </a:rPr>
              <a:t>. </a:t>
            </a:r>
          </a:p>
          <a:p>
            <a:pPr algn="just"/>
            <a:r>
              <a:rPr lang="pt-BR" b="0" i="0" dirty="0" err="1">
                <a:effectLst/>
                <a:latin typeface="-apple-system"/>
              </a:rPr>
              <a:t>Convidamdo</a:t>
            </a:r>
            <a:r>
              <a:rPr lang="pt-BR" b="0" i="0" dirty="0">
                <a:effectLst/>
                <a:latin typeface="-apple-system"/>
              </a:rPr>
              <a:t> desenvolvedores e organizações a explorar os recursos do OWASP, a se envolverem ativamente e a priorizarem a segurança em todos os projetos. Porque em um mundo conectado, a segurança é responsabilidade de todos.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CF8ABE-25C8-D02A-B6D2-BC5CAD23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812120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/>
      <Wert/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2023-10-20</OrgInhalt>
      <Wert>2023-10-20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>Powertrain Solutions</OrgInhalt>
      <Wert>Powertrain Solutions</Wert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13</TotalTime>
  <Words>517</Words>
  <Application>Microsoft Office PowerPoint</Application>
  <PresentationFormat>Personalizar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-apple-system</vt:lpstr>
      <vt:lpstr>Bosch Office Sans</vt:lpstr>
      <vt:lpstr>Calibri</vt:lpstr>
      <vt:lpstr>Symbol</vt:lpstr>
      <vt:lpstr>Wingdings</vt:lpstr>
      <vt:lpstr>Bosch 2022</vt:lpstr>
      <vt:lpstr>OWASP: Uma Ferramenta Essencial para Desenvolvedores de Software Seguro</vt:lpstr>
      <vt:lpstr>Introdução</vt:lpstr>
      <vt:lpstr>Origem e Evolução do OWASP   Objetivo do OWASP </vt:lpstr>
      <vt:lpstr>Importância do OWASP para Desenvolvedores</vt:lpstr>
      <vt:lpstr>Integração no Desenvolvimento Conclusão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OWASP: Uma Ferramenta Essencial para Desenvolvedores de Software Seguro</dc:title>
  <dc:creator>Franquini Francis (CaP/ETS)</dc:creator>
  <cp:lastModifiedBy>Franquini Francis (CaP/ETS)</cp:lastModifiedBy>
  <cp:revision>3</cp:revision>
  <dcterms:created xsi:type="dcterms:W3CDTF">2023-10-20T16:58:54Z</dcterms:created>
  <dcterms:modified xsi:type="dcterms:W3CDTF">2023-10-25T12:59:36Z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