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iro dia" id="{388B245C-B5E8-4D36-9BFA-012804446B2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gundo Dia" id="{E84B7EA9-3C9B-463A-A8F5-66D9943122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2023-03-23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/>
              <a:t>Francis Franquini (CaP/ETS), março de 2023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F64C213-4286-D9F9-5CB6-1969AFD90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9EC466-0D5D-A7C7-3F17-AB35822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D9189F-E080-18FD-FB29-520AEB513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Alguns conceitos básicos de qualidade de software envolvem </a:t>
            </a:r>
            <a:r>
              <a:rPr lang="pt-BR" b="1" dirty="0"/>
              <a:t>tipos de testes</a:t>
            </a:r>
            <a:r>
              <a:rPr lang="pt-BR" dirty="0"/>
              <a:t> de software, </a:t>
            </a:r>
            <a:r>
              <a:rPr lang="pt-BR" b="1" dirty="0"/>
              <a:t>modelos de qualidade</a:t>
            </a:r>
            <a:r>
              <a:rPr lang="pt-BR" dirty="0"/>
              <a:t> (como o modelo CMMI), </a:t>
            </a:r>
            <a:r>
              <a:rPr lang="pt-BR" b="1" dirty="0"/>
              <a:t>requisitos de qualidade</a:t>
            </a:r>
            <a:r>
              <a:rPr lang="pt-BR" dirty="0"/>
              <a:t> e </a:t>
            </a:r>
            <a:r>
              <a:rPr lang="pt-BR" b="1" dirty="0"/>
              <a:t>metodologias de desenvolvimento</a:t>
            </a:r>
            <a:r>
              <a:rPr lang="pt-BR" dirty="0"/>
              <a:t> de software.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Ao aplicar esses conceitos em um projeto de software, é possível garantir que o software atenda aos requisitos do usuário, seja livre de defeitos e possa ser mantido e evoluído de maneira eficiente.</a:t>
            </a:r>
          </a:p>
        </p:txBody>
      </p:sp>
      <p:pic>
        <p:nvPicPr>
          <p:cNvPr id="1026" name="Picture 2" descr="Importantes pontos sobre a Gestão da Qualidade Total">
            <a:extLst>
              <a:ext uri="{FF2B5EF4-FFF2-40B4-BE49-F238E27FC236}">
                <a16:creationId xmlns:a16="http://schemas.microsoft.com/office/drawing/2014/main" id="{184115D7-8EAF-18B8-963D-C34764C081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71" y="1805941"/>
            <a:ext cx="4771984" cy="32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7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F64C213-4286-D9F9-5CB6-1969AFD90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9EC466-0D5D-A7C7-3F17-AB35822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D9189F-E080-18FD-FB29-520AEB513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/>
              <a:t>A qualidade de software é </a:t>
            </a:r>
            <a:r>
              <a:rPr lang="pt-BR" b="1" dirty="0"/>
              <a:t>o grau</a:t>
            </a:r>
            <a:r>
              <a:rPr lang="pt-BR" dirty="0"/>
              <a:t> em que o software </a:t>
            </a:r>
            <a:r>
              <a:rPr lang="pt-BR" b="1" dirty="0"/>
              <a:t>atende aos requisitos do usuário</a:t>
            </a:r>
            <a:r>
              <a:rPr lang="pt-BR" dirty="0"/>
              <a:t>, é </a:t>
            </a:r>
            <a:r>
              <a:rPr lang="pt-BR" b="1" dirty="0"/>
              <a:t>livre de defeitos</a:t>
            </a:r>
            <a:r>
              <a:rPr lang="pt-BR" dirty="0"/>
              <a:t> e </a:t>
            </a:r>
            <a:r>
              <a:rPr lang="pt-BR" b="1" dirty="0"/>
              <a:t>pode ser mantido e evoluído de maneira eficiente</a:t>
            </a:r>
            <a:r>
              <a:rPr lang="pt-BR" dirty="0"/>
              <a:t>. Para entender os conceitos básicos de qualidade de software, é importante conhecer os seguintes termos: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Requisitos de Software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Testes de Software;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Modelos de Qualidade de Software;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Métricas de Qualidade de Software;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Melhoria Contínua de Software.</a:t>
            </a:r>
          </a:p>
        </p:txBody>
      </p:sp>
      <p:pic>
        <p:nvPicPr>
          <p:cNvPr id="1026" name="Picture 2" descr="Importantes pontos sobre a Gestão da Qualidade Total">
            <a:extLst>
              <a:ext uri="{FF2B5EF4-FFF2-40B4-BE49-F238E27FC236}">
                <a16:creationId xmlns:a16="http://schemas.microsoft.com/office/drawing/2014/main" id="{184115D7-8EAF-18B8-963D-C34764C081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71" y="1805941"/>
            <a:ext cx="4771984" cy="32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F64C213-4286-D9F9-5CB6-1969AFD90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9EC466-0D5D-A7C7-3F17-AB35822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D9189F-E080-18FD-FB29-520AEB513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São as funcionalidades e características que o software deve ter para atender às necessidades do usuário.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Os requisitos de software são a base para o desenvolvimento de software e devem ser definidos com clareza e precisão.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115D7-8EAF-18B8-963D-C34764C081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4571" y="2065313"/>
            <a:ext cx="4771984" cy="27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F64C213-4286-D9F9-5CB6-1969AFD90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9EC466-0D5D-A7C7-3F17-AB35822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2 - Testes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D9189F-E080-18FD-FB29-520AEB513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São as atividades realizadas para avaliar a qualidade do software. Os testes incluem a verificação da </a:t>
            </a:r>
          </a:p>
          <a:p>
            <a:pPr lvl="1" algn="just"/>
            <a:r>
              <a:rPr lang="pt-BR" dirty="0"/>
              <a:t>funcionalidade, </a:t>
            </a:r>
          </a:p>
          <a:p>
            <a:pPr lvl="1" algn="just"/>
            <a:r>
              <a:rPr lang="pt-BR" dirty="0"/>
              <a:t>desempenho, </a:t>
            </a:r>
          </a:p>
          <a:p>
            <a:pPr lvl="1" algn="just"/>
            <a:r>
              <a:rPr lang="pt-BR" dirty="0"/>
              <a:t>segurança e </a:t>
            </a:r>
          </a:p>
          <a:p>
            <a:pPr lvl="1" algn="just"/>
            <a:r>
              <a:rPr lang="pt-BR" dirty="0"/>
              <a:t>usabilidade do software. 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Os testes de software podem ser realizados em diferentes etapas do ciclo de vida do desenvolvimento de software, como testes de unidade, testes de integração, testes de sistema e testes de aceitação.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115D7-8EAF-18B8-963D-C34764C081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4571" y="2074179"/>
            <a:ext cx="4771984" cy="26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F64C213-4286-D9F9-5CB6-1969AFD90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9EC466-0D5D-A7C7-3F17-AB35822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3 - Modelos de Qualidade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D9189F-E080-18FD-FB29-520AEB513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algn="just"/>
            <a:r>
              <a:rPr lang="pt-BR" dirty="0"/>
              <a:t>São </a:t>
            </a:r>
            <a:r>
              <a:rPr lang="pt-BR" b="1" dirty="0"/>
              <a:t>frameworks</a:t>
            </a:r>
            <a:r>
              <a:rPr lang="pt-BR" dirty="0"/>
              <a:t> (*) que definem as melhores </a:t>
            </a:r>
            <a:r>
              <a:rPr lang="pt-BR" u="sng" dirty="0"/>
              <a:t>práticas para o desenvolvimento de software</a:t>
            </a:r>
            <a:r>
              <a:rPr lang="pt-BR" dirty="0"/>
              <a:t> e para </a:t>
            </a:r>
            <a:r>
              <a:rPr lang="pt-BR" b="1" dirty="0"/>
              <a:t>garantir a qualidade do software</a:t>
            </a:r>
            <a:r>
              <a:rPr lang="pt-BR" dirty="0"/>
              <a:t>. Um exemplo de modelo de qualidade de software é o modelo CMMI (</a:t>
            </a:r>
            <a:r>
              <a:rPr lang="pt-BR" dirty="0" err="1"/>
              <a:t>Capability</a:t>
            </a:r>
            <a:r>
              <a:rPr lang="pt-BR" dirty="0"/>
              <a:t> </a:t>
            </a:r>
            <a:r>
              <a:rPr lang="pt-BR" dirty="0" err="1"/>
              <a:t>Maturity</a:t>
            </a:r>
            <a:r>
              <a:rPr lang="pt-BR" dirty="0"/>
              <a:t> Model </a:t>
            </a:r>
            <a:r>
              <a:rPr lang="pt-BR" dirty="0" err="1"/>
              <a:t>Integration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Essas métricas ajudam a </a:t>
            </a:r>
            <a:r>
              <a:rPr lang="pt-BR" u="sng" dirty="0"/>
              <a:t>avaliar a qualidade da funcionalidade do software</a:t>
            </a:r>
            <a:r>
              <a:rPr lang="pt-BR" dirty="0"/>
              <a:t> e a </a:t>
            </a:r>
            <a:r>
              <a:rPr lang="pt-BR" u="sng" dirty="0"/>
              <a:t>identificar áreas</a:t>
            </a:r>
            <a:r>
              <a:rPr lang="pt-BR" dirty="0"/>
              <a:t> que precisam ser </a:t>
            </a:r>
            <a:r>
              <a:rPr lang="pt-BR" u="sng" dirty="0"/>
              <a:t>melhoradas</a:t>
            </a:r>
            <a:r>
              <a:rPr lang="pt-BR" dirty="0"/>
              <a:t>, </a:t>
            </a:r>
            <a:r>
              <a:rPr lang="pt-BR" u="sng" dirty="0"/>
              <a:t>definir padrões para a equipe de desenvolvimento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Assim podem garantir que o software atenda aos </a:t>
            </a:r>
            <a:r>
              <a:rPr lang="pt-BR" u="sng" dirty="0"/>
              <a:t>requisitos do usuário</a:t>
            </a:r>
            <a:r>
              <a:rPr lang="pt-BR" dirty="0"/>
              <a:t>, seja </a:t>
            </a:r>
            <a:r>
              <a:rPr lang="pt-BR" u="sng" dirty="0"/>
              <a:t>livre de defeitos</a:t>
            </a:r>
            <a:r>
              <a:rPr lang="pt-BR" dirty="0"/>
              <a:t> e possa </a:t>
            </a:r>
            <a:r>
              <a:rPr lang="pt-BR" u="sng" dirty="0"/>
              <a:t>ser mantido e evoluído de maneira eficiente</a:t>
            </a:r>
            <a:r>
              <a:rPr lang="pt-B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115D7-8EAF-18B8-963D-C34764C081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6521" y="1584213"/>
            <a:ext cx="3728084" cy="366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8E88B6-D926-57B6-21BC-B9C6F6BD978E}"/>
              </a:ext>
            </a:extLst>
          </p:cNvPr>
          <p:cNvSpPr txBox="1"/>
          <p:nvPr/>
        </p:nvSpPr>
        <p:spPr>
          <a:xfrm>
            <a:off x="5924569" y="5120640"/>
            <a:ext cx="47719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(*) estrutura que serve de base para a construção de aplicações web de finalidade específica cujo desenvolvimento pode ser muito custoso e/ou problemático. </a:t>
            </a:r>
          </a:p>
        </p:txBody>
      </p:sp>
    </p:spTree>
    <p:extLst>
      <p:ext uri="{BB962C8B-B14F-4D97-AF65-F5344CB8AC3E}">
        <p14:creationId xmlns:p14="http://schemas.microsoft.com/office/powerpoint/2010/main" val="104261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95DBDBC4-A1C8-83CE-09E2-37C3368A46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8048" y="1322142"/>
            <a:ext cx="4865030" cy="4188315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F64C213-4286-D9F9-5CB6-1969AFD90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9EC466-0D5D-A7C7-3F17-AB35822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3 - Modelos de Qualidade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D9189F-E080-18FD-FB29-520AEB513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Existem vários modelos de qualidade de software, cada um com seus próprios objetivos e abordagens. Alguns dos modelos mais conhecidos são: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ISO/IEC 9126;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Modelo CMMI;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ISO/IEC 15504;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Modelo de qualidade Total </a:t>
            </a:r>
            <a:r>
              <a:rPr lang="pt-BR" dirty="0" err="1"/>
              <a:t>Quality</a:t>
            </a:r>
            <a:r>
              <a:rPr lang="pt-BR" dirty="0"/>
              <a:t> Management (TQM);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Modelo Six Sigma.</a:t>
            </a:r>
          </a:p>
        </p:txBody>
      </p:sp>
    </p:spTree>
    <p:extLst>
      <p:ext uri="{BB962C8B-B14F-4D97-AF65-F5344CB8AC3E}">
        <p14:creationId xmlns:p14="http://schemas.microsoft.com/office/powerpoint/2010/main" val="2023887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2023-03-23</OrgInhalt>
      <Wert>2023-03-23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568</TotalTime>
  <Words>468</Words>
  <Application>Microsoft Office PowerPoint</Application>
  <PresentationFormat>Personalizar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Bosch Office Sans</vt:lpstr>
      <vt:lpstr>Calibri</vt:lpstr>
      <vt:lpstr>Symbol</vt:lpstr>
      <vt:lpstr>Wingdings</vt:lpstr>
      <vt:lpstr>Bosch 2022</vt:lpstr>
      <vt:lpstr>Qualidade de Software</vt:lpstr>
      <vt:lpstr>Introdução</vt:lpstr>
      <vt:lpstr>Introdução</vt:lpstr>
      <vt:lpstr>1 - Requisitos de Software</vt:lpstr>
      <vt:lpstr>2 - Testes de Software</vt:lpstr>
      <vt:lpstr>3 - Modelos de Qualidade de Software</vt:lpstr>
      <vt:lpstr>3 - Modelos de Qualidade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Franquini Francis (CaP/ETS)</dc:creator>
  <cp:lastModifiedBy>Franquini Francis (CaP/ETS)</cp:lastModifiedBy>
  <cp:revision>8</cp:revision>
  <dcterms:created xsi:type="dcterms:W3CDTF">2023-03-23T19:20:45Z</dcterms:created>
  <dcterms:modified xsi:type="dcterms:W3CDTF">2023-10-25T11:07:26Z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