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25"/>
  </p:notesMasterIdLst>
  <p:sldIdLst>
    <p:sldId id="261" r:id="rId7"/>
    <p:sldId id="256" r:id="rId8"/>
    <p:sldId id="314" r:id="rId9"/>
    <p:sldId id="323" r:id="rId10"/>
    <p:sldId id="315" r:id="rId11"/>
    <p:sldId id="325" r:id="rId12"/>
    <p:sldId id="317" r:id="rId13"/>
    <p:sldId id="326" r:id="rId14"/>
    <p:sldId id="318" r:id="rId15"/>
    <p:sldId id="319" r:id="rId16"/>
    <p:sldId id="320" r:id="rId17"/>
    <p:sldId id="327" r:id="rId18"/>
    <p:sldId id="332" r:id="rId19"/>
    <p:sldId id="321" r:id="rId20"/>
    <p:sldId id="328" r:id="rId21"/>
    <p:sldId id="329" r:id="rId22"/>
    <p:sldId id="330" r:id="rId23"/>
    <p:sldId id="331" r:id="rId24"/>
  </p:sldIdLst>
  <p:sldSz cx="10969625" cy="6170613"/>
  <p:notesSz cx="6858000" cy="9144000"/>
  <p:custDataLst>
    <p:tags r:id="rId2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3C0D7-E9FE-4494-860F-6A5B9015AAC9}" v="2" dt="2023-11-09T12:48:1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Allana (CaP/ETS)" userId="S::vai2ca@bosch.com::b8cc3f2a-dd03-45f3-8a3a-4fefcaca919b" providerId="AD" clId="Web-{5C83C0D7-E9FE-4494-860F-6A5B9015AAC9}"/>
    <pc:docChg chg="modSld sldOrd">
      <pc:chgData name="Vieira Allana (CaP/ETS)" userId="S::vai2ca@bosch.com::b8cc3f2a-dd03-45f3-8a3a-4fefcaca919b" providerId="AD" clId="Web-{5C83C0D7-E9FE-4494-860F-6A5B9015AAC9}" dt="2023-11-09T12:48:17.837" v="1" actId="1076"/>
      <pc:docMkLst>
        <pc:docMk/>
      </pc:docMkLst>
      <pc:sldChg chg="ord">
        <pc:chgData name="Vieira Allana (CaP/ETS)" userId="S::vai2ca@bosch.com::b8cc3f2a-dd03-45f3-8a3a-4fefcaca919b" providerId="AD" clId="Web-{5C83C0D7-E9FE-4494-860F-6A5B9015AAC9}" dt="2023-11-09T12:34:52.214" v="0"/>
        <pc:sldMkLst>
          <pc:docMk/>
          <pc:sldMk cId="1198610628" sldId="315"/>
        </pc:sldMkLst>
      </pc:sldChg>
      <pc:sldChg chg="modSp">
        <pc:chgData name="Vieira Allana (CaP/ETS)" userId="S::vai2ca@bosch.com::b8cc3f2a-dd03-45f3-8a3a-4fefcaca919b" providerId="AD" clId="Web-{5C83C0D7-E9FE-4494-860F-6A5B9015AAC9}" dt="2023-11-09T12:48:17.837" v="1" actId="1076"/>
        <pc:sldMkLst>
          <pc:docMk/>
          <pc:sldMk cId="3753288441" sldId="325"/>
        </pc:sldMkLst>
        <pc:spChg chg="mod">
          <ac:chgData name="Vieira Allana (CaP/ETS)" userId="S::vai2ca@bosch.com::b8cc3f2a-dd03-45f3-8a3a-4fefcaca919b" providerId="AD" clId="Web-{5C83C0D7-E9FE-4494-860F-6A5B9015AAC9}" dt="2023-11-09T12:48:17.837" v="1" actId="1076"/>
          <ac:spMkLst>
            <pc:docMk/>
            <pc:sldMk cId="3753288441" sldId="325"/>
            <ac:spMk id="9" creationId="{900FF9E7-4878-4D03-B89A-3411BF83C3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 err="1"/>
              <a:t>Api</a:t>
            </a:r>
            <a:r>
              <a:rPr lang="pt-BR"/>
              <a:t> -&gt; onde a API vai de fato ser executada</a:t>
            </a:r>
          </a:p>
          <a:p>
            <a:endParaRPr lang="pt-BR"/>
          </a:p>
          <a:p>
            <a:r>
              <a:rPr lang="pt-BR"/>
              <a:t>Core -&gt; dependências comuns do projeto e da API (pode ser “comum”, “</a:t>
            </a:r>
            <a:r>
              <a:rPr lang="pt-BR" err="1"/>
              <a:t>comon</a:t>
            </a:r>
            <a:r>
              <a:rPr lang="pt-BR"/>
              <a:t>”, qualquer nome)</a:t>
            </a:r>
          </a:p>
          <a:p>
            <a:endParaRPr lang="pt-BR"/>
          </a:p>
          <a:p>
            <a:r>
              <a:rPr lang="pt-BR"/>
              <a:t>Models -&gt; onde vai ter os dados de banco de dados de fato</a:t>
            </a:r>
          </a:p>
          <a:p>
            <a:endParaRPr lang="pt-BR"/>
          </a:p>
          <a:p>
            <a:r>
              <a:rPr lang="pt-BR" err="1"/>
              <a:t>Schemas</a:t>
            </a:r>
            <a:r>
              <a:rPr lang="pt-BR"/>
              <a:t> -&gt; pega o objeto do banco de dados e transforma isso em JSON para que a API trabalhe!</a:t>
            </a:r>
          </a:p>
          <a:p>
            <a:r>
              <a:rPr lang="pt-BR"/>
              <a:t>	Pega objeto </a:t>
            </a:r>
            <a:r>
              <a:rPr lang="pt-BR" err="1"/>
              <a:t>SQLAlchemy</a:t>
            </a:r>
            <a:r>
              <a:rPr lang="pt-BR"/>
              <a:t>, Banco de Dados ou Python e transforma em JSON ou</a:t>
            </a:r>
          </a:p>
          <a:p>
            <a:r>
              <a:rPr lang="pt-BR"/>
              <a:t>	Recebe dados da API e transforma de Python ou Banco de Dados para dar para a API</a:t>
            </a:r>
          </a:p>
          <a:p>
            <a:r>
              <a:rPr lang="pt-BR"/>
              <a:t>	Chamamos esse caminho de serialização ou </a:t>
            </a:r>
            <a:r>
              <a:rPr lang="pt-BR" err="1"/>
              <a:t>desserialização</a:t>
            </a:r>
            <a:r>
              <a:rPr lang="pt-BR"/>
              <a:t>!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82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#Vou responder um </a:t>
            </a:r>
            <a:r>
              <a:rPr lang="pt-BR" err="1"/>
              <a:t>CursoSchema</a:t>
            </a:r>
            <a:r>
              <a:rPr lang="pt-BR"/>
              <a:t> e também receber um </a:t>
            </a:r>
            <a:r>
              <a:rPr lang="pt-BR" err="1"/>
              <a:t>CursoSchema</a:t>
            </a:r>
            <a:r>
              <a:rPr lang="pt-BR"/>
              <a:t>!</a:t>
            </a:r>
          </a:p>
          <a:p>
            <a:r>
              <a:rPr lang="pt-BR"/>
              <a:t>#API envia JSON e espera receber JSON</a:t>
            </a:r>
          </a:p>
          <a:p>
            <a:r>
              <a:rPr lang="pt-BR" err="1"/>
              <a:t>router</a:t>
            </a:r>
            <a:r>
              <a:rPr lang="pt-BR"/>
              <a:t> = </a:t>
            </a:r>
            <a:r>
              <a:rPr lang="pt-BR" err="1"/>
              <a:t>APIRouter</a:t>
            </a:r>
            <a:r>
              <a:rPr lang="pt-BR"/>
              <a:t>()</a:t>
            </a:r>
          </a:p>
          <a:p>
            <a:r>
              <a:rPr lang="pt-BR"/>
              <a:t>#POST CURSOS</a:t>
            </a:r>
          </a:p>
          <a:p>
            <a:r>
              <a:rPr lang="pt-BR"/>
              <a:t>@router.post('/', </a:t>
            </a:r>
            <a:r>
              <a:rPr lang="pt-BR" err="1"/>
              <a:t>status_code</a:t>
            </a:r>
            <a:r>
              <a:rPr lang="pt-BR"/>
              <a:t>=status.HTTP_201_CREATED, </a:t>
            </a:r>
            <a:r>
              <a:rPr lang="pt-BR" err="1"/>
              <a:t>response_model</a:t>
            </a:r>
            <a:r>
              <a:rPr lang="pt-BR"/>
              <a:t>=</a:t>
            </a:r>
            <a:r>
              <a:rPr lang="pt-BR" err="1"/>
              <a:t>CursoSchema</a:t>
            </a:r>
            <a:r>
              <a:rPr lang="pt-BR"/>
              <a:t>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post_curso</a:t>
            </a:r>
            <a:r>
              <a:rPr lang="pt-BR"/>
              <a:t>(curso: </a:t>
            </a:r>
            <a:r>
              <a:rPr lang="pt-BR" err="1"/>
              <a:t>CursoSchema</a:t>
            </a:r>
            <a:r>
              <a:rPr lang="pt-BR"/>
              <a:t>, </a:t>
            </a:r>
            <a:r>
              <a:rPr lang="pt-BR" err="1"/>
              <a:t>db</a:t>
            </a:r>
            <a:r>
              <a:rPr lang="pt-BR"/>
              <a:t>: </a:t>
            </a:r>
            <a:r>
              <a:rPr lang="pt-BR" err="1"/>
              <a:t>AsyncSession</a:t>
            </a:r>
            <a:r>
              <a:rPr lang="pt-BR"/>
              <a:t> = </a:t>
            </a:r>
            <a:r>
              <a:rPr lang="pt-BR" err="1"/>
              <a:t>Depends</a:t>
            </a:r>
            <a:r>
              <a:rPr lang="pt-BR"/>
              <a:t>(</a:t>
            </a:r>
            <a:r>
              <a:rPr lang="pt-BR" err="1"/>
              <a:t>get_session</a:t>
            </a:r>
            <a:r>
              <a:rPr lang="pt-BR"/>
              <a:t>)):</a:t>
            </a:r>
          </a:p>
          <a:p>
            <a:r>
              <a:rPr lang="pt-BR"/>
              <a:t>    print("teste")</a:t>
            </a:r>
          </a:p>
          <a:p>
            <a:r>
              <a:rPr lang="pt-BR"/>
              <a:t>    </a:t>
            </a:r>
            <a:r>
              <a:rPr lang="pt-BR" err="1"/>
              <a:t>novo_curso</a:t>
            </a:r>
            <a:r>
              <a:rPr lang="pt-BR"/>
              <a:t> = </a:t>
            </a:r>
            <a:r>
              <a:rPr lang="pt-BR" err="1"/>
              <a:t>CursoModel</a:t>
            </a:r>
            <a:r>
              <a:rPr lang="pt-BR"/>
              <a:t>(id = 0,</a:t>
            </a:r>
          </a:p>
          <a:p>
            <a:r>
              <a:rPr lang="pt-BR"/>
              <a:t>                            titulo = </a:t>
            </a:r>
            <a:r>
              <a:rPr lang="pt-BR" err="1"/>
              <a:t>curso.titulo</a:t>
            </a:r>
            <a:r>
              <a:rPr lang="pt-BR"/>
              <a:t>,</a:t>
            </a:r>
          </a:p>
          <a:p>
            <a:r>
              <a:rPr lang="pt-BR"/>
              <a:t>                            aulas = </a:t>
            </a:r>
            <a:r>
              <a:rPr lang="pt-BR" err="1"/>
              <a:t>curso.aulas</a:t>
            </a:r>
            <a:r>
              <a:rPr lang="pt-BR"/>
              <a:t>,</a:t>
            </a:r>
          </a:p>
          <a:p>
            <a:r>
              <a:rPr lang="pt-BR"/>
              <a:t>                            horas = </a:t>
            </a:r>
            <a:r>
              <a:rPr lang="pt-BR" err="1"/>
              <a:t>curso.horas</a:t>
            </a:r>
            <a:r>
              <a:rPr lang="pt-BR"/>
              <a:t>,</a:t>
            </a:r>
          </a:p>
          <a:p>
            <a:r>
              <a:rPr lang="pt-BR"/>
              <a:t>                            instrutor = </a:t>
            </a:r>
            <a:r>
              <a:rPr lang="pt-BR" err="1"/>
              <a:t>curso.instrutor</a:t>
            </a:r>
            <a:r>
              <a:rPr lang="pt-BR"/>
              <a:t>)</a:t>
            </a:r>
          </a:p>
          <a:p>
            <a:r>
              <a:rPr lang="pt-BR"/>
              <a:t>    </a:t>
            </a:r>
            <a:r>
              <a:rPr lang="pt-BR" err="1"/>
              <a:t>db.add</a:t>
            </a:r>
            <a:r>
              <a:rPr lang="pt-BR"/>
              <a:t>(</a:t>
            </a:r>
            <a:r>
              <a:rPr lang="pt-BR" err="1"/>
              <a:t>novo_curso</a:t>
            </a:r>
            <a:r>
              <a:rPr lang="pt-BR"/>
              <a:t>)</a:t>
            </a:r>
          </a:p>
          <a:p>
            <a:r>
              <a:rPr lang="pt-BR"/>
              <a:t>    </a:t>
            </a:r>
            <a:r>
              <a:rPr lang="pt-BR" err="1"/>
              <a:t>await</a:t>
            </a:r>
            <a:r>
              <a:rPr lang="pt-BR"/>
              <a:t> </a:t>
            </a:r>
            <a:r>
              <a:rPr lang="pt-BR" err="1"/>
              <a:t>db.commit</a:t>
            </a:r>
            <a:r>
              <a:rPr lang="pt-BR"/>
              <a:t>()</a:t>
            </a:r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</a:t>
            </a:r>
            <a:r>
              <a:rPr lang="pt-BR" err="1"/>
              <a:t>novo_curso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08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# </a:t>
            </a:r>
            <a:r>
              <a:rPr lang="pt-BR" err="1"/>
              <a:t>import</a:t>
            </a:r>
            <a:r>
              <a:rPr lang="pt-BR"/>
              <a:t> sys</a:t>
            </a:r>
          </a:p>
          <a:p>
            <a:r>
              <a:rPr lang="pt-BR"/>
              <a:t># </a:t>
            </a:r>
            <a:r>
              <a:rPr lang="pt-BR" err="1"/>
              <a:t>default_path</a:t>
            </a:r>
            <a:r>
              <a:rPr lang="pt-BR"/>
              <a:t> = "c:\\Users\\auc2ca\\Desktop\\fast_api"</a:t>
            </a:r>
          </a:p>
          <a:p>
            <a:r>
              <a:rPr lang="pt-BR"/>
              <a:t># </a:t>
            </a:r>
            <a:r>
              <a:rPr lang="pt-BR" err="1"/>
              <a:t>sys.path.append</a:t>
            </a:r>
            <a:r>
              <a:rPr lang="pt-BR"/>
              <a:t>(</a:t>
            </a:r>
            <a:r>
              <a:rPr lang="pt-BR" err="1"/>
              <a:t>default_path</a:t>
            </a:r>
            <a:r>
              <a:rPr lang="pt-BR"/>
              <a:t>)</a:t>
            </a:r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APIRouter</a:t>
            </a:r>
            <a:endParaRPr lang="pt-BR"/>
          </a:p>
          <a:p>
            <a:r>
              <a:rPr lang="pt-BR" err="1"/>
              <a:t>from</a:t>
            </a:r>
            <a:r>
              <a:rPr lang="pt-BR"/>
              <a:t> api.v1.endpoints </a:t>
            </a:r>
            <a:r>
              <a:rPr lang="pt-BR" err="1"/>
              <a:t>import</a:t>
            </a:r>
            <a:r>
              <a:rPr lang="pt-BR"/>
              <a:t> curso</a:t>
            </a:r>
          </a:p>
          <a:p>
            <a:endParaRPr lang="pt-BR"/>
          </a:p>
          <a:p>
            <a:r>
              <a:rPr lang="pt-BR" err="1"/>
              <a:t>api_router</a:t>
            </a:r>
            <a:r>
              <a:rPr lang="pt-BR"/>
              <a:t> = </a:t>
            </a:r>
            <a:r>
              <a:rPr lang="pt-BR" err="1"/>
              <a:t>APIRouter</a:t>
            </a:r>
            <a:r>
              <a:rPr lang="pt-BR"/>
              <a:t>()</a:t>
            </a:r>
          </a:p>
          <a:p>
            <a:r>
              <a:rPr lang="pt-BR" err="1"/>
              <a:t>api_router.include_router</a:t>
            </a:r>
            <a:r>
              <a:rPr lang="pt-BR"/>
              <a:t>(</a:t>
            </a:r>
            <a:r>
              <a:rPr lang="pt-BR" err="1"/>
              <a:t>curso.router</a:t>
            </a:r>
            <a:r>
              <a:rPr lang="pt-BR"/>
              <a:t>, </a:t>
            </a:r>
            <a:r>
              <a:rPr lang="pt-BR" err="1"/>
              <a:t>prefix</a:t>
            </a:r>
            <a:r>
              <a:rPr lang="pt-BR"/>
              <a:t>='/cursos', </a:t>
            </a:r>
            <a:r>
              <a:rPr lang="pt-BR" err="1"/>
              <a:t>tags</a:t>
            </a:r>
            <a:r>
              <a:rPr lang="pt-BR"/>
              <a:t>=["cursos"])</a:t>
            </a:r>
          </a:p>
          <a:p>
            <a:r>
              <a:rPr lang="pt-BR"/>
              <a:t>#/api/v1/cursos -&gt; esse será nosso </a:t>
            </a:r>
            <a:r>
              <a:rPr lang="pt-BR" err="1"/>
              <a:t>endpoint</a:t>
            </a:r>
            <a:r>
              <a:rPr lang="pt-BR"/>
              <a:t> completo junto ao prefixo!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379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FastAPI</a:t>
            </a:r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core.configs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settings</a:t>
            </a:r>
          </a:p>
          <a:p>
            <a:r>
              <a:rPr lang="pt-BR" err="1"/>
              <a:t>from</a:t>
            </a:r>
            <a:r>
              <a:rPr lang="pt-BR"/>
              <a:t> api.v1._api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api_router</a:t>
            </a:r>
            <a:endParaRPr lang="pt-BR"/>
          </a:p>
          <a:p>
            <a:endParaRPr lang="pt-BR"/>
          </a:p>
          <a:p>
            <a:r>
              <a:rPr lang="pt-BR"/>
              <a:t>app = </a:t>
            </a:r>
            <a:r>
              <a:rPr lang="pt-BR" err="1"/>
              <a:t>FastAPI</a:t>
            </a:r>
            <a:r>
              <a:rPr lang="pt-BR"/>
              <a:t>(</a:t>
            </a:r>
            <a:r>
              <a:rPr lang="pt-BR" err="1"/>
              <a:t>title</a:t>
            </a:r>
            <a:r>
              <a:rPr lang="pt-BR"/>
              <a:t>='API de Cursos da ETS')</a:t>
            </a:r>
          </a:p>
          <a:p>
            <a:r>
              <a:rPr lang="pt-BR" err="1"/>
              <a:t>app.include_router</a:t>
            </a:r>
            <a:r>
              <a:rPr lang="pt-BR"/>
              <a:t>(</a:t>
            </a:r>
            <a:r>
              <a:rPr lang="pt-BR" err="1"/>
              <a:t>api_router</a:t>
            </a:r>
            <a:r>
              <a:rPr lang="pt-BR"/>
              <a:t>, </a:t>
            </a:r>
            <a:r>
              <a:rPr lang="pt-BR" err="1"/>
              <a:t>prefix</a:t>
            </a:r>
            <a:r>
              <a:rPr lang="pt-BR"/>
              <a:t>=settings.API_V1_STR)</a:t>
            </a:r>
          </a:p>
          <a:p>
            <a:endParaRPr lang="pt-BR"/>
          </a:p>
          <a:p>
            <a:r>
              <a:rPr lang="pt-BR" err="1"/>
              <a:t>if</a:t>
            </a:r>
            <a:r>
              <a:rPr lang="pt-BR"/>
              <a:t> __</a:t>
            </a:r>
            <a:r>
              <a:rPr lang="pt-BR" err="1"/>
              <a:t>name</a:t>
            </a:r>
            <a:r>
              <a:rPr lang="pt-BR"/>
              <a:t>__ == '__</a:t>
            </a:r>
            <a:r>
              <a:rPr lang="pt-BR" err="1"/>
              <a:t>main</a:t>
            </a:r>
            <a:r>
              <a:rPr lang="pt-BR"/>
              <a:t>__':</a:t>
            </a:r>
          </a:p>
          <a:p>
            <a:r>
              <a:rPr lang="pt-BR"/>
              <a:t>   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uvicorn</a:t>
            </a:r>
            <a:endParaRPr lang="pt-BR"/>
          </a:p>
          <a:p>
            <a:r>
              <a:rPr lang="pt-BR"/>
              <a:t>    </a:t>
            </a:r>
            <a:r>
              <a:rPr lang="pt-BR" err="1"/>
              <a:t>uvicorn.run</a:t>
            </a:r>
            <a:r>
              <a:rPr lang="pt-BR"/>
              <a:t>("</a:t>
            </a:r>
            <a:r>
              <a:rPr lang="pt-BR" err="1"/>
              <a:t>main:app</a:t>
            </a:r>
            <a:r>
              <a:rPr lang="pt-BR"/>
              <a:t>", host='0.0.0.0', </a:t>
            </a:r>
            <a:r>
              <a:rPr lang="pt-BR" err="1"/>
              <a:t>port</a:t>
            </a:r>
            <a:r>
              <a:rPr lang="pt-BR"/>
              <a:t>=8000, </a:t>
            </a:r>
            <a:r>
              <a:rPr lang="pt-BR" err="1"/>
              <a:t>log_level</a:t>
            </a:r>
            <a:r>
              <a:rPr lang="pt-BR"/>
              <a:t>='</a:t>
            </a:r>
            <a:r>
              <a:rPr lang="pt-BR" err="1"/>
              <a:t>info</a:t>
            </a:r>
            <a:r>
              <a:rPr lang="pt-BR"/>
              <a:t>', </a:t>
            </a:r>
            <a:r>
              <a:rPr lang="pt-BR" err="1"/>
              <a:t>reload</a:t>
            </a:r>
            <a:r>
              <a:rPr lang="pt-BR"/>
              <a:t>=</a:t>
            </a:r>
            <a:r>
              <a:rPr lang="pt-BR" err="1"/>
              <a:t>True</a:t>
            </a:r>
            <a:r>
              <a:rPr lang="pt-BR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5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#GET CURSOS</a:t>
            </a:r>
          </a:p>
          <a:p>
            <a:r>
              <a:rPr lang="pt-BR"/>
              <a:t>@router.get('/', </a:t>
            </a:r>
            <a:r>
              <a:rPr lang="pt-BR" err="1"/>
              <a:t>response_model</a:t>
            </a:r>
            <a:r>
              <a:rPr lang="pt-BR"/>
              <a:t>=</a:t>
            </a:r>
            <a:r>
              <a:rPr lang="pt-BR" err="1"/>
              <a:t>List</a:t>
            </a:r>
            <a:r>
              <a:rPr lang="pt-BR"/>
              <a:t>[</a:t>
            </a:r>
            <a:r>
              <a:rPr lang="pt-BR" err="1"/>
              <a:t>CursoSchema</a:t>
            </a:r>
            <a:r>
              <a:rPr lang="pt-BR"/>
              <a:t>])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get_cursos</a:t>
            </a:r>
            <a:r>
              <a:rPr lang="pt-BR"/>
              <a:t>(</a:t>
            </a:r>
            <a:r>
              <a:rPr lang="pt-BR" err="1"/>
              <a:t>db</a:t>
            </a:r>
            <a:r>
              <a:rPr lang="pt-BR"/>
              <a:t>: </a:t>
            </a:r>
            <a:r>
              <a:rPr lang="pt-BR" err="1"/>
              <a:t>AsyncSession</a:t>
            </a:r>
            <a:r>
              <a:rPr lang="pt-BR"/>
              <a:t> = </a:t>
            </a:r>
            <a:r>
              <a:rPr lang="pt-BR" err="1"/>
              <a:t>Depends</a:t>
            </a:r>
            <a:r>
              <a:rPr lang="pt-BR"/>
              <a:t>(</a:t>
            </a:r>
            <a:r>
              <a:rPr lang="pt-BR" err="1"/>
              <a:t>get_session</a:t>
            </a:r>
            <a:r>
              <a:rPr lang="pt-BR"/>
              <a:t>)):</a:t>
            </a:r>
          </a:p>
          <a:p>
            <a:r>
              <a:rPr lang="pt-BR"/>
              <a:t>    </a:t>
            </a:r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with</a:t>
            </a:r>
            <a:r>
              <a:rPr lang="pt-BR"/>
              <a:t> </a:t>
            </a:r>
            <a:r>
              <a:rPr lang="pt-BR" err="1"/>
              <a:t>db</a:t>
            </a:r>
            <a:r>
              <a:rPr lang="pt-BR"/>
              <a:t> as </a:t>
            </a:r>
            <a:r>
              <a:rPr lang="pt-BR" err="1"/>
              <a:t>session</a:t>
            </a:r>
            <a:r>
              <a:rPr lang="pt-BR"/>
              <a:t>:</a:t>
            </a:r>
          </a:p>
          <a:p>
            <a:r>
              <a:rPr lang="pt-BR"/>
              <a:t>        query = </a:t>
            </a:r>
            <a:r>
              <a:rPr lang="pt-BR" err="1"/>
              <a:t>select</a:t>
            </a:r>
            <a:r>
              <a:rPr lang="pt-BR"/>
              <a:t>(</a:t>
            </a:r>
            <a:r>
              <a:rPr lang="pt-BR" err="1"/>
              <a:t>CursoModel</a:t>
            </a:r>
            <a:r>
              <a:rPr lang="pt-BR"/>
              <a:t>)</a:t>
            </a:r>
          </a:p>
          <a:p>
            <a:r>
              <a:rPr lang="pt-BR"/>
              <a:t>        </a:t>
            </a:r>
            <a:r>
              <a:rPr lang="pt-BR" err="1"/>
              <a:t>result</a:t>
            </a:r>
            <a:r>
              <a:rPr lang="pt-BR"/>
              <a:t> = </a:t>
            </a:r>
            <a:r>
              <a:rPr lang="pt-BR" err="1"/>
              <a:t>await</a:t>
            </a:r>
            <a:r>
              <a:rPr lang="pt-BR"/>
              <a:t> </a:t>
            </a:r>
            <a:r>
              <a:rPr lang="pt-BR" err="1"/>
              <a:t>session.execute</a:t>
            </a:r>
            <a:r>
              <a:rPr lang="pt-BR"/>
              <a:t>(query)</a:t>
            </a:r>
          </a:p>
          <a:p>
            <a:r>
              <a:rPr lang="pt-BR"/>
              <a:t>        cursos: </a:t>
            </a:r>
            <a:r>
              <a:rPr lang="pt-BR" err="1"/>
              <a:t>List</a:t>
            </a:r>
            <a:r>
              <a:rPr lang="pt-BR"/>
              <a:t>[</a:t>
            </a:r>
            <a:r>
              <a:rPr lang="pt-BR" err="1"/>
              <a:t>CursoModel</a:t>
            </a:r>
            <a:r>
              <a:rPr lang="pt-BR"/>
              <a:t>] = </a:t>
            </a:r>
            <a:r>
              <a:rPr lang="pt-BR" err="1"/>
              <a:t>result.scalars</a:t>
            </a:r>
            <a:r>
              <a:rPr lang="pt-BR"/>
              <a:t>().</a:t>
            </a:r>
            <a:r>
              <a:rPr lang="pt-BR" err="1"/>
              <a:t>all</a:t>
            </a:r>
            <a:r>
              <a:rPr lang="pt-BR"/>
              <a:t>()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cursos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092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#GET CURSO</a:t>
            </a:r>
          </a:p>
          <a:p>
            <a:r>
              <a:rPr lang="pt-BR"/>
              <a:t>@router.get('/{curso_id}', </a:t>
            </a:r>
            <a:r>
              <a:rPr lang="pt-BR" err="1"/>
              <a:t>response_model</a:t>
            </a:r>
            <a:r>
              <a:rPr lang="pt-BR"/>
              <a:t>=</a:t>
            </a:r>
            <a:r>
              <a:rPr lang="pt-BR" err="1"/>
              <a:t>CursoSchema</a:t>
            </a:r>
            <a:r>
              <a:rPr lang="pt-BR"/>
              <a:t>, </a:t>
            </a:r>
            <a:r>
              <a:rPr lang="pt-BR" err="1"/>
              <a:t>status_code</a:t>
            </a:r>
            <a:r>
              <a:rPr lang="pt-BR"/>
              <a:t>=status.HTTP_200_OK)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</a:t>
            </a:r>
            <a:r>
              <a:rPr lang="pt-BR"/>
              <a:t>(</a:t>
            </a:r>
            <a:r>
              <a:rPr lang="pt-BR" err="1"/>
              <a:t>curso_id</a:t>
            </a:r>
            <a:r>
              <a:rPr lang="pt-BR"/>
              <a:t>: </a:t>
            </a:r>
            <a:r>
              <a:rPr lang="pt-BR" err="1"/>
              <a:t>int</a:t>
            </a:r>
            <a:r>
              <a:rPr lang="pt-BR"/>
              <a:t>, </a:t>
            </a:r>
            <a:r>
              <a:rPr lang="pt-BR" err="1"/>
              <a:t>db</a:t>
            </a:r>
            <a:r>
              <a:rPr lang="pt-BR"/>
              <a:t>: </a:t>
            </a:r>
            <a:r>
              <a:rPr lang="pt-BR" err="1"/>
              <a:t>AsyncSession</a:t>
            </a:r>
            <a:r>
              <a:rPr lang="pt-BR"/>
              <a:t> = </a:t>
            </a:r>
            <a:r>
              <a:rPr lang="pt-BR" err="1"/>
              <a:t>Depends</a:t>
            </a:r>
            <a:r>
              <a:rPr lang="pt-BR"/>
              <a:t>(</a:t>
            </a:r>
            <a:r>
              <a:rPr lang="pt-BR" err="1"/>
              <a:t>get_session</a:t>
            </a:r>
            <a:r>
              <a:rPr lang="pt-BR"/>
              <a:t>)):</a:t>
            </a:r>
          </a:p>
          <a:p>
            <a:r>
              <a:rPr lang="pt-BR"/>
              <a:t>    </a:t>
            </a:r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with</a:t>
            </a:r>
            <a:r>
              <a:rPr lang="pt-BR"/>
              <a:t> </a:t>
            </a:r>
            <a:r>
              <a:rPr lang="pt-BR" err="1"/>
              <a:t>db</a:t>
            </a:r>
            <a:r>
              <a:rPr lang="pt-BR"/>
              <a:t> as </a:t>
            </a:r>
            <a:r>
              <a:rPr lang="pt-BR" err="1"/>
              <a:t>session</a:t>
            </a:r>
            <a:r>
              <a:rPr lang="pt-BR"/>
              <a:t>:</a:t>
            </a:r>
          </a:p>
          <a:p>
            <a:r>
              <a:rPr lang="pt-BR"/>
              <a:t>        query = </a:t>
            </a:r>
            <a:r>
              <a:rPr lang="pt-BR" err="1"/>
              <a:t>select</a:t>
            </a:r>
            <a:r>
              <a:rPr lang="pt-BR"/>
              <a:t>(</a:t>
            </a:r>
            <a:r>
              <a:rPr lang="pt-BR" err="1"/>
              <a:t>CursoModel</a:t>
            </a:r>
            <a:r>
              <a:rPr lang="pt-BR"/>
              <a:t>).</a:t>
            </a:r>
            <a:r>
              <a:rPr lang="pt-BR" err="1"/>
              <a:t>filter</a:t>
            </a:r>
            <a:r>
              <a:rPr lang="pt-BR"/>
              <a:t>(CursoModel.id == </a:t>
            </a:r>
            <a:r>
              <a:rPr lang="pt-BR" err="1"/>
              <a:t>curso_id</a:t>
            </a:r>
            <a:r>
              <a:rPr lang="pt-BR"/>
              <a:t>)</a:t>
            </a:r>
          </a:p>
          <a:p>
            <a:r>
              <a:rPr lang="pt-BR"/>
              <a:t>        </a:t>
            </a:r>
            <a:r>
              <a:rPr lang="pt-BR" err="1"/>
              <a:t>result</a:t>
            </a:r>
            <a:r>
              <a:rPr lang="pt-BR"/>
              <a:t> = </a:t>
            </a:r>
            <a:r>
              <a:rPr lang="pt-BR" err="1"/>
              <a:t>await</a:t>
            </a:r>
            <a:r>
              <a:rPr lang="pt-BR"/>
              <a:t> </a:t>
            </a:r>
            <a:r>
              <a:rPr lang="pt-BR" err="1"/>
              <a:t>session.execute</a:t>
            </a:r>
            <a:r>
              <a:rPr lang="pt-BR"/>
              <a:t>(query)</a:t>
            </a:r>
          </a:p>
          <a:p>
            <a:r>
              <a:rPr lang="pt-BR"/>
              <a:t>        curso = </a:t>
            </a:r>
            <a:r>
              <a:rPr lang="pt-BR" err="1"/>
              <a:t>result.scalar_one_or_none</a:t>
            </a:r>
            <a:r>
              <a:rPr lang="pt-BR"/>
              <a:t>()</a:t>
            </a:r>
          </a:p>
          <a:p>
            <a:r>
              <a:rPr lang="pt-BR"/>
              <a:t>        </a:t>
            </a:r>
            <a:r>
              <a:rPr lang="pt-BR" err="1"/>
              <a:t>if</a:t>
            </a:r>
            <a:r>
              <a:rPr lang="pt-BR"/>
              <a:t> curso:</a:t>
            </a:r>
          </a:p>
          <a:p>
            <a:r>
              <a:rPr lang="pt-BR"/>
              <a:t>        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r>
              <a:rPr lang="pt-BR"/>
              <a:t>        </a:t>
            </a:r>
            <a:r>
              <a:rPr lang="pt-BR" err="1"/>
              <a:t>else</a:t>
            </a:r>
            <a:r>
              <a:rPr lang="pt-BR"/>
              <a:t>:</a:t>
            </a:r>
          </a:p>
          <a:p>
            <a:r>
              <a:rPr lang="pt-BR"/>
              <a:t>            </a:t>
            </a:r>
            <a:r>
              <a:rPr lang="pt-BR" err="1"/>
              <a:t>raise</a:t>
            </a:r>
            <a:r>
              <a:rPr lang="pt-BR"/>
              <a:t>(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=status.HTTP_404_NOT_FOUND, </a:t>
            </a:r>
            <a:r>
              <a:rPr lang="pt-BR" err="1"/>
              <a:t>detail</a:t>
            </a:r>
            <a:r>
              <a:rPr lang="pt-BR"/>
              <a:t>="Curso não encontrado..."))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102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#PUT CURSO</a:t>
            </a:r>
          </a:p>
          <a:p>
            <a:r>
              <a:rPr lang="pt-BR"/>
              <a:t>@router.put('/{curso_id}', </a:t>
            </a:r>
            <a:r>
              <a:rPr lang="pt-BR" err="1"/>
              <a:t>response_model</a:t>
            </a:r>
            <a:r>
              <a:rPr lang="pt-BR"/>
              <a:t>=</a:t>
            </a:r>
            <a:r>
              <a:rPr lang="pt-BR" err="1"/>
              <a:t>CursoSchema</a:t>
            </a:r>
            <a:r>
              <a:rPr lang="pt-BR"/>
              <a:t>, </a:t>
            </a:r>
            <a:r>
              <a:rPr lang="pt-BR" err="1"/>
              <a:t>status_code</a:t>
            </a:r>
            <a:r>
              <a:rPr lang="pt-BR"/>
              <a:t>=status.HTTP_202_ACCEPTED)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put_curso</a:t>
            </a:r>
            <a:r>
              <a:rPr lang="pt-BR"/>
              <a:t>(</a:t>
            </a:r>
            <a:r>
              <a:rPr lang="pt-BR" err="1"/>
              <a:t>curso_id</a:t>
            </a:r>
            <a:r>
              <a:rPr lang="pt-BR"/>
              <a:t>: </a:t>
            </a:r>
            <a:r>
              <a:rPr lang="pt-BR" err="1"/>
              <a:t>int</a:t>
            </a:r>
            <a:r>
              <a:rPr lang="pt-BR"/>
              <a:t>, curso: </a:t>
            </a:r>
            <a:r>
              <a:rPr lang="pt-BR" err="1"/>
              <a:t>CursoSchema</a:t>
            </a:r>
            <a:r>
              <a:rPr lang="pt-BR"/>
              <a:t>, </a:t>
            </a:r>
            <a:r>
              <a:rPr lang="pt-BR" err="1"/>
              <a:t>db</a:t>
            </a:r>
            <a:r>
              <a:rPr lang="pt-BR"/>
              <a:t>: </a:t>
            </a:r>
            <a:r>
              <a:rPr lang="pt-BR" err="1"/>
              <a:t>AsyncSession</a:t>
            </a:r>
            <a:r>
              <a:rPr lang="pt-BR"/>
              <a:t> = </a:t>
            </a:r>
            <a:r>
              <a:rPr lang="pt-BR" err="1"/>
              <a:t>Depends</a:t>
            </a:r>
            <a:r>
              <a:rPr lang="pt-BR"/>
              <a:t>(</a:t>
            </a:r>
            <a:r>
              <a:rPr lang="pt-BR" err="1"/>
              <a:t>get_session</a:t>
            </a:r>
            <a:r>
              <a:rPr lang="pt-BR"/>
              <a:t>)):</a:t>
            </a:r>
          </a:p>
          <a:p>
            <a:r>
              <a:rPr lang="pt-BR"/>
              <a:t>	</a:t>
            </a:r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with</a:t>
            </a:r>
            <a:r>
              <a:rPr lang="pt-BR"/>
              <a:t> </a:t>
            </a:r>
            <a:r>
              <a:rPr lang="pt-BR" err="1"/>
              <a:t>db</a:t>
            </a:r>
            <a:r>
              <a:rPr lang="pt-BR"/>
              <a:t> as </a:t>
            </a:r>
            <a:r>
              <a:rPr lang="pt-BR" err="1"/>
              <a:t>session</a:t>
            </a:r>
            <a:r>
              <a:rPr lang="pt-BR"/>
              <a:t>:</a:t>
            </a:r>
          </a:p>
          <a:p>
            <a:r>
              <a:rPr lang="pt-BR"/>
              <a:t>		query = </a:t>
            </a:r>
            <a:r>
              <a:rPr lang="pt-BR" err="1"/>
              <a:t>select</a:t>
            </a:r>
            <a:r>
              <a:rPr lang="pt-BR"/>
              <a:t>(</a:t>
            </a:r>
            <a:r>
              <a:rPr lang="pt-BR" err="1"/>
              <a:t>CursoModel</a:t>
            </a:r>
            <a:r>
              <a:rPr lang="pt-BR"/>
              <a:t>).</a:t>
            </a:r>
            <a:r>
              <a:rPr lang="pt-BR" err="1"/>
              <a:t>filter</a:t>
            </a:r>
            <a:r>
              <a:rPr lang="pt-BR"/>
              <a:t>(CursoModel.id == </a:t>
            </a:r>
            <a:r>
              <a:rPr lang="pt-BR" err="1"/>
              <a:t>curso_id</a:t>
            </a:r>
            <a:r>
              <a:rPr lang="pt-BR"/>
              <a:t>)</a:t>
            </a:r>
          </a:p>
          <a:p>
            <a:r>
              <a:rPr lang="pt-BR"/>
              <a:t>		</a:t>
            </a:r>
            <a:r>
              <a:rPr lang="pt-BR" err="1"/>
              <a:t>result</a:t>
            </a:r>
            <a:r>
              <a:rPr lang="pt-BR"/>
              <a:t> = </a:t>
            </a:r>
            <a:r>
              <a:rPr lang="pt-BR" err="1"/>
              <a:t>await</a:t>
            </a:r>
            <a:r>
              <a:rPr lang="pt-BR"/>
              <a:t> </a:t>
            </a:r>
            <a:r>
              <a:rPr lang="pt-BR" err="1"/>
              <a:t>session.execute</a:t>
            </a:r>
            <a:r>
              <a:rPr lang="pt-BR"/>
              <a:t>(query)</a:t>
            </a:r>
          </a:p>
          <a:p>
            <a:r>
              <a:rPr lang="pt-BR"/>
              <a:t>		</a:t>
            </a:r>
            <a:r>
              <a:rPr lang="pt-BR" err="1"/>
              <a:t>curso_up</a:t>
            </a:r>
            <a:r>
              <a:rPr lang="pt-BR"/>
              <a:t> = </a:t>
            </a:r>
            <a:r>
              <a:rPr lang="pt-BR" err="1"/>
              <a:t>result.scalar_one_or_none</a:t>
            </a:r>
            <a:r>
              <a:rPr lang="pt-BR"/>
              <a:t>()</a:t>
            </a:r>
          </a:p>
          <a:p>
            <a:r>
              <a:rPr lang="pt-BR"/>
              <a:t>		</a:t>
            </a:r>
            <a:r>
              <a:rPr lang="pt-BR" err="1"/>
              <a:t>if</a:t>
            </a:r>
            <a:r>
              <a:rPr lang="pt-BR"/>
              <a:t> </a:t>
            </a:r>
            <a:r>
              <a:rPr lang="pt-BR" err="1"/>
              <a:t>curso_up</a:t>
            </a:r>
            <a:r>
              <a:rPr lang="pt-BR"/>
              <a:t>:</a:t>
            </a:r>
          </a:p>
          <a:p>
            <a:r>
              <a:rPr lang="pt-BR"/>
              <a:t>			</a:t>
            </a:r>
            <a:r>
              <a:rPr lang="pt-BR" err="1"/>
              <a:t>curso_up.titulo</a:t>
            </a:r>
            <a:r>
              <a:rPr lang="pt-BR"/>
              <a:t> = </a:t>
            </a:r>
            <a:r>
              <a:rPr lang="pt-BR" err="1"/>
              <a:t>curso.titulo</a:t>
            </a:r>
            <a:endParaRPr lang="pt-BR"/>
          </a:p>
          <a:p>
            <a:r>
              <a:rPr lang="pt-BR"/>
              <a:t>			</a:t>
            </a:r>
            <a:r>
              <a:rPr lang="pt-BR" err="1"/>
              <a:t>curso_up.aulas</a:t>
            </a:r>
            <a:r>
              <a:rPr lang="pt-BR"/>
              <a:t> = </a:t>
            </a:r>
            <a:r>
              <a:rPr lang="pt-BR" err="1"/>
              <a:t>curso.aulas</a:t>
            </a:r>
            <a:endParaRPr lang="pt-BR"/>
          </a:p>
          <a:p>
            <a:r>
              <a:rPr lang="pt-BR"/>
              <a:t>			</a:t>
            </a:r>
            <a:r>
              <a:rPr lang="pt-BR" err="1"/>
              <a:t>curso_up.horas</a:t>
            </a:r>
            <a:r>
              <a:rPr lang="pt-BR"/>
              <a:t> = </a:t>
            </a:r>
            <a:r>
              <a:rPr lang="pt-BR" err="1"/>
              <a:t>curso.horas</a:t>
            </a:r>
            <a:endParaRPr lang="pt-BR"/>
          </a:p>
          <a:p>
            <a:r>
              <a:rPr lang="pt-BR"/>
              <a:t>			</a:t>
            </a:r>
            <a:r>
              <a:rPr lang="pt-BR" err="1"/>
              <a:t>curso_up.instrutor</a:t>
            </a:r>
            <a:r>
              <a:rPr lang="pt-BR"/>
              <a:t> = </a:t>
            </a:r>
            <a:r>
              <a:rPr lang="pt-BR" err="1"/>
              <a:t>curso.instrutor</a:t>
            </a:r>
            <a:endParaRPr lang="pt-BR"/>
          </a:p>
          <a:p>
            <a:r>
              <a:rPr lang="pt-BR"/>
              <a:t>			</a:t>
            </a:r>
            <a:r>
              <a:rPr lang="pt-BR" err="1"/>
              <a:t>await</a:t>
            </a:r>
            <a:r>
              <a:rPr lang="pt-BR"/>
              <a:t> </a:t>
            </a:r>
            <a:r>
              <a:rPr lang="pt-BR" err="1"/>
              <a:t>session.commit</a:t>
            </a:r>
            <a:r>
              <a:rPr lang="pt-BR"/>
              <a:t>()</a:t>
            </a:r>
          </a:p>
          <a:p>
            <a:r>
              <a:rPr lang="pt-BR"/>
              <a:t>			</a:t>
            </a:r>
            <a:r>
              <a:rPr lang="pt-BR" err="1"/>
              <a:t>return</a:t>
            </a:r>
            <a:r>
              <a:rPr lang="pt-BR"/>
              <a:t> </a:t>
            </a:r>
            <a:r>
              <a:rPr lang="pt-BR" err="1"/>
              <a:t>curso_up</a:t>
            </a:r>
            <a:endParaRPr lang="pt-BR"/>
          </a:p>
          <a:p>
            <a:r>
              <a:rPr lang="pt-BR"/>
              <a:t>		</a:t>
            </a:r>
            <a:r>
              <a:rPr lang="pt-BR" err="1"/>
              <a:t>else</a:t>
            </a:r>
            <a:r>
              <a:rPr lang="pt-BR"/>
              <a:t>:</a:t>
            </a:r>
          </a:p>
          <a:p>
            <a:r>
              <a:rPr lang="pt-BR"/>
              <a:t>			</a:t>
            </a:r>
            <a:r>
              <a:rPr lang="pt-BR" err="1"/>
              <a:t>raise</a:t>
            </a:r>
            <a:r>
              <a:rPr lang="pt-BR"/>
              <a:t>(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=status.HTTP_404_NOT_FOUND, </a:t>
            </a:r>
            <a:r>
              <a:rPr lang="pt-BR" err="1"/>
              <a:t>detail</a:t>
            </a:r>
            <a:r>
              <a:rPr lang="pt-BR"/>
              <a:t>="Curso não encontrado..."))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33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#DELETE CURSO</a:t>
            </a:r>
          </a:p>
          <a:p>
            <a:r>
              <a:rPr lang="pt-BR"/>
              <a:t>@router.delete('/{curso_id}', </a:t>
            </a:r>
            <a:r>
              <a:rPr lang="pt-BR" err="1"/>
              <a:t>status_code</a:t>
            </a:r>
            <a:r>
              <a:rPr lang="pt-BR"/>
              <a:t>=status.HTTP_204_NO_CONTENT)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delete_curso</a:t>
            </a:r>
            <a:r>
              <a:rPr lang="pt-BR"/>
              <a:t>(</a:t>
            </a:r>
            <a:r>
              <a:rPr lang="pt-BR" err="1"/>
              <a:t>curso_id</a:t>
            </a:r>
            <a:r>
              <a:rPr lang="pt-BR"/>
              <a:t>: </a:t>
            </a:r>
            <a:r>
              <a:rPr lang="pt-BR" err="1"/>
              <a:t>int</a:t>
            </a:r>
            <a:r>
              <a:rPr lang="pt-BR"/>
              <a:t>, </a:t>
            </a:r>
            <a:r>
              <a:rPr lang="pt-BR" err="1"/>
              <a:t>db</a:t>
            </a:r>
            <a:r>
              <a:rPr lang="pt-BR"/>
              <a:t>: </a:t>
            </a:r>
            <a:r>
              <a:rPr lang="pt-BR" err="1"/>
              <a:t>AsyncSession</a:t>
            </a:r>
            <a:r>
              <a:rPr lang="pt-BR"/>
              <a:t> = </a:t>
            </a:r>
            <a:r>
              <a:rPr lang="pt-BR" err="1"/>
              <a:t>Depends</a:t>
            </a:r>
            <a:r>
              <a:rPr lang="pt-BR"/>
              <a:t>(</a:t>
            </a:r>
            <a:r>
              <a:rPr lang="pt-BR" err="1"/>
              <a:t>get_session</a:t>
            </a:r>
            <a:r>
              <a:rPr lang="pt-BR"/>
              <a:t>)):</a:t>
            </a:r>
          </a:p>
          <a:p>
            <a:r>
              <a:rPr lang="pt-BR"/>
              <a:t>    </a:t>
            </a:r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with</a:t>
            </a:r>
            <a:r>
              <a:rPr lang="pt-BR"/>
              <a:t> </a:t>
            </a:r>
            <a:r>
              <a:rPr lang="pt-BR" err="1"/>
              <a:t>db</a:t>
            </a:r>
            <a:r>
              <a:rPr lang="pt-BR"/>
              <a:t> as </a:t>
            </a:r>
            <a:r>
              <a:rPr lang="pt-BR" err="1"/>
              <a:t>session</a:t>
            </a:r>
            <a:r>
              <a:rPr lang="pt-BR"/>
              <a:t>:</a:t>
            </a:r>
          </a:p>
          <a:p>
            <a:r>
              <a:rPr lang="pt-BR"/>
              <a:t>        query = </a:t>
            </a:r>
            <a:r>
              <a:rPr lang="pt-BR" err="1"/>
              <a:t>select</a:t>
            </a:r>
            <a:r>
              <a:rPr lang="pt-BR"/>
              <a:t>(</a:t>
            </a:r>
            <a:r>
              <a:rPr lang="pt-BR" err="1"/>
              <a:t>CursoModel</a:t>
            </a:r>
            <a:r>
              <a:rPr lang="pt-BR"/>
              <a:t>).</a:t>
            </a:r>
            <a:r>
              <a:rPr lang="pt-BR" err="1"/>
              <a:t>filter</a:t>
            </a:r>
            <a:r>
              <a:rPr lang="pt-BR"/>
              <a:t>(CursoModel.id == </a:t>
            </a:r>
            <a:r>
              <a:rPr lang="pt-BR" err="1"/>
              <a:t>curso_id</a:t>
            </a:r>
            <a:r>
              <a:rPr lang="pt-BR"/>
              <a:t>)</a:t>
            </a:r>
          </a:p>
          <a:p>
            <a:r>
              <a:rPr lang="pt-BR"/>
              <a:t>        </a:t>
            </a:r>
            <a:r>
              <a:rPr lang="pt-BR" err="1"/>
              <a:t>result</a:t>
            </a:r>
            <a:r>
              <a:rPr lang="pt-BR"/>
              <a:t> = </a:t>
            </a:r>
            <a:r>
              <a:rPr lang="pt-BR" err="1"/>
              <a:t>await</a:t>
            </a:r>
            <a:r>
              <a:rPr lang="pt-BR"/>
              <a:t> </a:t>
            </a:r>
            <a:r>
              <a:rPr lang="pt-BR" err="1"/>
              <a:t>session.execute</a:t>
            </a:r>
            <a:r>
              <a:rPr lang="pt-BR"/>
              <a:t>(query)</a:t>
            </a:r>
          </a:p>
          <a:p>
            <a:r>
              <a:rPr lang="pt-BR"/>
              <a:t>        </a:t>
            </a:r>
            <a:r>
              <a:rPr lang="pt-BR" err="1"/>
              <a:t>curso_del</a:t>
            </a:r>
            <a:r>
              <a:rPr lang="pt-BR"/>
              <a:t> = </a:t>
            </a:r>
            <a:r>
              <a:rPr lang="pt-BR" err="1"/>
              <a:t>result.scalar_one_or_none</a:t>
            </a:r>
            <a:r>
              <a:rPr lang="pt-BR"/>
              <a:t>()</a:t>
            </a:r>
          </a:p>
          <a:p>
            <a:r>
              <a:rPr lang="pt-BR"/>
              <a:t>        </a:t>
            </a:r>
            <a:r>
              <a:rPr lang="pt-BR" err="1"/>
              <a:t>if</a:t>
            </a:r>
            <a:r>
              <a:rPr lang="pt-BR"/>
              <a:t> </a:t>
            </a:r>
            <a:r>
              <a:rPr lang="pt-BR" err="1"/>
              <a:t>curso_del</a:t>
            </a:r>
            <a:r>
              <a:rPr lang="pt-BR"/>
              <a:t>:</a:t>
            </a:r>
          </a:p>
          <a:p>
            <a:r>
              <a:rPr lang="pt-BR"/>
              <a:t>            </a:t>
            </a:r>
            <a:r>
              <a:rPr lang="pt-BR" err="1"/>
              <a:t>await</a:t>
            </a:r>
            <a:r>
              <a:rPr lang="pt-BR"/>
              <a:t> </a:t>
            </a:r>
            <a:r>
              <a:rPr lang="pt-BR" err="1"/>
              <a:t>session.delete</a:t>
            </a:r>
            <a:r>
              <a:rPr lang="pt-BR"/>
              <a:t>(</a:t>
            </a:r>
            <a:r>
              <a:rPr lang="pt-BR" err="1"/>
              <a:t>curso_del</a:t>
            </a:r>
            <a:r>
              <a:rPr lang="pt-BR"/>
              <a:t>)</a:t>
            </a:r>
          </a:p>
          <a:p>
            <a:r>
              <a:rPr lang="pt-BR"/>
              <a:t>            </a:t>
            </a:r>
            <a:r>
              <a:rPr lang="pt-BR" err="1"/>
              <a:t>await</a:t>
            </a:r>
            <a:r>
              <a:rPr lang="pt-BR"/>
              <a:t> </a:t>
            </a:r>
            <a:r>
              <a:rPr lang="pt-BR" err="1"/>
              <a:t>session.commit</a:t>
            </a:r>
            <a:r>
              <a:rPr lang="pt-BR"/>
              <a:t>()</a:t>
            </a:r>
          </a:p>
          <a:p>
            <a:r>
              <a:rPr lang="pt-BR"/>
              <a:t>            </a:t>
            </a:r>
            <a:r>
              <a:rPr lang="pt-BR" err="1"/>
              <a:t>return</a:t>
            </a:r>
            <a:r>
              <a:rPr lang="pt-BR"/>
              <a:t> Response(</a:t>
            </a:r>
            <a:r>
              <a:rPr lang="pt-BR" err="1"/>
              <a:t>status_code</a:t>
            </a:r>
            <a:r>
              <a:rPr lang="pt-BR"/>
              <a:t>=status.HTTP_204_NO_CONTENT)</a:t>
            </a:r>
          </a:p>
          <a:p>
            <a:r>
              <a:rPr lang="pt-BR"/>
              <a:t>        </a:t>
            </a:r>
            <a:r>
              <a:rPr lang="pt-BR" err="1"/>
              <a:t>else</a:t>
            </a:r>
            <a:r>
              <a:rPr lang="pt-BR"/>
              <a:t>:</a:t>
            </a:r>
          </a:p>
          <a:p>
            <a:r>
              <a:rPr lang="pt-BR"/>
              <a:t>            </a:t>
            </a:r>
            <a:r>
              <a:rPr lang="pt-BR" err="1"/>
              <a:t>raise</a:t>
            </a:r>
            <a:r>
              <a:rPr lang="pt-BR"/>
              <a:t>(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=status.HTTP_404_NOT_FOUND, </a:t>
            </a:r>
            <a:r>
              <a:rPr lang="pt-BR" err="1"/>
              <a:t>detail</a:t>
            </a:r>
            <a:r>
              <a:rPr lang="pt-BR"/>
              <a:t>="Curso não encontrado..."))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70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default_path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"c:\\Users\\auc2ca\\Desktop\\fast_api"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sys.path.append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default_path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sessionmaker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create_async_engine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AsyncEngine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core.configs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settings</a:t>
            </a:r>
          </a:p>
          <a:p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settings.DB_URL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#sessionmaker retorna uma classe para nós!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#ele que vai abrir e fechar a conexão com nosso banco de dados!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sessionmaker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autocommit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autoflush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expire_on_commit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_=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engine</a:t>
            </a:r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b="0" u="none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arquivo de config.py é parecido com o arquivo de settings do Django, onde pode ser acessado de qualquer lugar dentro de nossa aplicação.</a:t>
            </a:r>
          </a:p>
          <a:p>
            <a:endParaRPr lang="pt-BR"/>
          </a:p>
          <a:p>
            <a:r>
              <a:rPr lang="pt-BR" b="1" u="sng" err="1"/>
              <a:t>Etscursos</a:t>
            </a:r>
            <a:r>
              <a:rPr lang="pt-BR"/>
              <a:t> é um nome de banco que criamos anteriormente, criaremos um banco para o nosso projeto posteriormente.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err="1"/>
              <a:t>pip</a:t>
            </a:r>
            <a:r>
              <a:rPr lang="pt-BR"/>
              <a:t> </a:t>
            </a:r>
            <a:r>
              <a:rPr lang="pt-BR" err="1"/>
              <a:t>install</a:t>
            </a:r>
            <a:r>
              <a:rPr lang="pt-BR"/>
              <a:t> </a:t>
            </a:r>
            <a:r>
              <a:rPr lang="pt-BR" err="1"/>
              <a:t>pydantic</a:t>
            </a:r>
            <a:r>
              <a:rPr lang="pt-BR"/>
              <a:t>-settings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#from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#OLD</a:t>
            </a: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#from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pydantic_settings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#NEW</a:t>
            </a:r>
          </a:p>
          <a:p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pydantic.v1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#NEW</a:t>
            </a: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#from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sqlalchemy.ext.declarative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declarative_base</a:t>
            </a:r>
            <a:endParaRPr lang="pt-B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declarative_base</a:t>
            </a:r>
            <a:endParaRPr lang="pt-B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Settings(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"""</a:t>
            </a: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		Configurações gerais utilizadas em nossa aplicação!</a:t>
            </a: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"""</a:t>
            </a: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API_V1_STR: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'/api/v1' #não precisar inserir via hard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coding</a:t>
            </a:r>
            <a:endParaRPr lang="pt-B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DB_URL: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'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mysql+asyncmy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://root@127.0.0.1:3306/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etscursos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#ideal serial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user:password</a:t>
            </a:r>
            <a:endParaRPr lang="pt-B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declarative_base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#serve para que os models herdem todos os recursos do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case_sensitive</a:t>
            </a:r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settings = Settings() #declarando a variável aqui, em qualquer lugar que</a:t>
            </a:r>
          </a:p>
          <a:p>
            <a:r>
              <a:rPr lang="pt-B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#eu importar o arquivo terei acesso a essas configurações!</a:t>
            </a:r>
          </a:p>
          <a:p>
            <a:b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PORQUE DIABOS FOI CRIADA UMA CLASSE DENTRO DE UMA CLASSE???</a:t>
            </a:r>
          </a:p>
          <a:p>
            <a:endParaRPr lang="pt-BR"/>
          </a:p>
          <a:p>
            <a:r>
              <a:rPr lang="pt-BR" b="0" i="0">
                <a:solidFill>
                  <a:srgbClr val="232629"/>
                </a:solidFill>
                <a:effectLst/>
                <a:latin typeface="-apple-system"/>
              </a:rPr>
              <a:t>É possível, mas tem utilidade limitada: só serve quando você quer usar a classe interna como um "</a:t>
            </a:r>
            <a:r>
              <a:rPr lang="pt-BR" b="0" i="0" err="1">
                <a:solidFill>
                  <a:srgbClr val="232629"/>
                </a:solidFill>
                <a:effectLst/>
                <a:latin typeface="-apple-system"/>
              </a:rPr>
              <a:t>namespace</a:t>
            </a:r>
            <a:r>
              <a:rPr lang="pt-BR" b="0" i="0">
                <a:solidFill>
                  <a:srgbClr val="232629"/>
                </a:solidFill>
                <a:effectLst/>
                <a:latin typeface="-apple-system"/>
              </a:rPr>
              <a:t>", e nunca vai querer criar uma instância dela</a:t>
            </a:r>
            <a:endParaRPr lang="pt-BR"/>
          </a:p>
          <a:p>
            <a:r>
              <a:rPr lang="pt-BR" b="0" i="0">
                <a:solidFill>
                  <a:srgbClr val="232629"/>
                </a:solidFill>
                <a:effectLst/>
                <a:latin typeface="-apple-system"/>
              </a:rPr>
              <a:t>Isso é utilizado quando você quer deixar alguns parâmetros para a classe, mas não quer deixar esses parâmetros direto como atributos da classe. </a:t>
            </a:r>
            <a:endParaRPr lang="pt-BR"/>
          </a:p>
          <a:p>
            <a:endParaRPr lang="pt-BR" b="0" i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pt-BR" b="0" i="0">
                <a:solidFill>
                  <a:srgbClr val="232629"/>
                </a:solidFill>
                <a:effectLst/>
                <a:latin typeface="-apple-system"/>
              </a:rPr>
              <a:t>Fica encapsulado e protegido de uso indevido e gera menos preocupações externa.</a:t>
            </a:r>
          </a:p>
          <a:p>
            <a:endParaRPr lang="pt-BR" b="0" i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pt-BR" b="0" i="0">
                <a:solidFill>
                  <a:srgbClr val="232629"/>
                </a:solidFill>
                <a:effectLst/>
                <a:latin typeface="-apple-system"/>
              </a:rPr>
              <a:t>Tudo que é público tem que tomar mais cuidado, não só com ele em si, mas qualquer coisa que criar precisa ser feito de forma a não conflitar com o que existe. Em escopo geral isso vai se tornando muito complicado.</a:t>
            </a: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4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Cada vez que um usuário acessa, é criada uma conexão, mas sempre é necessário fechá-la!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pt-BR" b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core.database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Session</a:t>
            </a:r>
            <a:endParaRPr lang="pt-BR" b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: #função vai ter como retorno um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pt-BR" b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#é um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"sem ser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" -&gt; ele devolve a sessão mas mantém a função viva!</a:t>
            </a:r>
          </a:p>
          <a:p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session.close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() #após utilizar a sessão com o banco, ai sim, finalizamos ela</a:t>
            </a: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75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r>
              <a:rPr lang="pt-BR" err="1"/>
              <a:t>import</a:t>
            </a:r>
            <a:r>
              <a:rPr lang="pt-BR"/>
              <a:t> sys</a:t>
            </a:r>
          </a:p>
          <a:p>
            <a:r>
              <a:rPr lang="pt-BR" err="1"/>
              <a:t>core_path</a:t>
            </a:r>
            <a:r>
              <a:rPr lang="pt-BR"/>
              <a:t> = </a:t>
            </a:r>
            <a:r>
              <a:rPr lang="pt-BR" err="1"/>
              <a:t>sys.path</a:t>
            </a:r>
            <a:r>
              <a:rPr lang="pt-BR"/>
              <a:t>[0][:-7]</a:t>
            </a:r>
          </a:p>
          <a:p>
            <a:r>
              <a:rPr lang="pt-BR" err="1"/>
              <a:t>sys.path.append</a:t>
            </a:r>
            <a:r>
              <a:rPr lang="pt-BR"/>
              <a:t>(</a:t>
            </a:r>
            <a:r>
              <a:rPr lang="pt-BR" err="1"/>
              <a:t>core_path</a:t>
            </a:r>
            <a:r>
              <a:rPr lang="pt-BR"/>
              <a:t>)</a:t>
            </a:r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core.configs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settings</a:t>
            </a:r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sqlalchemy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Column</a:t>
            </a:r>
            <a:r>
              <a:rPr lang="pt-BR"/>
              <a:t>, </a:t>
            </a:r>
            <a:r>
              <a:rPr lang="pt-BR" err="1"/>
              <a:t>Integer</a:t>
            </a:r>
            <a:r>
              <a:rPr lang="pt-BR"/>
              <a:t>, </a:t>
            </a:r>
            <a:r>
              <a:rPr lang="pt-BR" err="1"/>
              <a:t>String</a:t>
            </a:r>
            <a:endParaRPr lang="pt-BR"/>
          </a:p>
          <a:p>
            <a:r>
              <a:rPr lang="pt-BR"/>
              <a:t>#DBBaseModel é a classe declarativa do </a:t>
            </a:r>
            <a:r>
              <a:rPr lang="pt-BR" err="1"/>
              <a:t>SQl</a:t>
            </a:r>
            <a:r>
              <a:rPr lang="pt-BR"/>
              <a:t> </a:t>
            </a:r>
            <a:r>
              <a:rPr lang="pt-BR" err="1"/>
              <a:t>Alchemy</a:t>
            </a:r>
            <a:endParaRPr lang="pt-BR"/>
          </a:p>
          <a:p>
            <a:r>
              <a:rPr lang="pt-BR" err="1"/>
              <a:t>class</a:t>
            </a:r>
            <a:r>
              <a:rPr lang="pt-BR"/>
              <a:t> </a:t>
            </a:r>
            <a:r>
              <a:rPr lang="pt-BR" err="1"/>
              <a:t>CursoModel</a:t>
            </a:r>
            <a:r>
              <a:rPr lang="pt-BR"/>
              <a:t>(</a:t>
            </a:r>
            <a:r>
              <a:rPr lang="pt-BR" err="1"/>
              <a:t>settings.DBBaseModel</a:t>
            </a:r>
            <a:r>
              <a:rPr lang="pt-BR"/>
              <a:t>):</a:t>
            </a:r>
          </a:p>
          <a:p>
            <a:r>
              <a:rPr lang="pt-BR"/>
              <a:t>    __</a:t>
            </a:r>
            <a:r>
              <a:rPr lang="pt-BR" err="1"/>
              <a:t>tablename</a:t>
            </a:r>
            <a:r>
              <a:rPr lang="pt-BR"/>
              <a:t>__ = "cursos"</a:t>
            </a:r>
          </a:p>
          <a:p>
            <a:r>
              <a:rPr lang="pt-BR"/>
              <a:t>    #__table_args__ = {'</a:t>
            </a:r>
            <a:r>
              <a:rPr lang="pt-BR" err="1"/>
              <a:t>extend_existing</a:t>
            </a:r>
            <a:r>
              <a:rPr lang="pt-BR"/>
              <a:t>': </a:t>
            </a:r>
            <a:r>
              <a:rPr lang="pt-BR" err="1"/>
              <a:t>True</a:t>
            </a:r>
            <a:r>
              <a:rPr lang="pt-BR"/>
              <a:t>}</a:t>
            </a:r>
          </a:p>
          <a:p>
            <a:r>
              <a:rPr lang="pt-BR"/>
              <a:t>    id: </a:t>
            </a:r>
            <a:r>
              <a:rPr lang="pt-BR" err="1"/>
              <a:t>int</a:t>
            </a:r>
            <a:r>
              <a:rPr lang="pt-BR"/>
              <a:t> = </a:t>
            </a:r>
            <a:r>
              <a:rPr lang="pt-BR" err="1"/>
              <a:t>Column</a:t>
            </a:r>
            <a:r>
              <a:rPr lang="pt-BR"/>
              <a:t>(</a:t>
            </a:r>
            <a:r>
              <a:rPr lang="pt-BR" err="1"/>
              <a:t>Integer</a:t>
            </a:r>
            <a:r>
              <a:rPr lang="pt-BR"/>
              <a:t>, </a:t>
            </a:r>
            <a:r>
              <a:rPr lang="pt-BR" err="1"/>
              <a:t>primary_key</a:t>
            </a:r>
            <a:r>
              <a:rPr lang="pt-BR"/>
              <a:t>=</a:t>
            </a:r>
            <a:r>
              <a:rPr lang="pt-BR" err="1"/>
              <a:t>True</a:t>
            </a:r>
            <a:r>
              <a:rPr lang="pt-BR"/>
              <a:t>, </a:t>
            </a:r>
            <a:r>
              <a:rPr lang="pt-BR" err="1"/>
              <a:t>autoincrement</a:t>
            </a:r>
            <a:r>
              <a:rPr lang="pt-BR"/>
              <a:t>=</a:t>
            </a:r>
            <a:r>
              <a:rPr lang="pt-BR" err="1"/>
              <a:t>True</a:t>
            </a:r>
            <a:r>
              <a:rPr lang="pt-BR"/>
              <a:t>)</a:t>
            </a:r>
          </a:p>
          <a:p>
            <a:r>
              <a:rPr lang="pt-BR"/>
              <a:t>    titulo: </a:t>
            </a:r>
            <a:r>
              <a:rPr lang="pt-BR" err="1"/>
              <a:t>str</a:t>
            </a:r>
            <a:r>
              <a:rPr lang="pt-BR"/>
              <a:t> = </a:t>
            </a:r>
            <a:r>
              <a:rPr lang="pt-BR" err="1"/>
              <a:t>Column</a:t>
            </a:r>
            <a:r>
              <a:rPr lang="pt-BR"/>
              <a:t>(</a:t>
            </a:r>
            <a:r>
              <a:rPr lang="pt-BR" err="1"/>
              <a:t>String</a:t>
            </a:r>
            <a:r>
              <a:rPr lang="pt-BR"/>
              <a:t>(100))</a:t>
            </a:r>
          </a:p>
          <a:p>
            <a:r>
              <a:rPr lang="pt-BR"/>
              <a:t>    horas: </a:t>
            </a:r>
            <a:r>
              <a:rPr lang="pt-BR" err="1"/>
              <a:t>int</a:t>
            </a:r>
            <a:r>
              <a:rPr lang="pt-BR"/>
              <a:t> = </a:t>
            </a:r>
            <a:r>
              <a:rPr lang="pt-BR" err="1"/>
              <a:t>Column</a:t>
            </a:r>
            <a:r>
              <a:rPr lang="pt-BR"/>
              <a:t>(</a:t>
            </a:r>
            <a:r>
              <a:rPr lang="pt-BR" err="1"/>
              <a:t>Integer</a:t>
            </a:r>
            <a:r>
              <a:rPr lang="pt-BR"/>
              <a:t>)</a:t>
            </a:r>
          </a:p>
          <a:p>
            <a:r>
              <a:rPr lang="pt-BR"/>
              <a:t>    aulas: </a:t>
            </a:r>
            <a:r>
              <a:rPr lang="pt-BR" err="1"/>
              <a:t>int</a:t>
            </a:r>
            <a:r>
              <a:rPr lang="pt-BR"/>
              <a:t> = </a:t>
            </a:r>
            <a:r>
              <a:rPr lang="pt-BR" err="1"/>
              <a:t>Column</a:t>
            </a:r>
            <a:r>
              <a:rPr lang="pt-BR"/>
              <a:t>(</a:t>
            </a:r>
            <a:r>
              <a:rPr lang="pt-BR" err="1"/>
              <a:t>Integer</a:t>
            </a:r>
            <a:r>
              <a:rPr lang="pt-BR"/>
              <a:t>)</a:t>
            </a:r>
          </a:p>
          <a:p>
            <a:r>
              <a:rPr lang="pt-BR"/>
              <a:t>    instrutor: </a:t>
            </a:r>
            <a:r>
              <a:rPr lang="pt-BR" err="1"/>
              <a:t>str</a:t>
            </a:r>
            <a:r>
              <a:rPr lang="pt-BR"/>
              <a:t> = </a:t>
            </a:r>
            <a:r>
              <a:rPr lang="pt-BR" err="1"/>
              <a:t>Column</a:t>
            </a:r>
            <a:r>
              <a:rPr lang="pt-BR"/>
              <a:t>(</a:t>
            </a:r>
            <a:r>
              <a:rPr lang="pt-BR" err="1"/>
              <a:t>String</a:t>
            </a:r>
            <a:r>
              <a:rPr lang="pt-BR"/>
              <a:t>(100))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16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#Arquivo apenas para facilitar a utilização posteriormente...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models.curso_model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96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 colocarmos o código do </a:t>
            </a:r>
            <a:r>
              <a:rPr lang="pt-BR" err="1"/>
              <a:t>curso_schema</a:t>
            </a:r>
            <a:r>
              <a:rPr lang="pt-BR"/>
              <a:t> e do </a:t>
            </a:r>
            <a:r>
              <a:rPr lang="pt-BR" err="1"/>
              <a:t>curso_model</a:t>
            </a:r>
            <a:r>
              <a:rPr lang="pt-BR"/>
              <a:t> lado a lado notaremos que seria praticamente o mesmo código, porém um herda do SQL </a:t>
            </a:r>
            <a:r>
              <a:rPr lang="pt-BR" err="1"/>
              <a:t>Alchemy</a:t>
            </a:r>
            <a:r>
              <a:rPr lang="pt-BR"/>
              <a:t> e outro do </a:t>
            </a:r>
            <a:r>
              <a:rPr lang="pt-BR" err="1"/>
              <a:t>Pydantic</a:t>
            </a:r>
            <a:r>
              <a:rPr lang="pt-BR"/>
              <a:t>!</a:t>
            </a:r>
          </a:p>
          <a:p>
            <a:endParaRPr lang="pt-BR"/>
          </a:p>
          <a:p>
            <a:r>
              <a:rPr lang="pt-BR"/>
              <a:t>A parte do SQL </a:t>
            </a:r>
            <a:r>
              <a:rPr lang="pt-BR" err="1"/>
              <a:t>Alchemy</a:t>
            </a:r>
            <a:r>
              <a:rPr lang="pt-BR"/>
              <a:t> é relacionada à banco de dados -&gt; OO do Python + DB</a:t>
            </a:r>
          </a:p>
          <a:p>
            <a:endParaRPr lang="pt-BR"/>
          </a:p>
          <a:p>
            <a:r>
              <a:rPr lang="pt-BR" u="none"/>
              <a:t>A parte do </a:t>
            </a:r>
            <a:r>
              <a:rPr lang="pt-BR" err="1"/>
              <a:t>Pydantic</a:t>
            </a:r>
            <a:r>
              <a:rPr lang="pt-BR" u="none"/>
              <a:t> é relacionada ao funcionamento da API: JSON -&gt; seus Dados OU Seus Dados -&gt; JSON</a:t>
            </a:r>
          </a:p>
          <a:p>
            <a:endParaRPr lang="pt-BR" u="none"/>
          </a:p>
          <a:p>
            <a:r>
              <a:rPr lang="pt-BR" u="none"/>
              <a:t>É como se estivéssemos montando os dois lados de uma ponte.</a:t>
            </a:r>
          </a:p>
          <a:p>
            <a:endParaRPr lang="pt-BR" u="none"/>
          </a:p>
          <a:p>
            <a:r>
              <a:rPr lang="pt-BR"/>
              <a:t>Eu posso montar vários </a:t>
            </a:r>
            <a:r>
              <a:rPr lang="pt-BR" err="1"/>
              <a:t>schemas</a:t>
            </a:r>
            <a:r>
              <a:rPr lang="pt-BR"/>
              <a:t> para um mesmo model -&gt; Validações Diferentes</a:t>
            </a:r>
          </a:p>
          <a:p>
            <a:r>
              <a:rPr lang="pt-BR"/>
              <a:t>Cada um deve ter seu nome...</a:t>
            </a:r>
          </a:p>
          <a:p>
            <a:endParaRPr lang="pt-BR" u="none"/>
          </a:p>
          <a:p>
            <a:endParaRPr lang="pt-BR" u="none"/>
          </a:p>
          <a:p>
            <a:endParaRPr lang="pt-BR" u="none"/>
          </a:p>
          <a:p>
            <a:r>
              <a:rPr lang="pt-BR" u="none" err="1"/>
              <a:t>from</a:t>
            </a:r>
            <a:r>
              <a:rPr lang="pt-BR" u="none"/>
              <a:t> </a:t>
            </a:r>
            <a:r>
              <a:rPr lang="pt-BR" u="none" err="1"/>
              <a:t>typing</a:t>
            </a:r>
            <a:r>
              <a:rPr lang="pt-BR" u="none"/>
              <a:t> </a:t>
            </a:r>
            <a:r>
              <a:rPr lang="pt-BR" u="none" err="1"/>
              <a:t>import</a:t>
            </a:r>
            <a:r>
              <a:rPr lang="pt-BR" u="none"/>
              <a:t> </a:t>
            </a:r>
            <a:r>
              <a:rPr lang="pt-BR" u="none" err="1"/>
              <a:t>Optional</a:t>
            </a:r>
            <a:endParaRPr lang="pt-BR" u="none"/>
          </a:p>
          <a:p>
            <a:r>
              <a:rPr lang="pt-BR" u="none" err="1"/>
              <a:t>from</a:t>
            </a:r>
            <a:r>
              <a:rPr lang="pt-BR" u="none"/>
              <a:t> </a:t>
            </a:r>
            <a:r>
              <a:rPr lang="pt-BR" u="none" err="1"/>
              <a:t>pydantic</a:t>
            </a:r>
            <a:r>
              <a:rPr lang="pt-BR" u="none"/>
              <a:t> </a:t>
            </a:r>
            <a:r>
              <a:rPr lang="pt-BR" u="none" err="1"/>
              <a:t>import</a:t>
            </a:r>
            <a:r>
              <a:rPr lang="pt-BR" u="none"/>
              <a:t> </a:t>
            </a:r>
            <a:r>
              <a:rPr lang="pt-BR" u="none" err="1"/>
              <a:t>BaseModel</a:t>
            </a:r>
            <a:r>
              <a:rPr lang="pt-BR" u="none"/>
              <a:t> as </a:t>
            </a:r>
            <a:r>
              <a:rPr lang="pt-BR" u="none" err="1"/>
              <a:t>SchemaBaseModel</a:t>
            </a:r>
            <a:endParaRPr lang="pt-BR" u="none"/>
          </a:p>
          <a:p>
            <a:r>
              <a:rPr lang="pt-BR" u="none"/>
              <a:t>#Como o SQL </a:t>
            </a:r>
            <a:r>
              <a:rPr lang="pt-BR" u="none" err="1"/>
              <a:t>Alchemy</a:t>
            </a:r>
            <a:r>
              <a:rPr lang="pt-BR" u="none"/>
              <a:t> tem o </a:t>
            </a:r>
            <a:r>
              <a:rPr lang="pt-BR" u="none" err="1"/>
              <a:t>BaseModel</a:t>
            </a:r>
            <a:r>
              <a:rPr lang="pt-BR" u="none"/>
              <a:t> dele, não poderemos confundir...</a:t>
            </a:r>
          </a:p>
          <a:p>
            <a:r>
              <a:rPr lang="pt-BR" u="none" err="1"/>
              <a:t>class</a:t>
            </a:r>
            <a:r>
              <a:rPr lang="pt-BR" u="none"/>
              <a:t> </a:t>
            </a:r>
            <a:r>
              <a:rPr lang="pt-BR" u="none" err="1"/>
              <a:t>CursoSchema</a:t>
            </a:r>
            <a:r>
              <a:rPr lang="pt-BR" u="none"/>
              <a:t>(</a:t>
            </a:r>
            <a:r>
              <a:rPr lang="pt-BR" u="none" err="1"/>
              <a:t>SchemaBaseModel</a:t>
            </a:r>
            <a:r>
              <a:rPr lang="pt-BR" u="none"/>
              <a:t>):</a:t>
            </a:r>
          </a:p>
          <a:p>
            <a:r>
              <a:rPr lang="pt-BR" u="none"/>
              <a:t>	id: </a:t>
            </a:r>
            <a:r>
              <a:rPr lang="pt-BR" u="none" err="1"/>
              <a:t>Optional</a:t>
            </a:r>
            <a:r>
              <a:rPr lang="pt-BR" u="none"/>
              <a:t>[</a:t>
            </a:r>
            <a:r>
              <a:rPr lang="pt-BR" u="none" err="1"/>
              <a:t>int</a:t>
            </a:r>
            <a:r>
              <a:rPr lang="pt-BR" u="none"/>
              <a:t>] = </a:t>
            </a:r>
            <a:r>
              <a:rPr lang="pt-BR" u="none" err="1"/>
              <a:t>None</a:t>
            </a:r>
            <a:endParaRPr lang="pt-BR" u="none"/>
          </a:p>
          <a:p>
            <a:r>
              <a:rPr lang="pt-BR" u="none"/>
              <a:t>	titulo: </a:t>
            </a:r>
            <a:r>
              <a:rPr lang="pt-BR" u="none" err="1"/>
              <a:t>str</a:t>
            </a:r>
            <a:endParaRPr lang="pt-BR" u="none"/>
          </a:p>
          <a:p>
            <a:r>
              <a:rPr lang="pt-BR" u="none"/>
              <a:t>	aulas: </a:t>
            </a:r>
            <a:r>
              <a:rPr lang="pt-BR" u="none" err="1"/>
              <a:t>int</a:t>
            </a:r>
            <a:endParaRPr lang="pt-BR" u="none"/>
          </a:p>
          <a:p>
            <a:r>
              <a:rPr lang="pt-BR" u="none"/>
              <a:t>	horas: </a:t>
            </a:r>
            <a:r>
              <a:rPr lang="pt-BR" u="none" err="1"/>
              <a:t>int</a:t>
            </a:r>
            <a:endParaRPr lang="pt-BR" u="none"/>
          </a:p>
          <a:p>
            <a:r>
              <a:rPr lang="pt-BR" u="none"/>
              <a:t>	instrutor: </a:t>
            </a:r>
            <a:r>
              <a:rPr lang="pt-BR" u="none" err="1"/>
              <a:t>str</a:t>
            </a:r>
            <a:endParaRPr lang="pt-BR" u="none"/>
          </a:p>
          <a:p>
            <a:r>
              <a:rPr lang="pt-BR" u="none"/>
              <a:t>	</a:t>
            </a:r>
            <a:r>
              <a:rPr lang="pt-BR" u="none" err="1"/>
              <a:t>class</a:t>
            </a:r>
            <a:r>
              <a:rPr lang="pt-BR" u="none"/>
              <a:t> </a:t>
            </a:r>
            <a:r>
              <a:rPr lang="pt-BR" u="none" err="1"/>
              <a:t>Config</a:t>
            </a:r>
            <a:r>
              <a:rPr lang="pt-BR" u="none"/>
              <a:t>:</a:t>
            </a:r>
          </a:p>
          <a:p>
            <a:r>
              <a:rPr lang="pt-BR" u="none"/>
              <a:t>		</a:t>
            </a:r>
            <a:r>
              <a:rPr lang="pt-BR" u="none" err="1"/>
              <a:t>from_attributes</a:t>
            </a:r>
            <a:r>
              <a:rPr lang="pt-BR" u="none"/>
              <a:t> = </a:t>
            </a:r>
            <a:r>
              <a:rPr lang="pt-BR" u="none" err="1"/>
              <a:t>True</a:t>
            </a:r>
            <a:endParaRPr lang="pt-BR" u="none"/>
          </a:p>
          <a:p>
            <a:endParaRPr lang="pt-BR" u="none"/>
          </a:p>
          <a:p>
            <a:endParaRPr lang="pt-BR" u="none"/>
          </a:p>
          <a:p>
            <a:endParaRPr lang="pt-BR" u="none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283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r>
              <a:rPr lang="pt-BR"/>
              <a:t>ANTES DE EXECUTAR, lembrar de criar o banco de dados!</a:t>
            </a:r>
          </a:p>
          <a:p>
            <a:endParaRPr lang="pt-BR"/>
          </a:p>
          <a:p>
            <a:endParaRPr lang="pt-BR" u="none"/>
          </a:p>
          <a:p>
            <a:endParaRPr lang="pt-BR" u="none"/>
          </a:p>
          <a:p>
            <a:endParaRPr lang="pt-BR" u="none"/>
          </a:p>
          <a:p>
            <a:endParaRPr lang="pt-BR" u="none"/>
          </a:p>
          <a:p>
            <a:r>
              <a:rPr lang="en-US" u="none"/>
              <a:t>from </a:t>
            </a:r>
            <a:r>
              <a:rPr lang="en-US" u="none" err="1"/>
              <a:t>core.configs</a:t>
            </a:r>
            <a:r>
              <a:rPr lang="en-US" u="none"/>
              <a:t> import settings</a:t>
            </a:r>
          </a:p>
          <a:p>
            <a:r>
              <a:rPr lang="en-US" u="none"/>
              <a:t>from </a:t>
            </a:r>
            <a:r>
              <a:rPr lang="en-US" u="none" err="1"/>
              <a:t>core.database</a:t>
            </a:r>
            <a:r>
              <a:rPr lang="en-US" u="none"/>
              <a:t> import engine</a:t>
            </a:r>
          </a:p>
          <a:p>
            <a:endParaRPr lang="en-US" u="none"/>
          </a:p>
          <a:p>
            <a:r>
              <a:rPr lang="en-US" u="none"/>
              <a:t>async def </a:t>
            </a:r>
            <a:r>
              <a:rPr lang="en-US" u="none" err="1"/>
              <a:t>create_tables</a:t>
            </a:r>
            <a:r>
              <a:rPr lang="en-US" u="none"/>
              <a:t>() -&gt; None:</a:t>
            </a:r>
          </a:p>
          <a:p>
            <a:r>
              <a:rPr lang="en-US" u="none"/>
              <a:t>    import models.__</a:t>
            </a:r>
            <a:r>
              <a:rPr lang="en-US" u="none" err="1"/>
              <a:t>all_models</a:t>
            </a:r>
            <a:endParaRPr lang="en-US" u="none"/>
          </a:p>
          <a:p>
            <a:r>
              <a:rPr lang="en-US" u="none"/>
              <a:t>    print('</a:t>
            </a:r>
            <a:r>
              <a:rPr lang="en-US" u="none" err="1"/>
              <a:t>Criando</a:t>
            </a:r>
            <a:r>
              <a:rPr lang="en-US" u="none"/>
              <a:t> as </a:t>
            </a:r>
            <a:r>
              <a:rPr lang="en-US" u="none" err="1"/>
              <a:t>tabelas</a:t>
            </a:r>
            <a:r>
              <a:rPr lang="en-US" u="none"/>
              <a:t> do DB...')</a:t>
            </a:r>
          </a:p>
          <a:p>
            <a:r>
              <a:rPr lang="en-US" u="none"/>
              <a:t>    #criar um </a:t>
            </a:r>
            <a:r>
              <a:rPr lang="en-US" u="none" err="1"/>
              <a:t>bloco</a:t>
            </a:r>
            <a:r>
              <a:rPr lang="en-US" u="none"/>
              <a:t> de </a:t>
            </a:r>
            <a:r>
              <a:rPr lang="en-US" u="none" err="1"/>
              <a:t>contexto</a:t>
            </a:r>
            <a:r>
              <a:rPr lang="en-US" u="none"/>
              <a:t> </a:t>
            </a:r>
            <a:r>
              <a:rPr lang="en-US" u="none" err="1"/>
              <a:t>assíncrono</a:t>
            </a:r>
            <a:endParaRPr lang="en-US" u="none"/>
          </a:p>
          <a:p>
            <a:r>
              <a:rPr lang="en-US" u="none"/>
              <a:t>    async with </a:t>
            </a:r>
            <a:r>
              <a:rPr lang="en-US" u="none" err="1"/>
              <a:t>engine.begin</a:t>
            </a:r>
            <a:r>
              <a:rPr lang="en-US" u="none"/>
              <a:t>() as conn:</a:t>
            </a:r>
          </a:p>
          <a:p>
            <a:r>
              <a:rPr lang="en-US" u="none"/>
              <a:t>        await </a:t>
            </a:r>
            <a:r>
              <a:rPr lang="en-US" u="none" err="1"/>
              <a:t>conn.run_sync</a:t>
            </a:r>
            <a:r>
              <a:rPr lang="en-US" u="none"/>
              <a:t>(</a:t>
            </a:r>
            <a:r>
              <a:rPr lang="en-US" u="none" err="1"/>
              <a:t>settings.DBBaseModel.metadata.drop_all</a:t>
            </a:r>
            <a:r>
              <a:rPr lang="en-US" u="none"/>
              <a:t>) #excluir, </a:t>
            </a:r>
            <a:r>
              <a:rPr lang="en-US" u="none" err="1"/>
              <a:t>caso</a:t>
            </a:r>
            <a:r>
              <a:rPr lang="en-US" u="none"/>
              <a:t> </a:t>
            </a:r>
            <a:r>
              <a:rPr lang="en-US" u="none" err="1"/>
              <a:t>já</a:t>
            </a:r>
            <a:r>
              <a:rPr lang="en-US" u="none"/>
              <a:t> </a:t>
            </a:r>
            <a:r>
              <a:rPr lang="en-US" u="none" err="1"/>
              <a:t>exista</a:t>
            </a:r>
            <a:r>
              <a:rPr lang="en-US" u="none"/>
              <a:t> (</a:t>
            </a:r>
            <a:r>
              <a:rPr lang="en-US" u="none" err="1"/>
              <a:t>alterações</a:t>
            </a:r>
            <a:r>
              <a:rPr lang="en-US" u="none"/>
              <a:t>...)</a:t>
            </a:r>
          </a:p>
          <a:p>
            <a:r>
              <a:rPr lang="en-US" u="none"/>
              <a:t>        await </a:t>
            </a:r>
            <a:r>
              <a:rPr lang="en-US" u="none" err="1"/>
              <a:t>conn.run_sync</a:t>
            </a:r>
            <a:r>
              <a:rPr lang="en-US" u="none"/>
              <a:t>(</a:t>
            </a:r>
            <a:r>
              <a:rPr lang="en-US" u="none" err="1"/>
              <a:t>settings.DBBaseModel.metadata.create_all</a:t>
            </a:r>
            <a:r>
              <a:rPr lang="en-US" u="none"/>
              <a:t>)</a:t>
            </a:r>
          </a:p>
          <a:p>
            <a:r>
              <a:rPr lang="en-US" u="none"/>
              <a:t>    print("</a:t>
            </a:r>
            <a:r>
              <a:rPr lang="en-US" u="none" err="1"/>
              <a:t>Tabelas</a:t>
            </a:r>
            <a:r>
              <a:rPr lang="en-US" u="none"/>
              <a:t> </a:t>
            </a:r>
            <a:r>
              <a:rPr lang="en-US" u="none" err="1"/>
              <a:t>criadas</a:t>
            </a:r>
            <a:r>
              <a:rPr lang="en-US" u="none"/>
              <a:t> com </a:t>
            </a:r>
            <a:r>
              <a:rPr lang="en-US" u="none" err="1"/>
              <a:t>sucesso</a:t>
            </a:r>
            <a:r>
              <a:rPr lang="en-US" u="none"/>
              <a:t>...")</a:t>
            </a:r>
          </a:p>
          <a:p>
            <a:endParaRPr lang="en-US" u="none"/>
          </a:p>
          <a:p>
            <a:r>
              <a:rPr lang="en-US" u="none"/>
              <a:t>if __name__ == '__main__':</a:t>
            </a:r>
          </a:p>
          <a:p>
            <a:r>
              <a:rPr lang="en-US" u="none"/>
              <a:t>    import </a:t>
            </a:r>
            <a:r>
              <a:rPr lang="en-US" u="none" err="1"/>
              <a:t>asyncio</a:t>
            </a:r>
            <a:endParaRPr lang="en-US" u="none"/>
          </a:p>
          <a:p>
            <a:r>
              <a:rPr lang="en-US" u="none"/>
              <a:t>    </a:t>
            </a:r>
            <a:r>
              <a:rPr lang="en-US" u="none" err="1"/>
              <a:t>asyncio.run</a:t>
            </a:r>
            <a:r>
              <a:rPr lang="en-US" u="none"/>
              <a:t>(</a:t>
            </a:r>
            <a:r>
              <a:rPr lang="en-US" u="none" err="1"/>
              <a:t>create_tables</a:t>
            </a:r>
            <a:r>
              <a:rPr lang="en-US" u="none"/>
              <a:t>())</a:t>
            </a:r>
            <a:endParaRPr lang="pt-BR" u="none"/>
          </a:p>
          <a:p>
            <a:endParaRPr lang="pt-BR" u="none"/>
          </a:p>
          <a:p>
            <a:endParaRPr lang="pt-BR" u="none"/>
          </a:p>
          <a:p>
            <a:endParaRPr lang="pt-BR" u="none"/>
          </a:p>
          <a:p>
            <a:endParaRPr lang="pt-BR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21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default_path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auc2ca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Desktop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fast_api"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sys.path.append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default_path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List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status,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Response</a:t>
            </a: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sqlalchemy.future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#AQUI FORÇAREMOS O USO DO ESTILO 2.0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models.curso_model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schemas.curso_schema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CursoSchema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core.deps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get_session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26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SO/OPM43-BR | 2023-10-25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sqlalchemy.org/en/14/dialects/mysql.html#asyncmy" TargetMode="External"/><Relationship Id="rId5" Type="http://schemas.openxmlformats.org/officeDocument/2006/relationships/hyperlink" Target="https://pypi.org/project/asyncmy/" TargetMode="External"/><Relationship Id="rId4" Type="http://schemas.openxmlformats.org/officeDocument/2006/relationships/hyperlink" Target="https://pypi.org/project/SQLAlchem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club.com.br/python-generato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fastapi.tiangolo.com/advanced/async-sql-databases/" TargetMode="External"/><Relationship Id="rId4" Type="http://schemas.openxmlformats.org/officeDocument/2006/relationships/hyperlink" Target="https://medium.com/@edytarcio/async-await-introdu%C3%A7%C3%A3o-%C3%A0-programa%C3%A7%C3%A3o-ass%C3%ADncrona-em-python-fa30d077018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302221-39A6-48A5-B6F0-2EE29BE6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81" y="435906"/>
            <a:ext cx="5785857" cy="28474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F586D8-9DB5-4C82-846A-0F4DD4B3A5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2" y="3677475"/>
            <a:ext cx="10977327" cy="13906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285373-1E45-4EB2-94F6-BE8E19FF48F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0540" y="3705430"/>
            <a:ext cx="10228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pt-BR" sz="4000" b="1">
                <a:solidFill>
                  <a:schemeClr val="bg1"/>
                </a:solidFill>
              </a:rPr>
              <a:t>Fast API</a:t>
            </a:r>
          </a:p>
        </p:txBody>
      </p:sp>
    </p:spTree>
    <p:extLst>
      <p:ext uri="{BB962C8B-B14F-4D97-AF65-F5344CB8AC3E}">
        <p14:creationId xmlns:p14="http://schemas.microsoft.com/office/powerpoint/2010/main" val="416801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FCBFE7-0EEE-485E-A546-638263430E1B}"/>
              </a:ext>
            </a:extLst>
          </p:cNvPr>
          <p:cNvSpPr txBox="1"/>
          <p:nvPr/>
        </p:nvSpPr>
        <p:spPr>
          <a:xfrm>
            <a:off x="5223600" y="61715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Criar um arquivo na raiz do projeto: </a:t>
            </a:r>
            <a:r>
              <a:rPr lang="pt-BR" b="1" u="sng"/>
              <a:t>criar_tabela.py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564E04-76D7-4927-9AF3-B8C6A841464E}"/>
              </a:ext>
            </a:extLst>
          </p:cNvPr>
          <p:cNvSpPr txBox="1"/>
          <p:nvPr/>
        </p:nvSpPr>
        <p:spPr>
          <a:xfrm>
            <a:off x="144780" y="1117473"/>
            <a:ext cx="11887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core.configs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settings</a:t>
            </a:r>
          </a:p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core.database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engine</a:t>
            </a:r>
          </a:p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models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all_models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en-US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Criando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tabelas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do DB...'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#criar um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bloco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contexto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assíncrono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engine.begin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conn:</a:t>
            </a: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conn.run_sync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settings.DBBaseModel.metadata.drop_all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#excluir,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caso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já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exista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alterações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...)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conn.run_sync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settings.DBBaseModel.metadata.create_all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Tabelas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criadas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com </a:t>
            </a:r>
            <a:r>
              <a:rPr lang="en-US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sucesso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8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F51D4C-4099-46E7-9621-8DB6FBB9FCA0}"/>
              </a:ext>
            </a:extLst>
          </p:cNvPr>
          <p:cNvSpPr txBox="1"/>
          <p:nvPr/>
        </p:nvSpPr>
        <p:spPr>
          <a:xfrm>
            <a:off x="2816352" y="672143"/>
            <a:ext cx="8692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Criar uma pasta chamada </a:t>
            </a:r>
            <a:r>
              <a:rPr lang="pt-BR" b="1" u="sng"/>
              <a:t>v1</a:t>
            </a:r>
            <a:r>
              <a:rPr lang="pt-BR"/>
              <a:t> e dentro dela outra pasta chamada </a:t>
            </a:r>
            <a:r>
              <a:rPr lang="pt-BR" b="1" u="sng" err="1"/>
              <a:t>endpoints</a:t>
            </a:r>
            <a:r>
              <a:rPr lang="pt-BR"/>
              <a:t>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CB7C61-19D3-492A-BA33-FB338571D060}"/>
              </a:ext>
            </a:extLst>
          </p:cNvPr>
          <p:cNvSpPr txBox="1"/>
          <p:nvPr/>
        </p:nvSpPr>
        <p:spPr>
          <a:xfrm>
            <a:off x="186047" y="1134095"/>
            <a:ext cx="790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Criar um arquivo dentro de </a:t>
            </a:r>
            <a:r>
              <a:rPr lang="pt-BR" b="1" u="sng"/>
              <a:t>api/v1/endpoints/curso.py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A99F9F-7EE3-43A2-9EA4-10F9C35FA941}"/>
              </a:ext>
            </a:extLst>
          </p:cNvPr>
          <p:cNvSpPr txBox="1"/>
          <p:nvPr/>
        </p:nvSpPr>
        <p:spPr>
          <a:xfrm>
            <a:off x="186048" y="1803136"/>
            <a:ext cx="95675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typing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List</a:t>
            </a:r>
          </a:p>
          <a:p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status, Depends,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Response</a:t>
            </a:r>
          </a:p>
          <a:p>
            <a:endParaRPr lang="en-US" b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sqlalchemy.future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select 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#AQUI FORÇAREMOS O USO DO ESTILO 2.0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models.curso_model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schemas.curso_schema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CursoSchema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core.deps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get_session</a:t>
            </a:r>
            <a:endParaRPr lang="en-US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7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DB9765-1513-49FA-9BC0-3F00E082AAFA}"/>
              </a:ext>
            </a:extLst>
          </p:cNvPr>
          <p:cNvSpPr txBox="1"/>
          <p:nvPr/>
        </p:nvSpPr>
        <p:spPr>
          <a:xfrm>
            <a:off x="284316" y="1478858"/>
            <a:ext cx="11582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#Vou responder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e também receber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#API envia JSON e espera receber JSON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#POST CURSOS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@router.post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status.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HTTP_201_CREATED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post_curso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(curso: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"teste"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curso.titulo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curso.aulas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curso.horas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pt-BR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instrutor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curso.instrutor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db.add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db.commit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novo_curso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254F44-718B-4650-8F5E-A4424F8B30F3}"/>
              </a:ext>
            </a:extLst>
          </p:cNvPr>
          <p:cNvSpPr txBox="1"/>
          <p:nvPr/>
        </p:nvSpPr>
        <p:spPr>
          <a:xfrm>
            <a:off x="186048" y="1134095"/>
            <a:ext cx="700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Continuar editando o arquivo </a:t>
            </a:r>
            <a:r>
              <a:rPr lang="pt-BR" b="1" u="sng"/>
              <a:t>api/v1/endpoints/curso.py</a:t>
            </a:r>
          </a:p>
        </p:txBody>
      </p:sp>
    </p:spTree>
    <p:extLst>
      <p:ext uri="{BB962C8B-B14F-4D97-AF65-F5344CB8AC3E}">
        <p14:creationId xmlns:p14="http://schemas.microsoft.com/office/powerpoint/2010/main" val="178465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66601C-35DD-4D94-A083-0B6B07EF249A}"/>
              </a:ext>
            </a:extLst>
          </p:cNvPr>
          <p:cNvSpPr txBox="1"/>
          <p:nvPr/>
        </p:nvSpPr>
        <p:spPr>
          <a:xfrm>
            <a:off x="186048" y="1134095"/>
            <a:ext cx="5754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Editar o arquivo </a:t>
            </a:r>
            <a:r>
              <a:rPr lang="pt-BR" b="1" u="sng"/>
              <a:t>v1/_api.py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AD4037-3E1B-4D8A-B00D-E04B618796BC}"/>
              </a:ext>
            </a:extLst>
          </p:cNvPr>
          <p:cNvSpPr txBox="1"/>
          <p:nvPr/>
        </p:nvSpPr>
        <p:spPr>
          <a:xfrm>
            <a:off x="259200" y="2087940"/>
            <a:ext cx="101161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api.v1.endpoints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b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api_router.include_router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curso.router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"cursos"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#/api/v1/cursos -&gt; esse será nosso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completo junto ao prefixo!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4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</a:t>
            </a:r>
            <a:r>
              <a:rPr lang="pt-BR" err="1"/>
              <a:t>Main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5448A9-81A4-4BF3-8EAB-E4D1F106DFED}"/>
              </a:ext>
            </a:extLst>
          </p:cNvPr>
          <p:cNvSpPr txBox="1"/>
          <p:nvPr/>
        </p:nvSpPr>
        <p:spPr>
          <a:xfrm>
            <a:off x="149472" y="1901558"/>
            <a:ext cx="108842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FastAPI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core.configs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settings</a:t>
            </a: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api.v1._api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'API de Cursos da ETS'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app.include_router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settings.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uvicorn.run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D411E8-CADC-4195-8F97-88C29DF383DD}"/>
              </a:ext>
            </a:extLst>
          </p:cNvPr>
          <p:cNvSpPr txBox="1"/>
          <p:nvPr/>
        </p:nvSpPr>
        <p:spPr>
          <a:xfrm>
            <a:off x="259200" y="1284513"/>
            <a:ext cx="875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Editar o arquivo na pasta </a:t>
            </a:r>
            <a:r>
              <a:rPr lang="pt-BR" b="1" u="sng" err="1"/>
              <a:t>nome_do_seu_projeto</a:t>
            </a:r>
            <a:r>
              <a:rPr lang="pt-BR" b="1" u="sng"/>
              <a:t>/main.py</a:t>
            </a:r>
            <a:r>
              <a:rPr lang="pt-BR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5284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11E742-833B-4AE3-9A06-4F6E93B0FEA7}"/>
              </a:ext>
            </a:extLst>
          </p:cNvPr>
          <p:cNvSpPr txBox="1"/>
          <p:nvPr/>
        </p:nvSpPr>
        <p:spPr>
          <a:xfrm>
            <a:off x="259200" y="1795332"/>
            <a:ext cx="8948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#GET CURSOS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@router.get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query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session.execute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(query)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cursos: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result.scalars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cursos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FD8DC5-141C-4E9D-B3DF-34DE00EA9468}"/>
              </a:ext>
            </a:extLst>
          </p:cNvPr>
          <p:cNvSpPr txBox="1"/>
          <p:nvPr/>
        </p:nvSpPr>
        <p:spPr>
          <a:xfrm>
            <a:off x="186048" y="1134095"/>
            <a:ext cx="5754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Continuar editando o arquivo </a:t>
            </a:r>
            <a:r>
              <a:rPr lang="pt-BR" b="1" u="sng"/>
              <a:t>endpoints/curso.py</a:t>
            </a:r>
          </a:p>
        </p:txBody>
      </p:sp>
    </p:spTree>
    <p:extLst>
      <p:ext uri="{BB962C8B-B14F-4D97-AF65-F5344CB8AC3E}">
        <p14:creationId xmlns:p14="http://schemas.microsoft.com/office/powerpoint/2010/main" val="361185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6528F5-706D-4691-A423-1B39D558E6A6}"/>
              </a:ext>
            </a:extLst>
          </p:cNvPr>
          <p:cNvSpPr txBox="1"/>
          <p:nvPr/>
        </p:nvSpPr>
        <p:spPr>
          <a:xfrm>
            <a:off x="108204" y="1815244"/>
            <a:ext cx="107721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#GET CURSO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@router.get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status.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HTTP_200_OK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query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(CursoModel.id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session.execute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(query)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curso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result.scalar_one_or_none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curso: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status.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"Curso não encontrado..."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C8D0AF-05A2-4C90-A1FF-4A2B916ABE2A}"/>
              </a:ext>
            </a:extLst>
          </p:cNvPr>
          <p:cNvSpPr txBox="1"/>
          <p:nvPr/>
        </p:nvSpPr>
        <p:spPr>
          <a:xfrm>
            <a:off x="186048" y="1134095"/>
            <a:ext cx="5754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Continuar editando o arquivo </a:t>
            </a:r>
            <a:r>
              <a:rPr lang="pt-BR" b="1" u="sng"/>
              <a:t>endpoints/curso.py</a:t>
            </a:r>
          </a:p>
        </p:txBody>
      </p:sp>
    </p:spTree>
    <p:extLst>
      <p:ext uri="{BB962C8B-B14F-4D97-AF65-F5344CB8AC3E}">
        <p14:creationId xmlns:p14="http://schemas.microsoft.com/office/powerpoint/2010/main" val="248407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5BBA0F-DF8E-4BCD-B7D2-A5180D93F5BD}"/>
              </a:ext>
            </a:extLst>
          </p:cNvPr>
          <p:cNvSpPr txBox="1"/>
          <p:nvPr/>
        </p:nvSpPr>
        <p:spPr>
          <a:xfrm>
            <a:off x="186048" y="1134095"/>
            <a:ext cx="5754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Continuar editando o arquivo </a:t>
            </a:r>
            <a:r>
              <a:rPr lang="pt-BR" b="1" u="sng"/>
              <a:t>endpoints/curso.py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1B4097-2594-4D8D-B605-18483A324F06}"/>
              </a:ext>
            </a:extLst>
          </p:cNvPr>
          <p:cNvSpPr txBox="1"/>
          <p:nvPr/>
        </p:nvSpPr>
        <p:spPr>
          <a:xfrm>
            <a:off x="186048" y="1522895"/>
            <a:ext cx="1116470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#PUT CURSO</a:t>
            </a:r>
            <a:endParaRPr lang="pt-BR" sz="14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@router.put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status.</a:t>
            </a:r>
            <a:r>
              <a:rPr lang="pt-BR" sz="14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HTTP_202_ACCEPTED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curso: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query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(CursoModel.id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session.execute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(query)</a:t>
            </a: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result.scalar_one_or_none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curso_up.titulo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curso.titulo</a:t>
            </a:r>
            <a:endParaRPr lang="pt-BR" sz="14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curso_up.aulas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curso.aulas</a:t>
            </a:r>
            <a:endParaRPr lang="pt-BR" sz="14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curso_up.horas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curso.horas</a:t>
            </a:r>
            <a:endParaRPr lang="pt-BR" sz="14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curso_up.instrutor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curso.instrutor</a:t>
            </a:r>
            <a:endParaRPr lang="pt-BR" sz="14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session.commit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curso_up</a:t>
            </a:r>
            <a:endParaRPr lang="pt-BR" sz="14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status.</a:t>
            </a:r>
            <a:r>
              <a:rPr lang="pt-BR" sz="14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sz="14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"Curso não encontrado..."</a:t>
            </a:r>
            <a:r>
              <a:rPr lang="pt-BR" sz="14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pt-BR" sz="14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4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186C5A-814E-41D5-8DE6-BE01D94799E9}"/>
              </a:ext>
            </a:extLst>
          </p:cNvPr>
          <p:cNvSpPr txBox="1"/>
          <p:nvPr/>
        </p:nvSpPr>
        <p:spPr>
          <a:xfrm>
            <a:off x="191960" y="1571904"/>
            <a:ext cx="107776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#DELETE CURSO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@router.delete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status.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query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(CursoModel.id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session.execute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(query)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result.scalar_one_or_none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session.delete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session.commit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Response(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status.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status.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"Curso não encontrado..."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2920D9-B0D9-49E7-A427-1DA4B6EE5BDB}"/>
              </a:ext>
            </a:extLst>
          </p:cNvPr>
          <p:cNvSpPr txBox="1"/>
          <p:nvPr/>
        </p:nvSpPr>
        <p:spPr>
          <a:xfrm>
            <a:off x="186048" y="1134095"/>
            <a:ext cx="5754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Continuar editando o arquivo </a:t>
            </a:r>
            <a:r>
              <a:rPr lang="pt-BR" b="1" u="sng"/>
              <a:t>endpoints/curso.py</a:t>
            </a:r>
          </a:p>
        </p:txBody>
      </p:sp>
    </p:spTree>
    <p:extLst>
      <p:ext uri="{BB962C8B-B14F-4D97-AF65-F5344CB8AC3E}">
        <p14:creationId xmlns:p14="http://schemas.microsoft.com/office/powerpoint/2010/main" val="427164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FAST API – CRUD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Cleber Augusto, CaP/ETS, 25/10/2023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95C682-CA3A-4D56-A92A-E02D050F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329207"/>
            <a:ext cx="3219899" cy="10764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CDDFD2-08F3-46E0-9E3C-70018E4A21EB}"/>
              </a:ext>
            </a:extLst>
          </p:cNvPr>
          <p:cNvSpPr txBox="1"/>
          <p:nvPr/>
        </p:nvSpPr>
        <p:spPr>
          <a:xfrm>
            <a:off x="8283792" y="27866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SQLAlchemy</a:t>
            </a:r>
            <a:r>
              <a:rPr lang="pt-BR"/>
              <a:t> 👉 </a:t>
            </a:r>
            <a:r>
              <a:rPr lang="pt-BR">
                <a:hlinkClick r:id="rId4"/>
              </a:rPr>
              <a:t>Link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FE244B-79ED-4884-956F-5D5F9F055D01}"/>
              </a:ext>
            </a:extLst>
          </p:cNvPr>
          <p:cNvSpPr txBox="1"/>
          <p:nvPr/>
        </p:nvSpPr>
        <p:spPr>
          <a:xfrm>
            <a:off x="8684220" y="81181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Asyncmy</a:t>
            </a:r>
            <a:r>
              <a:rPr lang="pt-BR"/>
              <a:t> 👉 </a:t>
            </a:r>
            <a:r>
              <a:rPr lang="pt-BR">
                <a:hlinkClick r:id="rId5"/>
              </a:rPr>
              <a:t>Link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556C22-825F-4E47-8116-E38009EBDF8E}"/>
              </a:ext>
            </a:extLst>
          </p:cNvPr>
          <p:cNvSpPr txBox="1"/>
          <p:nvPr/>
        </p:nvSpPr>
        <p:spPr>
          <a:xfrm>
            <a:off x="254221" y="2715974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Criar alguns diretórios: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E236E4-600B-4F01-B935-68FDB9063749}"/>
              </a:ext>
            </a:extLst>
          </p:cNvPr>
          <p:cNvSpPr txBox="1"/>
          <p:nvPr/>
        </p:nvSpPr>
        <p:spPr>
          <a:xfrm>
            <a:off x="304500" y="3210932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api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97FBA1-236D-4963-A8F1-9BC5AB38FE1B}"/>
              </a:ext>
            </a:extLst>
          </p:cNvPr>
          <p:cNvSpPr txBox="1"/>
          <p:nvPr/>
        </p:nvSpPr>
        <p:spPr>
          <a:xfrm>
            <a:off x="1127460" y="3210932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C6969E-2250-4170-882B-1A67D9965FD0}"/>
              </a:ext>
            </a:extLst>
          </p:cNvPr>
          <p:cNvSpPr txBox="1"/>
          <p:nvPr/>
        </p:nvSpPr>
        <p:spPr>
          <a:xfrm>
            <a:off x="2070060" y="3210932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models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2B8583-4D5D-4FC5-B63B-735071D13463}"/>
              </a:ext>
            </a:extLst>
          </p:cNvPr>
          <p:cNvSpPr txBox="1"/>
          <p:nvPr/>
        </p:nvSpPr>
        <p:spPr>
          <a:xfrm>
            <a:off x="3376871" y="3210932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schemas</a:t>
            </a:r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33D19A-D805-4DC7-AF10-00E385B851AF}"/>
              </a:ext>
            </a:extLst>
          </p:cNvPr>
          <p:cNvSpPr txBox="1"/>
          <p:nvPr/>
        </p:nvSpPr>
        <p:spPr>
          <a:xfrm>
            <a:off x="304500" y="3802975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Juntamente com dois arquivos: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5067BB4-4F27-4952-A63D-A5B24B00CB88}"/>
              </a:ext>
            </a:extLst>
          </p:cNvPr>
          <p:cNvSpPr txBox="1"/>
          <p:nvPr/>
        </p:nvSpPr>
        <p:spPr>
          <a:xfrm>
            <a:off x="304500" y="4342544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main.py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E2DB3B-2D51-4B1C-A108-BF2BE39AB014}"/>
              </a:ext>
            </a:extLst>
          </p:cNvPr>
          <p:cNvSpPr txBox="1"/>
          <p:nvPr/>
        </p:nvSpPr>
        <p:spPr>
          <a:xfrm>
            <a:off x="1960332" y="4343726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criar_tabelas.py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72E97C5-4BA6-482E-9E7E-77BC87FC538A}"/>
              </a:ext>
            </a:extLst>
          </p:cNvPr>
          <p:cNvSpPr txBox="1"/>
          <p:nvPr/>
        </p:nvSpPr>
        <p:spPr>
          <a:xfrm>
            <a:off x="7735152" y="137947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String</a:t>
            </a:r>
            <a:r>
              <a:rPr lang="pt-BR"/>
              <a:t> de Conexão 👉 </a:t>
            </a:r>
            <a:r>
              <a:rPr lang="pt-BR">
                <a:hlinkClick r:id="rId6"/>
              </a:rPr>
              <a:t>Link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7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Core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0CFD78-6AB4-49E6-90B8-614C724622A4}"/>
              </a:ext>
            </a:extLst>
          </p:cNvPr>
          <p:cNvSpPr txBox="1"/>
          <p:nvPr/>
        </p:nvSpPr>
        <p:spPr>
          <a:xfrm>
            <a:off x="234816" y="1045862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core/database.py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AB45ED-BAF6-494D-9F7F-9C0679AAAF99}"/>
              </a:ext>
            </a:extLst>
          </p:cNvPr>
          <p:cNvSpPr txBox="1"/>
          <p:nvPr/>
        </p:nvSpPr>
        <p:spPr>
          <a:xfrm>
            <a:off x="195072" y="1403002"/>
            <a:ext cx="100340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sessionmaker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create_async_engine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AsyncEngine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core.configs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settings</a:t>
            </a:r>
          </a:p>
          <a:p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settings.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#sessionmaker retorna uma classe para nós!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#ele que vai abrir e fechar a conexão com nosso banco de dados!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sessionmaker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autocommit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autoflush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expire_on_commit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engine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77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Core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D30E27-37D8-44E8-902F-02C71945C02E}"/>
              </a:ext>
            </a:extLst>
          </p:cNvPr>
          <p:cNvSpPr txBox="1"/>
          <p:nvPr/>
        </p:nvSpPr>
        <p:spPr>
          <a:xfrm>
            <a:off x="5958198" y="74534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Crie três arquivos dentro do diretório </a:t>
            </a:r>
            <a:r>
              <a:rPr lang="pt-BR" b="1" u="sng"/>
              <a:t>core</a:t>
            </a:r>
            <a:r>
              <a:rPr lang="pt-BR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6DC036-EE53-4EA5-A171-9A05F881F8AB}"/>
              </a:ext>
            </a:extLst>
          </p:cNvPr>
          <p:cNvSpPr txBox="1"/>
          <p:nvPr/>
        </p:nvSpPr>
        <p:spPr>
          <a:xfrm>
            <a:off x="5965698" y="599232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configs.py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BE10E5-3F83-4719-9130-20082A952C44}"/>
              </a:ext>
            </a:extLst>
          </p:cNvPr>
          <p:cNvSpPr txBox="1"/>
          <p:nvPr/>
        </p:nvSpPr>
        <p:spPr>
          <a:xfrm>
            <a:off x="7605522" y="599232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database.py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F3F4DF-B11C-430F-B2FF-16D21957FEF6}"/>
              </a:ext>
            </a:extLst>
          </p:cNvPr>
          <p:cNvSpPr txBox="1"/>
          <p:nvPr/>
        </p:nvSpPr>
        <p:spPr>
          <a:xfrm>
            <a:off x="9678035" y="599232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deps.py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BAE439-DAB2-455D-8E8A-B926741743BE}"/>
              </a:ext>
            </a:extLst>
          </p:cNvPr>
          <p:cNvSpPr txBox="1"/>
          <p:nvPr/>
        </p:nvSpPr>
        <p:spPr>
          <a:xfrm>
            <a:off x="64128" y="1633938"/>
            <a:ext cx="131429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pydantic.v1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#NEW</a:t>
            </a: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sqlalchemy.orm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declarative_base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"""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        Configurações gerais utilizadas em nossa aplicação!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'/api/v1'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#não precisar inserir via hard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coding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mysql+asyncmy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://root@127.0.0.1:3306/</a:t>
            </a:r>
            <a:r>
              <a:rPr lang="pt-BR" b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etscursos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#ideal seria </a:t>
            </a:r>
          </a:p>
          <a:p>
            <a:r>
              <a:rPr lang="pt-BR">
                <a:solidFill>
                  <a:srgbClr val="6E7781"/>
                </a:solidFill>
                <a:latin typeface="Consolas" panose="020B0609020204030204" pitchFamily="49" charset="0"/>
              </a:rPr>
              <a:t>#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user:password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declarative_base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#serve para que os models herdem todos os</a:t>
            </a:r>
          </a:p>
          <a:p>
            <a:r>
              <a:rPr lang="pt-BR">
                <a:solidFill>
                  <a:srgbClr val="6E7781"/>
                </a:solidFill>
                <a:latin typeface="Consolas" panose="020B0609020204030204" pitchFamily="49" charset="0"/>
              </a:rPr>
              <a:t>#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recursos do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case_sensitive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settings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Settings()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#declarando a variável aqui, em qualquer lugar que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#eu importar o arquivo terei acesso a essas configurações!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41261A-F37E-4DB2-B092-0FE484CAD364}"/>
              </a:ext>
            </a:extLst>
          </p:cNvPr>
          <p:cNvSpPr txBox="1"/>
          <p:nvPr/>
        </p:nvSpPr>
        <p:spPr>
          <a:xfrm>
            <a:off x="259200" y="1172698"/>
            <a:ext cx="672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/>
              <a:t>core/configs.py</a:t>
            </a:r>
          </a:p>
        </p:txBody>
      </p:sp>
    </p:spTree>
    <p:extLst>
      <p:ext uri="{BB962C8B-B14F-4D97-AF65-F5344CB8AC3E}">
        <p14:creationId xmlns:p14="http://schemas.microsoft.com/office/powerpoint/2010/main" val="119861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Core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D3B30D-F896-43BD-B572-E18DB5EBBE0B}"/>
              </a:ext>
            </a:extLst>
          </p:cNvPr>
          <p:cNvSpPr txBox="1"/>
          <p:nvPr/>
        </p:nvSpPr>
        <p:spPr>
          <a:xfrm>
            <a:off x="8570976" y="2592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Generator</a:t>
            </a:r>
            <a:r>
              <a:rPr lang="pt-BR"/>
              <a:t> 👉 </a:t>
            </a:r>
            <a:r>
              <a:rPr lang="pt-BR">
                <a:hlinkClick r:id="rId3"/>
              </a:rPr>
              <a:t>Link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093584-EBD1-4E94-B8C7-0D67B9309E52}"/>
              </a:ext>
            </a:extLst>
          </p:cNvPr>
          <p:cNvSpPr txBox="1"/>
          <p:nvPr/>
        </p:nvSpPr>
        <p:spPr>
          <a:xfrm>
            <a:off x="7031609" y="77170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Programação Assíncrona 👉 </a:t>
            </a:r>
            <a:r>
              <a:rPr lang="pt-BR">
                <a:hlinkClick r:id="rId4"/>
              </a:rPr>
              <a:t>Link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0FF9E7-4878-4D03-B89A-3411BF83C3A9}"/>
              </a:ext>
            </a:extLst>
          </p:cNvPr>
          <p:cNvSpPr txBox="1"/>
          <p:nvPr/>
        </p:nvSpPr>
        <p:spPr>
          <a:xfrm>
            <a:off x="259200" y="1811746"/>
            <a:ext cx="10219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sqlalchemy.ext.asyncio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core.database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#função vai ter como retorno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#é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"sem ser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" -&gt; ele devolve a sessão mas mantém a função viva!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session.close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#após utilizar a sessão com o banco, ai sim, finalizamos ela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913A9F-A492-41BE-8D66-C987867FF5C8}"/>
              </a:ext>
            </a:extLst>
          </p:cNvPr>
          <p:cNvSpPr txBox="1"/>
          <p:nvPr/>
        </p:nvSpPr>
        <p:spPr>
          <a:xfrm>
            <a:off x="266700" y="131101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/>
              <a:t>core/deps.py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EC3D6E-CC15-4134-8AA3-D87A1110F837}"/>
              </a:ext>
            </a:extLst>
          </p:cNvPr>
          <p:cNvSpPr txBox="1"/>
          <p:nvPr/>
        </p:nvSpPr>
        <p:spPr>
          <a:xfrm>
            <a:off x="7568057" y="128340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Async</a:t>
            </a:r>
            <a:r>
              <a:rPr lang="pt-BR"/>
              <a:t> SQL Fast API 👉 </a:t>
            </a:r>
            <a:r>
              <a:rPr lang="pt-BR">
                <a:hlinkClick r:id="rId5"/>
              </a:rPr>
              <a:t>Link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28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753508-6064-4323-9548-6AED00D4A4FE}"/>
              </a:ext>
            </a:extLst>
          </p:cNvPr>
          <p:cNvSpPr txBox="1"/>
          <p:nvPr/>
        </p:nvSpPr>
        <p:spPr>
          <a:xfrm>
            <a:off x="2990208" y="94002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Criar dois arquivos: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1808AB-94AC-4CF9-B461-882CAB7D627A}"/>
              </a:ext>
            </a:extLst>
          </p:cNvPr>
          <p:cNvSpPr txBox="1"/>
          <p:nvPr/>
        </p:nvSpPr>
        <p:spPr>
          <a:xfrm>
            <a:off x="2990208" y="66746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__all_models.py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DF54C3-F049-4095-8B6C-D44AEE159278}"/>
              </a:ext>
            </a:extLst>
          </p:cNvPr>
          <p:cNvSpPr txBox="1"/>
          <p:nvPr/>
        </p:nvSpPr>
        <p:spPr>
          <a:xfrm>
            <a:off x="5129904" y="65773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curso_model.py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636A5E-F274-435E-9511-6037A55BA233}"/>
              </a:ext>
            </a:extLst>
          </p:cNvPr>
          <p:cNvSpPr txBox="1"/>
          <p:nvPr/>
        </p:nvSpPr>
        <p:spPr>
          <a:xfrm>
            <a:off x="186048" y="118489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Editando o arquivo </a:t>
            </a:r>
            <a:r>
              <a:rPr lang="pt-BR" b="1" u="sng"/>
              <a:t>curso_model.py</a:t>
            </a:r>
            <a:r>
              <a:rPr lang="pt-BR"/>
              <a:t>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DE685A-562C-4DA0-AF51-325839EF34D1}"/>
              </a:ext>
            </a:extLst>
          </p:cNvPr>
          <p:cNvSpPr txBox="1"/>
          <p:nvPr/>
        </p:nvSpPr>
        <p:spPr>
          <a:xfrm>
            <a:off x="186048" y="1605177"/>
            <a:ext cx="102534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core.configs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settings</a:t>
            </a: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6E778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#DBBaseModel é a classe declarativa do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__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__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"cursos"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primary_key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autoincrement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titulo: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horas: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aulas: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instrutor: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2877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636A5E-F274-435E-9511-6037A55BA233}"/>
              </a:ext>
            </a:extLst>
          </p:cNvPr>
          <p:cNvSpPr txBox="1"/>
          <p:nvPr/>
        </p:nvSpPr>
        <p:spPr>
          <a:xfrm>
            <a:off x="186048" y="118489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Editando o arquivo </a:t>
            </a:r>
            <a:r>
              <a:rPr lang="pt-BR" b="1"/>
              <a:t>__all_models.py</a:t>
            </a:r>
            <a:r>
              <a:rPr lang="pt-BR"/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887FC7-3D41-4228-9804-F33946A9A23C}"/>
              </a:ext>
            </a:extLst>
          </p:cNvPr>
          <p:cNvSpPr txBox="1"/>
          <p:nvPr/>
        </p:nvSpPr>
        <p:spPr>
          <a:xfrm>
            <a:off x="259200" y="1702312"/>
            <a:ext cx="8973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#Arquivo apenas para facilitar a utilização posteriormente...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models.curso_model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9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Módulo </a:t>
            </a:r>
            <a:r>
              <a:rPr lang="pt-BR" err="1"/>
              <a:t>Schemas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0ECBAC-074D-4B7D-A04B-4D0638597775}"/>
              </a:ext>
            </a:extLst>
          </p:cNvPr>
          <p:cNvSpPr txBox="1"/>
          <p:nvPr/>
        </p:nvSpPr>
        <p:spPr>
          <a:xfrm>
            <a:off x="259200" y="1127683"/>
            <a:ext cx="1181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Para cada model criado anteriormente, devemos ter um </a:t>
            </a:r>
            <a:r>
              <a:rPr lang="pt-BR" err="1"/>
              <a:t>schema</a:t>
            </a:r>
            <a:r>
              <a:rPr lang="pt-BR"/>
              <a:t> para ele! </a:t>
            </a:r>
            <a:r>
              <a:rPr lang="pt-BR" b="1" u="sng"/>
              <a:t>schemas/curso_schema.py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866913-4845-40E2-B8C4-2AFE8F315658}"/>
              </a:ext>
            </a:extLst>
          </p:cNvPr>
          <p:cNvSpPr txBox="1"/>
          <p:nvPr/>
        </p:nvSpPr>
        <p:spPr>
          <a:xfrm>
            <a:off x="266700" y="1535328"/>
            <a:ext cx="113629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Optional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SchemaBaseModel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6E778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#Como o SQL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tem 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dele, não poderemos confundir...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CF222E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SchemaBaseModel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None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titulo: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aulas: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horas: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instrutor: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from_attributes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37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BF0C7B380A4C8BA8DAEBA87F1FF1" ma:contentTypeVersion="9" ma:contentTypeDescription="Create a new document." ma:contentTypeScope="" ma:versionID="165c51960be1311cc3986f6445fc01ba">
  <xsd:schema xmlns:xsd="http://www.w3.org/2001/XMLSchema" xmlns:xs="http://www.w3.org/2001/XMLSchema" xmlns:p="http://schemas.microsoft.com/office/2006/metadata/properties" xmlns:ns2="d6ced1fe-937d-42a2-9f03-eed0ff49c3fd" targetNamespace="http://schemas.microsoft.com/office/2006/metadata/properties" ma:root="true" ma:fieldsID="4e6eb7e7b32747c8ad510f8bd53624c9" ns2:_="">
    <xsd:import namespace="d6ced1fe-937d-42a2-9f03-eed0ff49c3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ed1fe-937d-42a2-9f03-eed0ff49c3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ced1fe-937d-42a2-9f03-eed0ff49c3fd">
      <Terms xmlns="http://schemas.microsoft.com/office/infopath/2007/PartnerControls"/>
    </lcf76f155ced4ddcb4097134ff3c332f>
  </documentManagement>
</p:properties>
</file>

<file path=customXml/item3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SO/OPM43-BR</OrgInhalt>
      <Wert>SO/OPM43-BR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2023-10-25</OrgInhalt>
      <Wert>2023-10-25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5F096881-8AE6-485D-96D9-C8902F139D1B}">
  <ds:schemaRefs>
    <ds:schemaRef ds:uri="d6ced1fe-937d-42a2-9f03-eed0ff49c3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5AD81D-CA71-439C-B623-BC8BA1B9C883}">
  <ds:schemaRefs>
    <ds:schemaRef ds:uri="d6ced1fe-937d-42a2-9f03-eed0ff49c3f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4CF217-3C90-4AA0-B541-CE45F9BD305E}">
  <ds:schemaRefs/>
</ds:datastoreItem>
</file>

<file path=customXml/itemProps4.xml><?xml version="1.0" encoding="utf-8"?>
<ds:datastoreItem xmlns:ds="http://schemas.openxmlformats.org/officeDocument/2006/customXml" ds:itemID="{DBF4A069-F8BA-4910-835A-F13F05D84D41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18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Bosch 2022</vt:lpstr>
      <vt:lpstr>PowerPoint Presentation</vt:lpstr>
      <vt:lpstr>FAST API – CRUD</vt:lpstr>
      <vt:lpstr>Estrutura do Projeto</vt:lpstr>
      <vt:lpstr>Módulo Core</vt:lpstr>
      <vt:lpstr>Módulo Core</vt:lpstr>
      <vt:lpstr>Módulo Core</vt:lpstr>
      <vt:lpstr>Módulo Models</vt:lpstr>
      <vt:lpstr>Módulo Models</vt:lpstr>
      <vt:lpstr>Módulo Schemas</vt:lpstr>
      <vt:lpstr>Criando Tabelas</vt:lpstr>
      <vt:lpstr>Módulo API</vt:lpstr>
      <vt:lpstr>Módulo API</vt:lpstr>
      <vt:lpstr>Módulo API</vt:lpstr>
      <vt:lpstr>Módulo Main</vt:lpstr>
      <vt:lpstr>Módulo API</vt:lpstr>
      <vt:lpstr>Módulo API</vt:lpstr>
      <vt:lpstr>Módulo API</vt:lpstr>
      <vt:lpstr>Módulo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Cleber (CaP/ETS)</dc:creator>
  <cp:revision>1</cp:revision>
  <dcterms:created xsi:type="dcterms:W3CDTF">2023-10-25T19:21:56Z</dcterms:created>
  <dcterms:modified xsi:type="dcterms:W3CDTF">2023-11-09T12:48:19Z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0x0101001E3ABF0C7B380A4C8BA8DAEBA87F1FF1</vt:lpwstr>
  </property>
  <property fmtid="{D5CDD505-2E9C-101B-9397-08002B2CF9AE}" pid="9" name="MediaServiceImageTags">
    <vt:lpwstr/>
  </property>
</Properties>
</file>