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3"/>
  </p:sldMasterIdLst>
  <p:notesMasterIdLst>
    <p:notesMasterId r:id="rId23"/>
  </p:notesMasterIdLst>
  <p:sldIdLst>
    <p:sldId id="256" r:id="rId4"/>
    <p:sldId id="267" r:id="rId5"/>
    <p:sldId id="257" r:id="rId6"/>
    <p:sldId id="268" r:id="rId7"/>
    <p:sldId id="258" r:id="rId8"/>
    <p:sldId id="269" r:id="rId9"/>
    <p:sldId id="259" r:id="rId10"/>
    <p:sldId id="270" r:id="rId11"/>
    <p:sldId id="260" r:id="rId12"/>
    <p:sldId id="271" r:id="rId13"/>
    <p:sldId id="261" r:id="rId14"/>
    <p:sldId id="272" r:id="rId15"/>
    <p:sldId id="262" r:id="rId16"/>
    <p:sldId id="264" r:id="rId17"/>
    <p:sldId id="273" r:id="rId18"/>
    <p:sldId id="265" r:id="rId19"/>
    <p:sldId id="266" r:id="rId20"/>
    <p:sldId id="274" r:id="rId21"/>
    <p:sldId id="263" r:id="rId22"/>
  </p:sldIdLst>
  <p:sldSz cx="10969625" cy="6170613"/>
  <p:notesSz cx="6858000" cy="9144000"/>
  <p:custDataLst>
    <p:tags r:id="rId24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1pPr>
    <a:lvl2pPr marL="4111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8222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23341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6445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055686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466823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2877960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289097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CA8E51-0456-C28D-9A06-7F64FBE3CD4B}" v="66" dt="2023-07-31T01:31:05.714"/>
    <p1510:client id="{2238066C-FC3E-4336-99E3-779B7561B525}" v="47" dt="2023-08-04T16:41:08.085"/>
    <p1510:client id="{24DDE015-3932-6891-D46E-2A97D2DD97FD}" v="764" dt="2023-07-30T19:55:37.310"/>
    <p1510:client id="{45EC7790-3AB3-9DAE-396D-C23D5561B68D}" v="149" dt="2023-07-31T16:55:14.964"/>
    <p1510:client id="{65660212-2E18-4FB7-0ADD-6FE2257F98A4}" v="300" dt="2023-07-28T19:17:17.763"/>
    <p1510:client id="{A6978F3E-91A1-4217-BA69-6C41D46C6C4A}" v="57" dt="2023-07-31T14:10:05.8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gs" Target="tags/tag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911F-CEAF-4F0B-98BD-EFB38C6572AA}" type="datetimeFigureOut">
              <a:rPr lang="de-DE" smtClean="0"/>
              <a:t>04.08.2023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D48B2-9EB0-4B37-9B35-FC11E2EA535A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15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BF558F48-F6D6-4568-8DA6-55FAE81CC26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7200" y="2602898"/>
            <a:ext cx="9268637" cy="1507549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7B0DFCC-F037-4745-849A-E2902A32AC76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547200" y="4241130"/>
            <a:ext cx="9268637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  <p:pic>
        <p:nvPicPr>
          <p:cNvPr id="4" name="SuperGraphic">
            <a:extLst>
              <a:ext uri="{FF2B5EF4-FFF2-40B4-BE49-F238E27FC236}">
                <a16:creationId xmlns:a16="http://schemas.microsoft.com/office/drawing/2014/main" id="{862C2846-F73C-4F37-B810-57D2567D11EB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969200" cy="205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84853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428" userDrawn="1">
          <p15:clr>
            <a:srgbClr val="FBAE40"/>
          </p15:clr>
        </p15:guide>
        <p15:guide id="2" pos="6185" userDrawn="1">
          <p15:clr>
            <a:srgbClr val="FBAE40"/>
          </p15:clr>
        </p15:guide>
        <p15:guide id="3" orient="horz" pos="1290" userDrawn="1">
          <p15:clr>
            <a:srgbClr val="FBAE40"/>
          </p15:clr>
        </p15:guide>
        <p15:guide id="4" orient="horz" pos="2590" userDrawn="1">
          <p15:clr>
            <a:srgbClr val="FBAE40"/>
          </p15:clr>
        </p15:guide>
        <p15:guide id="5" orient="horz" pos="2664" userDrawn="1">
          <p15:clr>
            <a:srgbClr val="FBAE40"/>
          </p15:clr>
        </p15:guide>
        <p15:guide id="6" orient="horz" pos="347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E29BFEC5-7639-4AE9-A818-5EB7EC3C9C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9B80D-00FD-40C8-B929-FA71A2E035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5853600" y="1295999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0193DB20-8E77-4A05-AA77-554F32E8990F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6EE88F-E97F-46A3-8AB7-354C833C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78760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3225" userDrawn="1">
          <p15:clr>
            <a:srgbClr val="FBAE40"/>
          </p15:clr>
        </p15:guide>
        <p15:guide id="9" pos="368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pter_titleonly">
            <a:extLst>
              <a:ext uri="{FF2B5EF4-FFF2-40B4-BE49-F238E27FC236}">
                <a16:creationId xmlns:a16="http://schemas.microsoft.com/office/drawing/2014/main" id="{7CCAFAD8-87FF-4E8A-B13E-2709A28399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213B860-B040-4AA5-BCCF-91A137076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006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596000" y="1295999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3" name="AttachmentRemark">
            <a:extLst>
              <a:ext uri="{FF2B5EF4-FFF2-40B4-BE49-F238E27FC236}">
                <a16:creationId xmlns:a16="http://schemas.microsoft.com/office/drawing/2014/main" id="{79759149-285E-4F0E-938E-7199B34084B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F85651-AA1F-4EE5-A69C-0361B9A9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005200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5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85E4898A-B45B-416F-8A7F-E57751056E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33F6F31-B924-4EAD-BDA8-332AAD2C4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8776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5500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82224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3A9A741C-7644-4810-ABAF-465822FC0D7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68EDC3-D46C-4E18-BC78-B9478A7BD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763114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1731" userDrawn="1">
          <p15:clr>
            <a:srgbClr val="FBAE40"/>
          </p15:clr>
        </p15:guide>
        <p15:guide id="9" pos="1810" userDrawn="1">
          <p15:clr>
            <a:srgbClr val="FBAE40"/>
          </p15:clr>
        </p15:guide>
        <p15:guide id="10" pos="3417" userDrawn="1">
          <p15:clr>
            <a:srgbClr val="FBAE40"/>
          </p15:clr>
        </p15:guide>
        <p15:guide id="11" pos="3495" userDrawn="1">
          <p15:clr>
            <a:srgbClr val="FBAE40"/>
          </p15:clr>
        </p15:guide>
        <p15:guide id="12" pos="5098" userDrawn="1">
          <p15:clr>
            <a:srgbClr val="FBAE40"/>
          </p15:clr>
        </p15:guide>
        <p15:guide id="13" pos="5177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Horizont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9398DDFA-1939-498B-8921-7DDB40481F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B79D08E-37B8-49BA-9E18-ED577CD99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2E7C0809-54C2-4B00-97B9-AEB55C54DF3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37342F-2EB7-4EB1-963F-314A664F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956372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90C8652B-1F43-4467-AC53-668A8D3D47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FDBB36D-E1FF-4336-B805-B8B7F4B25A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5850000" y="1295999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58500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43F0E5D0-784C-433E-AAB0-40D43C1BCBA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5D5130-F453-4F60-9091-CC67A951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51935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3225" userDrawn="1">
          <p15:clr>
            <a:srgbClr val="FBAE40"/>
          </p15:clr>
        </p15:guide>
        <p15:guide id="11" pos="3683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hapter_titleonly">
            <a:extLst>
              <a:ext uri="{FF2B5EF4-FFF2-40B4-BE49-F238E27FC236}">
                <a16:creationId xmlns:a16="http://schemas.microsoft.com/office/drawing/2014/main" id="{FEDBFC76-9F59-4A18-8E8B-EDDF9CC208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26D581-60F4-440B-A410-F6582BC0D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39006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75960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half" idx="4" hasCustomPrompt="1"/>
          </p:nvPr>
        </p:nvSpPr>
        <p:spPr>
          <a:xfrm>
            <a:off x="39006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half" idx="6" hasCustomPrompt="1"/>
          </p:nvPr>
        </p:nvSpPr>
        <p:spPr>
          <a:xfrm>
            <a:off x="75960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6" name="AttachmentRemark">
            <a:extLst>
              <a:ext uri="{FF2B5EF4-FFF2-40B4-BE49-F238E27FC236}">
                <a16:creationId xmlns:a16="http://schemas.microsoft.com/office/drawing/2014/main" id="{C680F8C7-4715-4E6C-829A-E87F16C03BB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C4D98D-B6D0-4EAC-B595-B1B3F34F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482577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7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  <p15:guide id="12" orient="horz" pos="2113" userDrawn="1">
          <p15:clr>
            <a:srgbClr val="FBAE40"/>
          </p15:clr>
        </p15:guide>
        <p15:guide id="13" orient="horz" pos="219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hapter_titleonly">
            <a:extLst>
              <a:ext uri="{FF2B5EF4-FFF2-40B4-BE49-F238E27FC236}">
                <a16:creationId xmlns:a16="http://schemas.microsoft.com/office/drawing/2014/main" id="{20D581F7-7281-48B4-B67B-7228F84F39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7544615-D17B-4350-B517-7E469AC91A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28776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8468F8D-277D-4F1A-84A1-62122010643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55500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half" idx="7" hasCustomPrompt="1"/>
          </p:nvPr>
        </p:nvSpPr>
        <p:spPr>
          <a:xfrm>
            <a:off x="82224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half" idx="4" hasCustomPrompt="1"/>
          </p:nvPr>
        </p:nvSpPr>
        <p:spPr>
          <a:xfrm>
            <a:off x="28776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B143799E-2832-49D7-9953-45BACACA7549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55500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half" idx="8" hasCustomPrompt="1"/>
          </p:nvPr>
        </p:nvSpPr>
        <p:spPr>
          <a:xfrm>
            <a:off x="82224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1" name="AttachmentRemark">
            <a:extLst>
              <a:ext uri="{FF2B5EF4-FFF2-40B4-BE49-F238E27FC236}">
                <a16:creationId xmlns:a16="http://schemas.microsoft.com/office/drawing/2014/main" id="{60F530EA-2EFB-4DC6-BA26-465D18FD265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FE2449-86F7-413D-AD74-17B8BDC5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371421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1731" userDrawn="1">
          <p15:clr>
            <a:srgbClr val="FBAE40"/>
          </p15:clr>
        </p15:guide>
        <p15:guide id="11" pos="1810" userDrawn="1">
          <p15:clr>
            <a:srgbClr val="FBAE40"/>
          </p15:clr>
        </p15:guide>
        <p15:guide id="12" pos="3416" userDrawn="1">
          <p15:clr>
            <a:srgbClr val="FBAE40"/>
          </p15:clr>
        </p15:guide>
        <p15:guide id="13" pos="3497" userDrawn="1">
          <p15:clr>
            <a:srgbClr val="FBAE40"/>
          </p15:clr>
        </p15:guide>
        <p15:guide id="14" pos="5098" userDrawn="1">
          <p15:clr>
            <a:srgbClr val="FBAE40"/>
          </p15:clr>
        </p15:guide>
        <p15:guide id="15" pos="5177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Adicionar título do diapositivo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4A29A7-9E35-4523-8421-38341F67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822274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ttachmentRemark">
            <a:extLst>
              <a:ext uri="{FF2B5EF4-FFF2-40B4-BE49-F238E27FC236}">
                <a16:creationId xmlns:a16="http://schemas.microsoft.com/office/drawing/2014/main" id="{C868D9BE-A299-4D0B-87AF-B491FAE5FD28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0A8589-A8D2-4132-B89B-2FADFC12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074551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43858496-C239-47F8-BDF4-1C95D89182D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89593" y="1152144"/>
            <a:ext cx="7132831" cy="2044365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5C2B86F-C1CA-4E64-9221-A99B4E89D289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3289593" y="3327191"/>
            <a:ext cx="7132831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  <p:pic>
        <p:nvPicPr>
          <p:cNvPr id="3" name="SuperGraphic">
            <a:extLst>
              <a:ext uri="{FF2B5EF4-FFF2-40B4-BE49-F238E27FC236}">
                <a16:creationId xmlns:a16="http://schemas.microsoft.com/office/drawing/2014/main" id="{8E3B306C-041F-4487-8C98-1BF9B6BE172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2494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303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153" userDrawn="1">
          <p15:clr>
            <a:srgbClr val="FBAE40"/>
          </p15:clr>
        </p15:guide>
        <p15:guide id="2" pos="6491" userDrawn="1">
          <p15:clr>
            <a:srgbClr val="FBAE40"/>
          </p15:clr>
        </p15:guide>
        <p15:guide id="3" orient="horz" pos="2088" userDrawn="1">
          <p15:clr>
            <a:srgbClr val="FBAE40"/>
          </p15:clr>
        </p15:guide>
        <p15:guide id="4" orient="horz" pos="2014" userDrawn="1">
          <p15:clr>
            <a:srgbClr val="FBAE40"/>
          </p15:clr>
        </p15:guide>
        <p15:guide id="5" orient="horz" pos="347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E881C9CD-D10B-4CDB-B44D-3FBD5D07A516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7200" y="2602896"/>
            <a:ext cx="9268637" cy="2892602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0" y="99"/>
            <a:ext cx="10969625" cy="2055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5781" y="98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0939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2" userDrawn="1">
          <p15:clr>
            <a:srgbClr val="FBAE40"/>
          </p15:clr>
        </p15:guide>
        <p15:guide id="2" pos="6165" userDrawn="1">
          <p15:clr>
            <a:srgbClr val="FBAE40"/>
          </p15:clr>
        </p15:guide>
        <p15:guide id="3" orient="horz" pos="1557" userDrawn="1">
          <p15:clr>
            <a:srgbClr val="FBAE40"/>
          </p15:clr>
        </p15:guide>
        <p15:guide id="4" orient="horz" pos="28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E5083679-3829-4F0B-9E1A-B4E6F314AFD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79831" y="1200075"/>
            <a:ext cx="7072741" cy="3142785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-1" y="99"/>
            <a:ext cx="2739600" cy="617051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4400" y="99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5" name="SuperGraphic">
            <a:extLst>
              <a:ext uri="{FF2B5EF4-FFF2-40B4-BE49-F238E27FC236}">
                <a16:creationId xmlns:a16="http://schemas.microsoft.com/office/drawing/2014/main" id="{B93399BE-B0B2-44B3-8FAE-18A968B3CDA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8143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064" userDrawn="1">
          <p15:clr>
            <a:srgbClr val="FBAE40"/>
          </p15:clr>
        </p15:guide>
        <p15:guide id="2" pos="6165" userDrawn="1">
          <p15:clr>
            <a:srgbClr val="FBAE40"/>
          </p15:clr>
        </p15:guide>
        <p15:guide id="3" orient="horz" pos="754" userDrawn="1">
          <p15:clr>
            <a:srgbClr val="FBAE40"/>
          </p15:clr>
        </p15:guide>
        <p15:guide id="4" orient="horz" pos="2738" userDrawn="1">
          <p15:clr>
            <a:srgbClr val="FBAE40"/>
          </p15:clr>
        </p15:guide>
        <p15:guide id="5" pos="29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out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926F8EF2-FFD9-4D48-A076-77C0B811BAB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</p:spTree>
    <p:extLst>
      <p:ext uri="{BB962C8B-B14F-4D97-AF65-F5344CB8AC3E}">
        <p14:creationId xmlns:p14="http://schemas.microsoft.com/office/powerpoint/2010/main" val="76580094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B77066FA-8AE8-47E2-8A79-1355389EE47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E3AE72B7-66D7-4755-9A92-9BAA3A80886F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6B548-69AA-497B-BD64-E14E4F9EA5F6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406800" y="1036800"/>
            <a:ext cx="3780000" cy="2484000"/>
          </a:xfrm>
          <a:solidFill>
            <a:schemeClr val="bg1"/>
          </a:solidFill>
        </p:spPr>
        <p:txBody>
          <a:bodyPr lIns="252000" tIns="216000" rIns="252000" bIns="21600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Adicionar texto</a:t>
            </a:r>
          </a:p>
        </p:txBody>
      </p:sp>
    </p:spTree>
    <p:extLst>
      <p:ext uri="{BB962C8B-B14F-4D97-AF65-F5344CB8AC3E}">
        <p14:creationId xmlns:p14="http://schemas.microsoft.com/office/powerpoint/2010/main" val="76489657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">
            <a:extLst>
              <a:ext uri="{FF2B5EF4-FFF2-40B4-BE49-F238E27FC236}">
                <a16:creationId xmlns:a16="http://schemas.microsoft.com/office/drawing/2014/main" id="{1630DC1C-C3C8-477E-AC19-4DC706EB499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30852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90CB4FC-C276-4DB5-A6E3-49DD9BC66B63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205199" y="3495705"/>
            <a:ext cx="10558800" cy="2041094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Adicionar texto</a:t>
            </a:r>
          </a:p>
        </p:txBody>
      </p:sp>
    </p:spTree>
    <p:extLst>
      <p:ext uri="{BB962C8B-B14F-4D97-AF65-F5344CB8AC3E}">
        <p14:creationId xmlns:p14="http://schemas.microsoft.com/office/powerpoint/2010/main" val="83206144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949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orient="horz" pos="220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FD4E5E48-387B-4CE0-80BE-1097F697DAD5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5486400" cy="6170400"/>
          </a:xfr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6647D1E-89E9-4244-B52F-555902731C7A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5895302" y="410492"/>
            <a:ext cx="4596486" cy="5126308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Adicionar texto</a:t>
            </a:r>
          </a:p>
        </p:txBody>
      </p:sp>
      <p:pic>
        <p:nvPicPr>
          <p:cNvPr id="6" name="SuperGraphic">
            <a:extLst>
              <a:ext uri="{FF2B5EF4-FFF2-40B4-BE49-F238E27FC236}">
                <a16:creationId xmlns:a16="http://schemas.microsoft.com/office/drawing/2014/main" id="{2D38AACD-EB97-4B81-ACAA-2074E22BBC0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0059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56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250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pos="371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Conten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E43D273-A15E-4B64-AFD2-1388D749B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15" name="Chapter_titleonly">
            <a:extLst>
              <a:ext uri="{FF2B5EF4-FFF2-40B4-BE49-F238E27FC236}">
                <a16:creationId xmlns:a16="http://schemas.microsoft.com/office/drawing/2014/main" id="{5B281E01-A653-4813-BC65-8900B31D11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05200" y="1296000"/>
            <a:ext cx="105588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261F3-E57F-4170-BD7E-F44931BED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897738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Logo">
            <a:extLst>
              <a:ext uri="{FF2B5EF4-FFF2-40B4-BE49-F238E27FC236}">
                <a16:creationId xmlns:a16="http://schemas.microsoft.com/office/drawing/2014/main" id="{F38A617B-35DF-43CE-B5F7-67FA9A7F247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1"/>
              <a:t>Adicionar título do diapositivo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200" y="1296000"/>
            <a:ext cx="10558800" cy="4240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pt-BR" noProof="1"/>
              <a:t>Clique para editar os estilos de texto Mestres</a:t>
            </a:r>
          </a:p>
          <a:p>
            <a:pPr lvl="1"/>
            <a:r>
              <a:rPr lang="pt-BR" noProof="1"/>
              <a:t>Segundo nível</a:t>
            </a:r>
          </a:p>
          <a:p>
            <a:pPr lvl="2"/>
            <a:r>
              <a:rPr lang="pt-BR" noProof="1"/>
              <a:t>Terceiro nível</a:t>
            </a:r>
          </a:p>
          <a:p>
            <a:pPr lvl="3"/>
            <a:r>
              <a:rPr lang="pt-BR" noProof="1"/>
              <a:t>Quarto nível</a:t>
            </a:r>
          </a:p>
          <a:p>
            <a:pPr lvl="4"/>
            <a:r>
              <a:rPr lang="pt-BR" noProof="1"/>
              <a:t>Quinto nível</a:t>
            </a:r>
            <a:endParaRPr lang="en-US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rgbClr val="999FA6"/>
                </a:solidFill>
                <a:latin typeface="+mn-lt"/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‹nº›</a:t>
            </a:fld>
            <a:endParaRPr lang="en-US" noProof="1"/>
          </a:p>
        </p:txBody>
      </p:sp>
      <p:sp>
        <p:nvSpPr>
          <p:cNvPr id="14" name="Bosch_footer_1">
            <a:extLst>
              <a:ext uri="{FF2B5EF4-FFF2-40B4-BE49-F238E27FC236}">
                <a16:creationId xmlns:a16="http://schemas.microsoft.com/office/drawing/2014/main" id="{179AD5EC-CEF2-4193-998B-D730BC74E01B}"/>
              </a:ext>
            </a:extLst>
          </p:cNvPr>
          <p:cNvSpPr txBox="1"/>
          <p:nvPr userDrawn="1"/>
        </p:nvSpPr>
        <p:spPr>
          <a:xfrm>
            <a:off x="547200" y="5688000"/>
            <a:ext cx="9126000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  <a:latin typeface="+mn-lt"/>
              </a:rPr>
              <a:t>Interno</a:t>
            </a:r>
            <a:r>
              <a:rPr lang="en-US" sz="600" kern="0" baseline="0" noProof="1">
                <a:solidFill>
                  <a:schemeClr val="tx1"/>
                </a:solidFill>
                <a:latin typeface="+mn-lt"/>
              </a:rPr>
              <a:t> | CaP/ETS | 2023-07-28</a:t>
            </a: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Bosch_footer_2">
            <a:extLst>
              <a:ext uri="{FF2B5EF4-FFF2-40B4-BE49-F238E27FC236}">
                <a16:creationId xmlns:a16="http://schemas.microsoft.com/office/drawing/2014/main" id="{C3D77AD5-379C-4A86-AFCF-32945A0FEE26}"/>
              </a:ext>
            </a:extLst>
          </p:cNvPr>
          <p:cNvSpPr txBox="1"/>
          <p:nvPr userDrawn="1"/>
        </p:nvSpPr>
        <p:spPr>
          <a:xfrm>
            <a:off x="547200" y="5793901"/>
            <a:ext cx="912600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rgbClr val="B2B3B5"/>
                </a:solidFill>
                <a:latin typeface="+mn-lt"/>
              </a:rPr>
              <a:t>Todos os direitos reservados, também no que diz respeito a qualquer disposição, utilização, reprodução, processamento, transmissão, bem como no caso de pedidos de patentes.</a:t>
            </a:r>
          </a:p>
        </p:txBody>
      </p:sp>
      <p:sp>
        <p:nvSpPr>
          <p:cNvPr id="15" name="Bosch_footer_1" hidden="1">
            <a:extLst>
              <a:ext uri="{FF2B5EF4-FFF2-40B4-BE49-F238E27FC236}">
                <a16:creationId xmlns:a16="http://schemas.microsoft.com/office/drawing/2014/main" id="{DB0BF576-A4BE-4521-98AB-F28795DF7BD0}"/>
              </a:ext>
            </a:extLst>
          </p:cNvPr>
          <p:cNvSpPr txBox="1"/>
          <p:nvPr userDrawn="1"/>
        </p:nvSpPr>
        <p:spPr>
          <a:xfrm>
            <a:off x="816069" y="5383543"/>
            <a:ext cx="9154800" cy="10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</a:rPr>
              <a:t>%confidentiality%</a:t>
            </a:r>
            <a:r>
              <a:rPr lang="en-US" sz="600" kern="0" baseline="0" noProof="1">
                <a:solidFill>
                  <a:schemeClr val="tx1"/>
                </a:solidFill>
              </a:rPr>
              <a:t>%businessunit%%departmentshort%%dateformat%</a:t>
            </a:r>
          </a:p>
        </p:txBody>
      </p:sp>
      <p:sp>
        <p:nvSpPr>
          <p:cNvPr id="9" name="Bosch_footer_2" hidden="1">
            <a:extLst>
              <a:ext uri="{FF2B5EF4-FFF2-40B4-BE49-F238E27FC236}">
                <a16:creationId xmlns:a16="http://schemas.microsoft.com/office/drawing/2014/main" id="{E897C98A-4665-443F-B1CF-E9B71E9916EC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chemeClr val="tx1"/>
                </a:solidFill>
              </a:rPr>
              <a:t>%repositoryremark%</a:t>
            </a:r>
            <a:r>
              <a:rPr lang="en-US" sz="600" kern="0" baseline="0" noProof="1">
                <a:solidFill>
                  <a:srgbClr val="B2B3B5"/>
                </a:solidFill>
              </a:rPr>
              <a:t>%copyright%</a:t>
            </a:r>
          </a:p>
        </p:txBody>
      </p:sp>
      <p:sp>
        <p:nvSpPr>
          <p:cNvPr id="13" name="AttachmentRemark" hidden="1">
            <a:extLst>
              <a:ext uri="{FF2B5EF4-FFF2-40B4-BE49-F238E27FC236}">
                <a16:creationId xmlns:a16="http://schemas.microsoft.com/office/drawing/2014/main" id="{F41551A9-D6BA-431A-8DBF-55BA472D9657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%attachmentremark% </a:t>
            </a:r>
          </a:p>
        </p:txBody>
      </p:sp>
      <p:pic>
        <p:nvPicPr>
          <p:cNvPr id="12" name="SuperGraphic">
            <a:extLst>
              <a:ext uri="{FF2B5EF4-FFF2-40B4-BE49-F238E27FC236}">
                <a16:creationId xmlns:a16="http://schemas.microsoft.com/office/drawing/2014/main" id="{1E0562BC-DD12-4C96-A115-D2D70EC1366D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5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10" r:id="rId2"/>
    <p:sldLayoutId id="2147483713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46" r:id="rId9"/>
    <p:sldLayoutId id="2147483744" r:id="rId10"/>
    <p:sldLayoutId id="2147483724" r:id="rId11"/>
    <p:sldLayoutId id="2147483726" r:id="rId12"/>
    <p:sldLayoutId id="2147483727" r:id="rId13"/>
    <p:sldLayoutId id="2147483728" r:id="rId14"/>
    <p:sldLayoutId id="2147483729" r:id="rId15"/>
    <p:sldLayoutId id="2147483745" r:id="rId16"/>
    <p:sldLayoutId id="2147483723" r:id="rId17"/>
    <p:sldLayoutId id="2147483734" r:id="rId18"/>
  </p:sldLayoutIdLst>
  <p:hf hdr="0" ftr="0" dt="0"/>
  <p:txStyles>
    <p:titleStyle>
      <a:lvl1pPr algn="l" defTabSz="914333" rtl="0" eaLnBrk="1" latinLnBrk="0" hangingPunct="1">
        <a:lnSpc>
          <a:spcPct val="89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30400" indent="-230400" algn="l" defTabSz="914333" rtl="0" eaLnBrk="1" latinLnBrk="0" hangingPunct="1">
        <a:lnSpc>
          <a:spcPct val="107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7600" indent="-230400" algn="l" defTabSz="914333" rtl="0" eaLnBrk="1" latinLnBrk="0" hangingPunct="1">
        <a:lnSpc>
          <a:spcPct val="103000"/>
        </a:lnSpc>
        <a:spcBef>
          <a:spcPts val="500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4800" indent="-230400" algn="l" defTabSz="914333" rtl="0" eaLnBrk="1" latinLnBrk="0" hangingPunct="1">
        <a:lnSpc>
          <a:spcPct val="102000"/>
        </a:lnSpc>
        <a:spcBef>
          <a:spcPts val="500"/>
        </a:spcBef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B89E0-89D9-4425-AE04-BF0311974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5043" y="3294973"/>
            <a:ext cx="1258717" cy="753774"/>
          </a:xfrm>
        </p:spPr>
        <p:txBody>
          <a:bodyPr/>
          <a:lstStyle/>
          <a:p>
            <a:r>
              <a:rPr lang="en-US" dirty="0"/>
              <a:t>WSL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39839-FCEA-4EC2-AD64-E9A6C386964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770721" y="4373211"/>
            <a:ext cx="4177200" cy="823216"/>
          </a:xfrm>
        </p:spPr>
        <p:txBody>
          <a:bodyPr/>
          <a:lstStyle/>
          <a:p>
            <a:r>
              <a:rPr lang="en-US" dirty="0"/>
              <a:t>Julia </a:t>
            </a:r>
            <a:r>
              <a:rPr lang="en-US" dirty="0" err="1"/>
              <a:t>Guiraldeli</a:t>
            </a:r>
            <a:r>
              <a:rPr lang="en-US" dirty="0"/>
              <a:t> (CaP/ETS)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775D98-C56E-0ACC-ABE0-462AFE448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083" y="3294973"/>
            <a:ext cx="1476437" cy="82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0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765D17-069F-9743-8CBE-BA7875B4CE9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Curiosidades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B7FAC2-2177-821C-21A7-AA129205D9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1658852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A5B5F99B-40B7-4E60-B2C1-DF166A467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11</a:t>
            </a:fld>
            <a:endParaRPr lang="en-US" noProof="1"/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5B7D3DB1-A99E-DC28-B0F2-CEF3CC8CE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516" y="121242"/>
            <a:ext cx="1014109" cy="56790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71BE800-27DB-5AF3-7F28-FF94F220A0EA}"/>
              </a:ext>
            </a:extLst>
          </p:cNvPr>
          <p:cNvSpPr txBox="1"/>
          <p:nvPr/>
        </p:nvSpPr>
        <p:spPr>
          <a:xfrm>
            <a:off x="238341" y="404802"/>
            <a:ext cx="5604320" cy="206210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pt-BR" sz="1600">
                <a:latin typeface="Arial"/>
                <a:cs typeface="Arial"/>
              </a:rPr>
              <a:t>•</a:t>
            </a:r>
            <a:r>
              <a:rPr lang="pt-BR" sz="1600">
                <a:latin typeface="Bosch Office Sans"/>
              </a:rPr>
              <a:t>WSL 1 vs. WSL 2</a:t>
            </a:r>
            <a:endParaRPr lang="pt-BR">
              <a:latin typeface="Bosch Office Sans"/>
            </a:endParaRPr>
          </a:p>
          <a:p>
            <a:r>
              <a:rPr lang="pt-BR" sz="1600">
                <a:latin typeface="Arial"/>
                <a:cs typeface="Arial"/>
              </a:rPr>
              <a:t>•</a:t>
            </a:r>
            <a:r>
              <a:rPr lang="pt-BR" sz="1600">
                <a:latin typeface="Bosch Office Sans"/>
              </a:rPr>
              <a:t>WSL e Docker</a:t>
            </a:r>
            <a:endParaRPr lang="pt-BR">
              <a:latin typeface="Bosch Office Sans"/>
            </a:endParaRPr>
          </a:p>
          <a:p>
            <a:r>
              <a:rPr lang="pt-BR" sz="1600">
                <a:latin typeface="Arial"/>
                <a:cs typeface="Arial"/>
              </a:rPr>
              <a:t>•</a:t>
            </a:r>
            <a:r>
              <a:rPr lang="pt-BR" sz="1600">
                <a:latin typeface="Bosch Office Sans"/>
              </a:rPr>
              <a:t>Uso de linha de comando do Windows</a:t>
            </a:r>
            <a:endParaRPr lang="pt-BR">
              <a:latin typeface="Bosch Office Sans"/>
            </a:endParaRPr>
          </a:p>
          <a:p>
            <a:r>
              <a:rPr lang="pt-BR" sz="1600" dirty="0">
                <a:latin typeface="Arial"/>
                <a:cs typeface="Arial"/>
              </a:rPr>
              <a:t>•</a:t>
            </a:r>
            <a:r>
              <a:rPr lang="pt-BR" sz="1600" dirty="0">
                <a:latin typeface="Bosch Office Sans"/>
              </a:rPr>
              <a:t>Gerenciável</a:t>
            </a:r>
            <a:endParaRPr lang="pt-BR" dirty="0">
              <a:latin typeface="Bosch Office Sans"/>
            </a:endParaRPr>
          </a:p>
          <a:p>
            <a:r>
              <a:rPr lang="pt-BR" sz="1600" dirty="0">
                <a:latin typeface="Arial"/>
                <a:cs typeface="Arial"/>
              </a:rPr>
              <a:t>•</a:t>
            </a:r>
            <a:r>
              <a:rPr lang="pt-BR" sz="1600" dirty="0">
                <a:latin typeface="Bosch Office Sans"/>
              </a:rPr>
              <a:t>Desempenho</a:t>
            </a:r>
            <a:endParaRPr lang="pt-BR" dirty="0">
              <a:latin typeface="Bosch Office Sans"/>
            </a:endParaRPr>
          </a:p>
          <a:p>
            <a:r>
              <a:rPr lang="pt-BR" sz="1600" dirty="0">
                <a:latin typeface="Arial"/>
                <a:cs typeface="Arial"/>
              </a:rPr>
              <a:t>•</a:t>
            </a:r>
            <a:r>
              <a:rPr lang="pt-BR" sz="1600" dirty="0">
                <a:latin typeface="Bosch Office Sans"/>
              </a:rPr>
              <a:t>Experiência gráfica</a:t>
            </a:r>
            <a:endParaRPr lang="pt-BR" dirty="0">
              <a:latin typeface="Bosch Office Sans"/>
            </a:endParaRPr>
          </a:p>
          <a:p>
            <a:r>
              <a:rPr lang="pt-BR" sz="1600" dirty="0">
                <a:latin typeface="Arial"/>
                <a:cs typeface="Arial"/>
              </a:rPr>
              <a:t>•</a:t>
            </a:r>
            <a:r>
              <a:rPr lang="pt-BR" sz="1600" dirty="0">
                <a:latin typeface="Bosch Office Sans"/>
              </a:rPr>
              <a:t>Integração com sistema de arquivos </a:t>
            </a:r>
            <a:endParaRPr lang="pt-BR" dirty="0"/>
          </a:p>
          <a:p>
            <a:pPr marL="285750" indent="-285750">
              <a:buFont typeface="Arial"/>
              <a:buChar char="•"/>
            </a:pPr>
            <a:endParaRPr lang="pt-BR" sz="1600" dirty="0">
              <a:latin typeface="Bosch Office Sans"/>
            </a:endParaRPr>
          </a:p>
        </p:txBody>
      </p:sp>
      <p:pic>
        <p:nvPicPr>
          <p:cNvPr id="10" name="Imagem 10" descr="Uma imagem contendo Forma&#10;&#10;Descrição gerada automaticamente">
            <a:extLst>
              <a:ext uri="{FF2B5EF4-FFF2-40B4-BE49-F238E27FC236}">
                <a16:creationId xmlns:a16="http://schemas.microsoft.com/office/drawing/2014/main" id="{59541CF1-53D6-EBAF-BFD8-2F6ED5D14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918" y="3328648"/>
            <a:ext cx="2702648" cy="1509458"/>
          </a:xfrm>
          <a:prstGeom prst="rect">
            <a:avLst/>
          </a:prstGeom>
        </p:spPr>
      </p:pic>
      <p:pic>
        <p:nvPicPr>
          <p:cNvPr id="11" name="Imagem 12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0005991E-7225-90D9-CE9D-2AAD019A4A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353" r="-752" b="20588"/>
          <a:stretch/>
        </p:blipFill>
        <p:spPr>
          <a:xfrm>
            <a:off x="5845200" y="908492"/>
            <a:ext cx="3470983" cy="1259862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7F2DD2BE-34E0-9BC1-77E4-3085125A0376}"/>
              </a:ext>
            </a:extLst>
          </p:cNvPr>
          <p:cNvSpPr txBox="1"/>
          <p:nvPr/>
        </p:nvSpPr>
        <p:spPr>
          <a:xfrm>
            <a:off x="6243504" y="2503478"/>
            <a:ext cx="3941629" cy="2803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/>
                <a:cs typeface="Arial"/>
              </a:rPr>
              <a:t>•</a:t>
            </a:r>
            <a:r>
              <a:rPr lang="en-US">
                <a:solidFill>
                  <a:srgbClr val="003758"/>
                </a:solidFill>
                <a:latin typeface="Bosch Office Sans"/>
                <a:cs typeface="Arial"/>
              </a:rPr>
              <a:t>python3 --m </a:t>
            </a:r>
            <a:r>
              <a:rPr lang="en-US" err="1">
                <a:solidFill>
                  <a:srgbClr val="003758"/>
                </a:solidFill>
                <a:latin typeface="Bosch Office Sans"/>
                <a:cs typeface="Arial"/>
              </a:rPr>
              <a:t>http.server</a:t>
            </a:r>
            <a:endParaRPr lang="pt-BR" err="1">
              <a:latin typeface="Bosch Office Sans"/>
            </a:endParaRPr>
          </a:p>
          <a:p>
            <a:r>
              <a:rPr lang="en-US">
                <a:latin typeface="Arial"/>
                <a:cs typeface="Arial"/>
              </a:rPr>
              <a:t>•</a:t>
            </a:r>
            <a:r>
              <a:rPr lang="en-US" err="1">
                <a:solidFill>
                  <a:srgbClr val="003758"/>
                </a:solidFill>
                <a:latin typeface="Bosch Office Sans"/>
                <a:cs typeface="Arial"/>
              </a:rPr>
              <a:t>wsl</a:t>
            </a:r>
            <a:r>
              <a:rPr lang="en-US">
                <a:solidFill>
                  <a:srgbClr val="003758"/>
                </a:solidFill>
                <a:latin typeface="Bosch Office Sans"/>
                <a:cs typeface="Arial"/>
              </a:rPr>
              <a:t> --list --online / </a:t>
            </a:r>
            <a:r>
              <a:rPr lang="en-US" err="1">
                <a:solidFill>
                  <a:srgbClr val="003758"/>
                </a:solidFill>
                <a:latin typeface="Bosch Office Sans"/>
                <a:cs typeface="Arial"/>
              </a:rPr>
              <a:t>wsl</a:t>
            </a:r>
            <a:r>
              <a:rPr lang="en-US">
                <a:solidFill>
                  <a:srgbClr val="003758"/>
                </a:solidFill>
                <a:latin typeface="Bosch Office Sans"/>
                <a:cs typeface="Arial"/>
              </a:rPr>
              <a:t> -l -o</a:t>
            </a:r>
            <a:endParaRPr lang="en-US">
              <a:latin typeface="Bosch Office Sans"/>
            </a:endParaRPr>
          </a:p>
          <a:p>
            <a:r>
              <a:rPr lang="en-US">
                <a:latin typeface="Arial"/>
                <a:cs typeface="Arial"/>
              </a:rPr>
              <a:t>•</a:t>
            </a:r>
            <a:r>
              <a:rPr lang="en-US" err="1">
                <a:solidFill>
                  <a:srgbClr val="003758"/>
                </a:solidFill>
                <a:latin typeface="Bosch Office Sans"/>
                <a:cs typeface="Arial"/>
              </a:rPr>
              <a:t>wsl</a:t>
            </a:r>
            <a:r>
              <a:rPr lang="en-US">
                <a:solidFill>
                  <a:srgbClr val="003758"/>
                </a:solidFill>
                <a:latin typeface="Bosch Office Sans"/>
                <a:cs typeface="Arial"/>
              </a:rPr>
              <a:t> --install -d </a:t>
            </a:r>
            <a:r>
              <a:rPr lang="en-US" err="1">
                <a:solidFill>
                  <a:srgbClr val="003758"/>
                </a:solidFill>
                <a:latin typeface="Bosch Office Sans"/>
                <a:cs typeface="Arial"/>
              </a:rPr>
              <a:t>nome</a:t>
            </a:r>
            <a:r>
              <a:rPr lang="en-US">
                <a:solidFill>
                  <a:srgbClr val="003758"/>
                </a:solidFill>
                <a:latin typeface="Bosch Office Sans"/>
                <a:cs typeface="Arial"/>
              </a:rPr>
              <a:t> /</a:t>
            </a:r>
            <a:endParaRPr lang="en-US">
              <a:latin typeface="Bosch Office Sans"/>
            </a:endParaRPr>
          </a:p>
          <a:p>
            <a:r>
              <a:rPr lang="en-US">
                <a:latin typeface="Arial"/>
                <a:cs typeface="Arial"/>
              </a:rPr>
              <a:t>•</a:t>
            </a:r>
            <a:r>
              <a:rPr lang="en-US" dirty="0">
                <a:solidFill>
                  <a:srgbClr val="003758"/>
                </a:solidFill>
                <a:latin typeface="Bosch Office Sans"/>
                <a:cs typeface="Arial"/>
              </a:rPr>
              <a:t> </a:t>
            </a:r>
            <a:r>
              <a:rPr lang="en-US" err="1">
                <a:solidFill>
                  <a:srgbClr val="003758"/>
                </a:solidFill>
                <a:latin typeface="Bosch Office Sans"/>
                <a:cs typeface="Arial"/>
              </a:rPr>
              <a:t>wsl</a:t>
            </a:r>
            <a:r>
              <a:rPr lang="en-US">
                <a:solidFill>
                  <a:srgbClr val="003758"/>
                </a:solidFill>
                <a:latin typeface="Bosch Office Sans"/>
                <a:cs typeface="Arial"/>
              </a:rPr>
              <a:t> --install -distribution </a:t>
            </a:r>
            <a:r>
              <a:rPr lang="en-US" err="1">
                <a:solidFill>
                  <a:srgbClr val="003758"/>
                </a:solidFill>
                <a:latin typeface="Bosch Office Sans"/>
                <a:cs typeface="Arial"/>
              </a:rPr>
              <a:t>nome</a:t>
            </a:r>
            <a:r>
              <a:rPr lang="en-US">
                <a:solidFill>
                  <a:srgbClr val="003758"/>
                </a:solidFill>
                <a:latin typeface="Bosch Office Sans"/>
                <a:cs typeface="Arial"/>
              </a:rPr>
              <a:t> </a:t>
            </a:r>
            <a:endParaRPr lang="en-US">
              <a:solidFill>
                <a:srgbClr val="000000"/>
              </a:solidFill>
              <a:latin typeface="Bosch Office Sans"/>
              <a:cs typeface="Arial"/>
            </a:endParaRPr>
          </a:p>
          <a:p>
            <a:r>
              <a:rPr lang="en-US">
                <a:latin typeface="Arial"/>
                <a:cs typeface="Arial"/>
              </a:rPr>
              <a:t>•</a:t>
            </a:r>
            <a:r>
              <a:rPr lang="en-US" err="1">
                <a:solidFill>
                  <a:srgbClr val="003758"/>
                </a:solidFill>
                <a:latin typeface="Bosch Office Sans"/>
                <a:cs typeface="Arial"/>
              </a:rPr>
              <a:t>wsl</a:t>
            </a:r>
            <a:r>
              <a:rPr lang="en-US">
                <a:solidFill>
                  <a:srgbClr val="003758"/>
                </a:solidFill>
                <a:latin typeface="Bosch Office Sans"/>
                <a:cs typeface="Arial"/>
              </a:rPr>
              <a:t> --list --verbose </a:t>
            </a:r>
            <a:endParaRPr lang="en-US">
              <a:latin typeface="Bosch Office Sans"/>
            </a:endParaRPr>
          </a:p>
          <a:p>
            <a:r>
              <a:rPr lang="en-US">
                <a:latin typeface="Arial"/>
                <a:cs typeface="Arial"/>
              </a:rPr>
              <a:t>•</a:t>
            </a:r>
            <a:r>
              <a:rPr lang="en-US" err="1">
                <a:solidFill>
                  <a:srgbClr val="003758"/>
                </a:solidFill>
                <a:latin typeface="Bosch Office Sans"/>
                <a:cs typeface="Arial"/>
              </a:rPr>
              <a:t>wsl</a:t>
            </a:r>
            <a:r>
              <a:rPr lang="en-US">
                <a:solidFill>
                  <a:srgbClr val="003758"/>
                </a:solidFill>
                <a:latin typeface="Bosch Office Sans"/>
                <a:cs typeface="Arial"/>
              </a:rPr>
              <a:t> --set-default </a:t>
            </a:r>
            <a:r>
              <a:rPr lang="en-US" err="1">
                <a:solidFill>
                  <a:srgbClr val="003758"/>
                </a:solidFill>
                <a:latin typeface="Bosch Office Sans"/>
                <a:cs typeface="Arial"/>
              </a:rPr>
              <a:t>nome</a:t>
            </a:r>
            <a:endParaRPr lang="en-US" err="1">
              <a:latin typeface="Bosch Office Sans"/>
            </a:endParaRPr>
          </a:p>
          <a:p>
            <a:r>
              <a:rPr lang="en-US">
                <a:latin typeface="Arial"/>
                <a:cs typeface="Arial"/>
              </a:rPr>
              <a:t>•</a:t>
            </a:r>
            <a:r>
              <a:rPr lang="en-US" err="1">
                <a:solidFill>
                  <a:srgbClr val="003758"/>
                </a:solidFill>
                <a:latin typeface="Bosch Office Sans"/>
                <a:cs typeface="Arial"/>
              </a:rPr>
              <a:t>wsl</a:t>
            </a:r>
            <a:r>
              <a:rPr lang="en-US">
                <a:solidFill>
                  <a:srgbClr val="003758"/>
                </a:solidFill>
                <a:latin typeface="Bosch Office Sans"/>
                <a:cs typeface="Arial"/>
              </a:rPr>
              <a:t> --update</a:t>
            </a:r>
            <a:endParaRPr lang="en-US">
              <a:latin typeface="Bosch Office Sans"/>
            </a:endParaRPr>
          </a:p>
          <a:p>
            <a:r>
              <a:rPr lang="en-US">
                <a:latin typeface="Arial"/>
                <a:cs typeface="Arial"/>
              </a:rPr>
              <a:t>•</a:t>
            </a:r>
            <a:r>
              <a:rPr lang="en-US" err="1">
                <a:solidFill>
                  <a:srgbClr val="003758"/>
                </a:solidFill>
                <a:latin typeface="Bosch Office Sans"/>
                <a:cs typeface="Arial"/>
              </a:rPr>
              <a:t>wsl</a:t>
            </a:r>
            <a:r>
              <a:rPr lang="en-US">
                <a:solidFill>
                  <a:srgbClr val="003758"/>
                </a:solidFill>
                <a:latin typeface="Bosch Office Sans"/>
                <a:cs typeface="Arial"/>
              </a:rPr>
              <a:t> --status </a:t>
            </a:r>
            <a:endParaRPr lang="en-US">
              <a:latin typeface="Bosch Office Sans"/>
            </a:endParaRPr>
          </a:p>
          <a:p>
            <a:r>
              <a:rPr lang="en-US" dirty="0">
                <a:latin typeface="Arial"/>
                <a:cs typeface="Arial"/>
              </a:rPr>
              <a:t>•</a:t>
            </a:r>
            <a:r>
              <a:rPr lang="en-US" dirty="0" err="1">
                <a:solidFill>
                  <a:srgbClr val="003758"/>
                </a:solidFill>
                <a:latin typeface="Bosch Office Sans"/>
                <a:cs typeface="Arial"/>
              </a:rPr>
              <a:t>wsl</a:t>
            </a:r>
            <a:r>
              <a:rPr lang="en-US" dirty="0">
                <a:solidFill>
                  <a:srgbClr val="003758"/>
                </a:solidFill>
                <a:latin typeface="Bosch Office Sans"/>
                <a:cs typeface="Arial"/>
              </a:rPr>
              <a:t> --help </a:t>
            </a:r>
            <a:endParaRPr lang="en-US" dirty="0">
              <a:latin typeface="Bosch Office Sans"/>
            </a:endParaRPr>
          </a:p>
          <a:p>
            <a:pPr>
              <a:spcBef>
                <a:spcPts val="500"/>
              </a:spcBef>
              <a:spcAft>
                <a:spcPts val="0"/>
              </a:spcAft>
            </a:pPr>
            <a:endParaRPr lang="en-US" sz="1600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8044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765D17-069F-9743-8CBE-BA7875B4CE9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Instalação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B7FAC2-2177-821C-21A7-AA129205D9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1298500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A5B5F99B-40B7-4E60-B2C1-DF166A467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13</a:t>
            </a:fld>
            <a:endParaRPr lang="en-US" noProof="1"/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5B7D3DB1-A99E-DC28-B0F2-CEF3CC8CE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516" y="121242"/>
            <a:ext cx="1014109" cy="567901"/>
          </a:xfrm>
          <a:prstGeom prst="rect">
            <a:avLst/>
          </a:prstGeom>
        </p:spPr>
      </p:pic>
      <p:pic>
        <p:nvPicPr>
          <p:cNvPr id="3" name="Imagem 5" descr="Texto&#10;&#10;Descrição gerada automaticamente">
            <a:extLst>
              <a:ext uri="{FF2B5EF4-FFF2-40B4-BE49-F238E27FC236}">
                <a16:creationId xmlns:a16="http://schemas.microsoft.com/office/drawing/2014/main" id="{F0BA1989-EF27-3D0E-B4AB-6CA8E241D0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165" b="73171"/>
          <a:stretch/>
        </p:blipFill>
        <p:spPr>
          <a:xfrm>
            <a:off x="385528" y="372368"/>
            <a:ext cx="8126551" cy="2285589"/>
          </a:xfrm>
          <a:prstGeom prst="rect">
            <a:avLst/>
          </a:prstGeom>
        </p:spPr>
      </p:pic>
      <p:pic>
        <p:nvPicPr>
          <p:cNvPr id="7" name="Imagem 7" descr="Uma imagem contendo Texto&#10;&#10;Descrição gerada automaticamente">
            <a:extLst>
              <a:ext uri="{FF2B5EF4-FFF2-40B4-BE49-F238E27FC236}">
                <a16:creationId xmlns:a16="http://schemas.microsoft.com/office/drawing/2014/main" id="{57731FEE-D1F1-CD2F-030D-B329F7E3E8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7521" b="76966"/>
          <a:stretch/>
        </p:blipFill>
        <p:spPr>
          <a:xfrm>
            <a:off x="690817" y="3086971"/>
            <a:ext cx="9851787" cy="185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755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A5B5F99B-40B7-4E60-B2C1-DF166A467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14</a:t>
            </a:fld>
            <a:endParaRPr lang="en-US" noProof="1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9BC7730-4283-4BBC-0DE8-BC4518105D3D}"/>
              </a:ext>
            </a:extLst>
          </p:cNvPr>
          <p:cNvSpPr txBox="1"/>
          <p:nvPr/>
        </p:nvSpPr>
        <p:spPr>
          <a:xfrm>
            <a:off x="5899731" y="1208200"/>
            <a:ext cx="4674334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5B7D3DB1-A99E-DC28-B0F2-CEF3CC8CE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516" y="121242"/>
            <a:ext cx="1014109" cy="567901"/>
          </a:xfrm>
          <a:prstGeom prst="rect">
            <a:avLst/>
          </a:prstGeom>
        </p:spPr>
      </p:pic>
      <p:pic>
        <p:nvPicPr>
          <p:cNvPr id="9" name="Imagem 9" descr="Texto&#10;&#10;Descrição gerada automaticamente">
            <a:extLst>
              <a:ext uri="{FF2B5EF4-FFF2-40B4-BE49-F238E27FC236}">
                <a16:creationId xmlns:a16="http://schemas.microsoft.com/office/drawing/2014/main" id="{0CA59DE1-726C-8320-623B-5CB51B99B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7393" y="2136260"/>
            <a:ext cx="5811386" cy="3113695"/>
          </a:xfrm>
          <a:prstGeom prst="rect">
            <a:avLst/>
          </a:prstGeom>
        </p:spPr>
      </p:pic>
      <p:pic>
        <p:nvPicPr>
          <p:cNvPr id="6" name="Imagem 9" descr="Texto&#10;&#10;Descrição gerada automaticamente">
            <a:extLst>
              <a:ext uri="{FF2B5EF4-FFF2-40B4-BE49-F238E27FC236}">
                <a16:creationId xmlns:a16="http://schemas.microsoft.com/office/drawing/2014/main" id="{38195C00-7FCC-F78A-DEE9-8FFCD4530C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057" y="404991"/>
            <a:ext cx="8698958" cy="143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282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765D17-069F-9743-8CBE-BA7875B4CE9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Exemplos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B7FAC2-2177-821C-21A7-AA129205D9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451999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A5B5F99B-40B7-4E60-B2C1-DF166A467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16</a:t>
            </a:fld>
            <a:endParaRPr lang="en-US" noProof="1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9BC7730-4283-4BBC-0DE8-BC4518105D3D}"/>
              </a:ext>
            </a:extLst>
          </p:cNvPr>
          <p:cNvSpPr txBox="1"/>
          <p:nvPr/>
        </p:nvSpPr>
        <p:spPr>
          <a:xfrm>
            <a:off x="5899731" y="1208200"/>
            <a:ext cx="4674334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5B7D3DB1-A99E-DC28-B0F2-CEF3CC8CE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516" y="121242"/>
            <a:ext cx="1014109" cy="567901"/>
          </a:xfrm>
          <a:prstGeom prst="rect">
            <a:avLst/>
          </a:prstGeom>
        </p:spPr>
      </p:pic>
      <p:pic>
        <p:nvPicPr>
          <p:cNvPr id="3" name="Imagem 6" descr="Texto&#10;&#10;Descrição gerada automaticamente">
            <a:extLst>
              <a:ext uri="{FF2B5EF4-FFF2-40B4-BE49-F238E27FC236}">
                <a16:creationId xmlns:a16="http://schemas.microsoft.com/office/drawing/2014/main" id="{18F2F030-1AE9-D120-91B5-9538D235F7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17" b="73437"/>
          <a:stretch/>
        </p:blipFill>
        <p:spPr>
          <a:xfrm>
            <a:off x="476794" y="380072"/>
            <a:ext cx="8848852" cy="1267972"/>
          </a:xfrm>
          <a:prstGeom prst="rect">
            <a:avLst/>
          </a:prstGeom>
        </p:spPr>
      </p:pic>
      <p:pic>
        <p:nvPicPr>
          <p:cNvPr id="7" name="Imagem 7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9428559D-5DA0-0EE0-B77D-E30AC129D6F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3348" t="-3406" r="51674" b="45255"/>
          <a:stretch/>
        </p:blipFill>
        <p:spPr>
          <a:xfrm>
            <a:off x="2049241" y="1875276"/>
            <a:ext cx="7050379" cy="365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510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A5B5F99B-40B7-4E60-B2C1-DF166A467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17</a:t>
            </a:fld>
            <a:endParaRPr lang="en-US" noProof="1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9BC7730-4283-4BBC-0DE8-BC4518105D3D}"/>
              </a:ext>
            </a:extLst>
          </p:cNvPr>
          <p:cNvSpPr txBox="1"/>
          <p:nvPr/>
        </p:nvSpPr>
        <p:spPr>
          <a:xfrm>
            <a:off x="5899731" y="1208200"/>
            <a:ext cx="4674334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5B7D3DB1-A99E-DC28-B0F2-CEF3CC8CE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516" y="121242"/>
            <a:ext cx="1014109" cy="567901"/>
          </a:xfrm>
          <a:prstGeom prst="rect">
            <a:avLst/>
          </a:prstGeom>
        </p:spPr>
      </p:pic>
      <p:pic>
        <p:nvPicPr>
          <p:cNvPr id="8" name="Imagem 8" descr="Texto&#10;&#10;Descrição gerada automaticamente">
            <a:extLst>
              <a:ext uri="{FF2B5EF4-FFF2-40B4-BE49-F238E27FC236}">
                <a16:creationId xmlns:a16="http://schemas.microsoft.com/office/drawing/2014/main" id="{0BB56E90-8A8D-E541-0D7C-B867E6CE4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47" y="343201"/>
            <a:ext cx="6494518" cy="1234165"/>
          </a:xfrm>
          <a:prstGeom prst="rect">
            <a:avLst/>
          </a:prstGeom>
        </p:spPr>
      </p:pic>
      <p:pic>
        <p:nvPicPr>
          <p:cNvPr id="9" name="Imagem 9" descr="Texto&#10;&#10;Descrição gerada automaticamente">
            <a:extLst>
              <a:ext uri="{FF2B5EF4-FFF2-40B4-BE49-F238E27FC236}">
                <a16:creationId xmlns:a16="http://schemas.microsoft.com/office/drawing/2014/main" id="{8F5B3FE3-61B3-BF21-55D3-EDFC76CFD1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2491" y="1500974"/>
            <a:ext cx="4774046" cy="3166792"/>
          </a:xfrm>
          <a:prstGeom prst="rect">
            <a:avLst/>
          </a:prstGeom>
        </p:spPr>
      </p:pic>
      <p:pic>
        <p:nvPicPr>
          <p:cNvPr id="3" name="Imagem 5" descr="Texto&#10;&#10;Descrição gerada automaticamente">
            <a:extLst>
              <a:ext uri="{FF2B5EF4-FFF2-40B4-BE49-F238E27FC236}">
                <a16:creationId xmlns:a16="http://schemas.microsoft.com/office/drawing/2014/main" id="{276205EA-205D-3E55-2BA6-4BC6529F70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145" y="2311563"/>
            <a:ext cx="5213864" cy="29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798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6B51D781-B67E-4B9C-017C-337D2476A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18</a:t>
            </a:fld>
            <a:endParaRPr lang="en-US" noProof="1"/>
          </a:p>
        </p:txBody>
      </p:sp>
      <p:pic>
        <p:nvPicPr>
          <p:cNvPr id="3" name="Imagem 3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92B623A0-ED1D-E306-51AA-4A1F97A92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081" y="299461"/>
            <a:ext cx="4190025" cy="2375267"/>
          </a:xfrm>
          <a:prstGeom prst="rect">
            <a:avLst/>
          </a:prstGeom>
        </p:spPr>
      </p:pic>
      <p:pic>
        <p:nvPicPr>
          <p:cNvPr id="4" name="Imagem 4" descr="Texto&#10;&#10;Descrição gerada automaticamente">
            <a:extLst>
              <a:ext uri="{FF2B5EF4-FFF2-40B4-BE49-F238E27FC236}">
                <a16:creationId xmlns:a16="http://schemas.microsoft.com/office/drawing/2014/main" id="{612AE9FA-A36F-EF17-34AA-4FEAEF5C0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3248" y="344320"/>
            <a:ext cx="4502863" cy="2294062"/>
          </a:xfrm>
          <a:prstGeom prst="rect">
            <a:avLst/>
          </a:prstGeom>
        </p:spPr>
      </p:pic>
      <p:pic>
        <p:nvPicPr>
          <p:cNvPr id="6" name="Imagem 6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43D77106-DC1F-26DB-AAA9-71DBD65777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372" y="2845257"/>
            <a:ext cx="3543125" cy="2517029"/>
          </a:xfrm>
          <a:prstGeom prst="rect">
            <a:avLst/>
          </a:prstGeom>
        </p:spPr>
      </p:pic>
      <p:pic>
        <p:nvPicPr>
          <p:cNvPr id="7" name="Imagem 7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23556DEB-C57D-6B35-2A7C-7218D5A30D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4092" y="3085959"/>
            <a:ext cx="3930389" cy="217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613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B89E0-89D9-4425-AE04-BF0311974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18229" y="2177152"/>
            <a:ext cx="5920532" cy="672183"/>
          </a:xfrm>
        </p:spPr>
        <p:txBody>
          <a:bodyPr>
            <a:normAutofit/>
          </a:bodyPr>
          <a:lstStyle/>
          <a:p>
            <a:r>
              <a:rPr lang="en-US" dirty="0" err="1"/>
              <a:t>Obrigada</a:t>
            </a:r>
            <a:r>
              <a:rPr lang="en-US" dirty="0"/>
              <a:t> pela </a:t>
            </a:r>
            <a:r>
              <a:rPr lang="en-US" dirty="0" err="1"/>
              <a:t>atenção</a:t>
            </a:r>
            <a:r>
              <a:rPr lang="en-US" dirty="0"/>
              <a:t>!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FC33D80-86C5-1106-EA4D-9C015C782A8E}"/>
              </a:ext>
            </a:extLst>
          </p:cNvPr>
          <p:cNvSpPr txBox="1"/>
          <p:nvPr/>
        </p:nvSpPr>
        <p:spPr>
          <a:xfrm>
            <a:off x="6317599" y="3354312"/>
            <a:ext cx="1837689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/>
              <a:t>Dúvidas?</a:t>
            </a: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EDB292D5-330A-0B5B-CE83-EC86AA768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761" y="4224088"/>
            <a:ext cx="1590624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973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765D17-069F-9743-8CBE-BA7875B4CE9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Origem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B7FAC2-2177-821C-21A7-AA129205D9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331149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A5B5F99B-40B7-4E60-B2C1-DF166A467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</a:t>
            </a:fld>
            <a:endParaRPr lang="en-US" noProof="1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F4F75E4-BE93-9B69-6AA6-1DC0C1E4B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516" y="121242"/>
            <a:ext cx="1014109" cy="567901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C190A04C-9482-BDFC-7CB1-95554A4F3286}"/>
              </a:ext>
            </a:extLst>
          </p:cNvPr>
          <p:cNvSpPr txBox="1"/>
          <p:nvPr/>
        </p:nvSpPr>
        <p:spPr>
          <a:xfrm>
            <a:off x="9257134" y="2995547"/>
            <a:ext cx="1514292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500"/>
              </a:spcBef>
              <a:spcAft>
                <a:spcPts val="0"/>
              </a:spcAft>
            </a:pPr>
            <a:endParaRPr lang="en-US" sz="1600" b="1" dirty="0"/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6F0984A8-3D28-9896-8A6C-527524796B49}"/>
              </a:ext>
            </a:extLst>
          </p:cNvPr>
          <p:cNvSpPr txBox="1"/>
          <p:nvPr/>
        </p:nvSpPr>
        <p:spPr>
          <a:xfrm>
            <a:off x="349907" y="1227102"/>
            <a:ext cx="2743200" cy="10797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R="0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/>
          </a:p>
          <a:p>
            <a:pPr marL="285750" indent="-285750" fontAlgn="auto"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sz="1600" dirty="0">
                <a:latin typeface="Bosch Office Sans"/>
              </a:rPr>
              <a:t>A Microsoft </a:t>
            </a:r>
            <a:r>
              <a:rPr lang="en-US" sz="1600" dirty="0" err="1">
                <a:latin typeface="Bosch Office Sans"/>
              </a:rPr>
              <a:t>anuncia</a:t>
            </a:r>
            <a:r>
              <a:rPr lang="en-US" sz="1600" dirty="0">
                <a:latin typeface="Bosch Office Sans"/>
              </a:rPr>
              <a:t> o WSL pela </a:t>
            </a:r>
            <a:r>
              <a:rPr lang="en-US" sz="1600" dirty="0" err="1">
                <a:latin typeface="Bosch Office Sans"/>
              </a:rPr>
              <a:t>primeira</a:t>
            </a:r>
            <a:r>
              <a:rPr lang="en-US" sz="1600" dirty="0">
                <a:latin typeface="Bosch Office Sans"/>
              </a:rPr>
              <a:t> </a:t>
            </a:r>
            <a:r>
              <a:rPr lang="en-US" sz="1600" dirty="0" err="1">
                <a:latin typeface="Bosch Office Sans"/>
              </a:rPr>
              <a:t>vez</a:t>
            </a:r>
            <a:r>
              <a:rPr lang="en-US" sz="1600" dirty="0">
                <a:latin typeface="Bosch Office Sans"/>
              </a:rPr>
              <a:t> </a:t>
            </a:r>
            <a:r>
              <a:rPr lang="en-US" sz="1600" dirty="0" err="1">
                <a:latin typeface="Bosch Office Sans"/>
              </a:rPr>
              <a:t>durante</a:t>
            </a:r>
            <a:r>
              <a:rPr lang="en-US" sz="1600" dirty="0">
                <a:latin typeface="Bosch Office Sans"/>
              </a:rPr>
              <a:t> o </a:t>
            </a:r>
            <a:r>
              <a:rPr lang="en-US" sz="1600" dirty="0" err="1">
                <a:latin typeface="Bosch Office Sans"/>
              </a:rPr>
              <a:t>evento</a:t>
            </a:r>
            <a:r>
              <a:rPr lang="en-US" sz="1600" dirty="0">
                <a:latin typeface="Bosch Office Sans"/>
              </a:rPr>
              <a:t> Build 2016.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05F8A5B0-6823-2AEF-9398-338881DB4150}"/>
              </a:ext>
            </a:extLst>
          </p:cNvPr>
          <p:cNvSpPr txBox="1"/>
          <p:nvPr/>
        </p:nvSpPr>
        <p:spPr>
          <a:xfrm>
            <a:off x="3791994" y="1224303"/>
            <a:ext cx="2743200" cy="19133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R="0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/>
          </a:p>
          <a:p>
            <a:pPr marL="285750" indent="-285750" fontAlgn="auto"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sz="1600" dirty="0">
                <a:latin typeface="Bosch Office Sans"/>
              </a:rPr>
              <a:t>A Microsoft </a:t>
            </a:r>
            <a:r>
              <a:rPr lang="en-US" sz="1600" err="1">
                <a:latin typeface="Bosch Office Sans"/>
              </a:rPr>
              <a:t>expande</a:t>
            </a:r>
            <a:r>
              <a:rPr lang="en-US" sz="1600" dirty="0">
                <a:latin typeface="Bosch Office Sans"/>
              </a:rPr>
              <a:t> o </a:t>
            </a:r>
            <a:r>
              <a:rPr lang="en-US" sz="1600" err="1">
                <a:latin typeface="Bosch Office Sans"/>
              </a:rPr>
              <a:t>suporte</a:t>
            </a:r>
            <a:r>
              <a:rPr lang="en-US" sz="1600" dirty="0">
                <a:latin typeface="Bosch Office Sans"/>
              </a:rPr>
              <a:t> do WSL para </a:t>
            </a:r>
            <a:r>
              <a:rPr lang="en-US" sz="1600" err="1">
                <a:latin typeface="Bosch Office Sans"/>
              </a:rPr>
              <a:t>incluir</a:t>
            </a:r>
            <a:r>
              <a:rPr lang="en-US" sz="1600" dirty="0">
                <a:latin typeface="Bosch Office Sans"/>
              </a:rPr>
              <a:t> </a:t>
            </a:r>
            <a:r>
              <a:rPr lang="en-US" sz="1600" err="1">
                <a:latin typeface="Bosch Office Sans"/>
              </a:rPr>
              <a:t>mais</a:t>
            </a:r>
            <a:r>
              <a:rPr lang="en-US" sz="1600" dirty="0">
                <a:latin typeface="Bosch Office Sans"/>
              </a:rPr>
              <a:t> </a:t>
            </a:r>
            <a:r>
              <a:rPr lang="en-US" sz="1600" err="1">
                <a:latin typeface="Bosch Office Sans"/>
              </a:rPr>
              <a:t>distribuições</a:t>
            </a:r>
            <a:r>
              <a:rPr lang="en-US" sz="1600" dirty="0">
                <a:latin typeface="Bosch Office Sans"/>
              </a:rPr>
              <a:t> Linux </a:t>
            </a:r>
            <a:r>
              <a:rPr lang="en-US" sz="1600" err="1">
                <a:latin typeface="Bosch Office Sans"/>
              </a:rPr>
              <a:t>disponíveis</a:t>
            </a:r>
            <a:r>
              <a:rPr lang="en-US" sz="1600" dirty="0">
                <a:latin typeface="Bosch Office Sans"/>
              </a:rPr>
              <a:t> </a:t>
            </a:r>
            <a:r>
              <a:rPr lang="en-US" sz="1600" err="1">
                <a:latin typeface="Bosch Office Sans"/>
              </a:rPr>
              <a:t>na</a:t>
            </a:r>
            <a:r>
              <a:rPr lang="en-US" sz="1600" dirty="0">
                <a:latin typeface="Bosch Office Sans"/>
              </a:rPr>
              <a:t> Microsoft Store, </a:t>
            </a:r>
            <a:r>
              <a:rPr lang="en-US" sz="1600" err="1">
                <a:latin typeface="Bosch Office Sans"/>
              </a:rPr>
              <a:t>além</a:t>
            </a:r>
            <a:r>
              <a:rPr lang="en-US" sz="1600" dirty="0">
                <a:latin typeface="Bosch Office Sans"/>
              </a:rPr>
              <a:t> do Ubuntu.</a:t>
            </a:r>
          </a:p>
          <a:p>
            <a:pPr fontAlgn="auto">
              <a:spcBef>
                <a:spcPts val="500"/>
              </a:spcBef>
              <a:spcAft>
                <a:spcPts val="0"/>
              </a:spcAft>
            </a:pPr>
            <a:endParaRPr lang="en-US"/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DA9E4069-D23F-1A45-3ADE-A711D634A82E}"/>
              </a:ext>
            </a:extLst>
          </p:cNvPr>
          <p:cNvSpPr txBox="1"/>
          <p:nvPr/>
        </p:nvSpPr>
        <p:spPr>
          <a:xfrm>
            <a:off x="7587339" y="1657887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fontAlgn="auto"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sz="1600" dirty="0">
                <a:latin typeface="Bosch Office Sans"/>
              </a:rPr>
              <a:t>A Microsoft </a:t>
            </a:r>
            <a:r>
              <a:rPr lang="en-US" sz="1600" dirty="0" err="1">
                <a:latin typeface="Bosch Office Sans"/>
              </a:rPr>
              <a:t>anuncia</a:t>
            </a:r>
            <a:r>
              <a:rPr lang="en-US" sz="1600" dirty="0">
                <a:latin typeface="Bosch Office Sans"/>
              </a:rPr>
              <a:t> o WSL 2 </a:t>
            </a:r>
            <a:r>
              <a:rPr lang="en-US" sz="1600" dirty="0" err="1">
                <a:latin typeface="Bosch Office Sans"/>
              </a:rPr>
              <a:t>na</a:t>
            </a:r>
            <a:r>
              <a:rPr lang="en-US" sz="1600" dirty="0">
                <a:latin typeface="Bosch Office Sans"/>
              </a:rPr>
              <a:t> </a:t>
            </a:r>
            <a:r>
              <a:rPr lang="en-US" sz="1600" dirty="0" err="1">
                <a:latin typeface="Bosch Office Sans"/>
              </a:rPr>
              <a:t>conferência</a:t>
            </a:r>
            <a:r>
              <a:rPr lang="en-US" sz="1600" dirty="0">
                <a:latin typeface="Bosch Office Sans"/>
              </a:rPr>
              <a:t> Build 2018</a:t>
            </a:r>
            <a:r>
              <a:rPr lang="pt-BR" dirty="0">
                <a:latin typeface="Bosch Office Sans"/>
              </a:rPr>
              <a:t>.</a:t>
            </a:r>
            <a:endParaRPr lang="pt-BR" dirty="0"/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60631552-1B1D-A0D4-E7BC-B695BAFE7DCC}"/>
              </a:ext>
            </a:extLst>
          </p:cNvPr>
          <p:cNvSpPr txBox="1"/>
          <p:nvPr/>
        </p:nvSpPr>
        <p:spPr>
          <a:xfrm>
            <a:off x="881266" y="784436"/>
            <a:ext cx="10356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R="0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Bosch Office Sans"/>
              </a:rPr>
              <a:t>2016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00556EEC-975F-BE00-EFC7-47985CFEA515}"/>
              </a:ext>
            </a:extLst>
          </p:cNvPr>
          <p:cNvSpPr txBox="1"/>
          <p:nvPr/>
        </p:nvSpPr>
        <p:spPr>
          <a:xfrm>
            <a:off x="4309693" y="787179"/>
            <a:ext cx="10356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R="0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Bosch Office Sans"/>
              </a:rPr>
              <a:t>2017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60C5D3C3-86DF-7DA0-A901-76B7C6728619}"/>
              </a:ext>
            </a:extLst>
          </p:cNvPr>
          <p:cNvSpPr txBox="1"/>
          <p:nvPr/>
        </p:nvSpPr>
        <p:spPr>
          <a:xfrm>
            <a:off x="8594165" y="3239326"/>
            <a:ext cx="10356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R="0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Bosch Office Sans"/>
              </a:rPr>
              <a:t>2021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33DDA499-178C-4EFD-9D66-E2193B30BF6C}"/>
              </a:ext>
            </a:extLst>
          </p:cNvPr>
          <p:cNvSpPr txBox="1"/>
          <p:nvPr/>
        </p:nvSpPr>
        <p:spPr>
          <a:xfrm>
            <a:off x="826406" y="3195942"/>
            <a:ext cx="10356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R="0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Bosch Office Sans"/>
              </a:rPr>
              <a:t>2019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25AA011E-9099-B147-30D7-0E5B29B60770}"/>
              </a:ext>
            </a:extLst>
          </p:cNvPr>
          <p:cNvSpPr txBox="1"/>
          <p:nvPr/>
        </p:nvSpPr>
        <p:spPr>
          <a:xfrm>
            <a:off x="4313462" y="3240754"/>
            <a:ext cx="10356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R="0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Bosch Office Sans"/>
              </a:rPr>
              <a:t>2020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CD4F5DFA-722C-B647-142E-4AB78D2BF1D4}"/>
              </a:ext>
            </a:extLst>
          </p:cNvPr>
          <p:cNvSpPr txBox="1"/>
          <p:nvPr/>
        </p:nvSpPr>
        <p:spPr>
          <a:xfrm>
            <a:off x="8007691" y="785487"/>
            <a:ext cx="10356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R="0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Bosch Office Sans"/>
              </a:rPr>
              <a:t>2018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10D873B8-A038-D958-EA66-76625AAC0921}"/>
              </a:ext>
            </a:extLst>
          </p:cNvPr>
          <p:cNvSpPr txBox="1"/>
          <p:nvPr/>
        </p:nvSpPr>
        <p:spPr>
          <a:xfrm>
            <a:off x="492951" y="3782911"/>
            <a:ext cx="2743200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fontAlgn="auto"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sz="1600" dirty="0">
                <a:latin typeface="Bosch Office Sans"/>
              </a:rPr>
              <a:t>O WSL 2 é </a:t>
            </a:r>
            <a:r>
              <a:rPr lang="en-US" sz="1600" err="1">
                <a:latin typeface="Bosch Office Sans"/>
              </a:rPr>
              <a:t>lançado</a:t>
            </a:r>
            <a:r>
              <a:rPr lang="en-US" sz="1600" dirty="0">
                <a:latin typeface="Bosch Office Sans"/>
              </a:rPr>
              <a:t> </a:t>
            </a:r>
            <a:r>
              <a:rPr lang="en-US" sz="1600" err="1">
                <a:latin typeface="Bosch Office Sans"/>
              </a:rPr>
              <a:t>como</a:t>
            </a:r>
            <a:r>
              <a:rPr lang="en-US" sz="1600" dirty="0">
                <a:latin typeface="Bosch Office Sans"/>
              </a:rPr>
              <a:t> </a:t>
            </a:r>
            <a:r>
              <a:rPr lang="en-US" sz="1600" err="1">
                <a:latin typeface="Bosch Office Sans"/>
              </a:rPr>
              <a:t>uma</a:t>
            </a:r>
            <a:r>
              <a:rPr lang="en-US" sz="1600" dirty="0">
                <a:latin typeface="Bosch Office Sans"/>
              </a:rPr>
              <a:t> </a:t>
            </a:r>
            <a:r>
              <a:rPr lang="en-US" sz="1600" err="1">
                <a:latin typeface="Bosch Office Sans"/>
              </a:rPr>
              <a:t>versão</a:t>
            </a:r>
            <a:r>
              <a:rPr lang="en-US" sz="1600" dirty="0">
                <a:latin typeface="Bosch Office Sans"/>
              </a:rPr>
              <a:t> experimental para </a:t>
            </a:r>
            <a:r>
              <a:rPr lang="en-US" sz="1600" err="1">
                <a:latin typeface="Bosch Office Sans"/>
              </a:rPr>
              <a:t>os</a:t>
            </a:r>
            <a:r>
              <a:rPr lang="en-US" sz="1600" dirty="0">
                <a:latin typeface="Bosch Office Sans"/>
              </a:rPr>
              <a:t> </a:t>
            </a:r>
            <a:r>
              <a:rPr lang="en-US" sz="1600" err="1">
                <a:latin typeface="Bosch Office Sans"/>
              </a:rPr>
              <a:t>participantes</a:t>
            </a:r>
            <a:r>
              <a:rPr lang="en-US" sz="1600" dirty="0">
                <a:latin typeface="Bosch Office Sans"/>
              </a:rPr>
              <a:t> do </a:t>
            </a:r>
            <a:r>
              <a:rPr lang="en-US" sz="1600" err="1">
                <a:latin typeface="Bosch Office Sans"/>
              </a:rPr>
              <a:t>programa</a:t>
            </a:r>
            <a:r>
              <a:rPr lang="en-US" sz="1600" dirty="0">
                <a:latin typeface="Bosch Office Sans"/>
              </a:rPr>
              <a:t> Windows Insider.</a:t>
            </a:r>
            <a:endParaRPr lang="pt-BR"/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57C03C19-904C-0A82-A373-56EE88F55A88}"/>
              </a:ext>
            </a:extLst>
          </p:cNvPr>
          <p:cNvSpPr txBox="1"/>
          <p:nvPr/>
        </p:nvSpPr>
        <p:spPr>
          <a:xfrm>
            <a:off x="3681281" y="3867345"/>
            <a:ext cx="2963109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fontAlgn="auto"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sz="1600" dirty="0">
                <a:latin typeface="Bosch Office Sans"/>
              </a:rPr>
              <a:t>O Windows 10 </a:t>
            </a:r>
            <a:r>
              <a:rPr lang="en-US" sz="1600" dirty="0" err="1">
                <a:latin typeface="Bosch Office Sans"/>
              </a:rPr>
              <a:t>versão</a:t>
            </a:r>
            <a:r>
              <a:rPr lang="en-US" sz="1600" dirty="0">
                <a:latin typeface="Bosch Office Sans"/>
              </a:rPr>
              <a:t> 2004 é </a:t>
            </a:r>
            <a:r>
              <a:rPr lang="en-US" sz="1600" dirty="0" err="1">
                <a:latin typeface="Bosch Office Sans"/>
              </a:rPr>
              <a:t>lançado</a:t>
            </a:r>
            <a:r>
              <a:rPr lang="en-US" sz="1600" dirty="0">
                <a:latin typeface="Bosch Office Sans"/>
              </a:rPr>
              <a:t> com o WSL 2 </a:t>
            </a:r>
            <a:r>
              <a:rPr lang="en-US" sz="1600" dirty="0" err="1">
                <a:latin typeface="Bosch Office Sans"/>
              </a:rPr>
              <a:t>incluído</a:t>
            </a:r>
            <a:r>
              <a:rPr lang="en-US" sz="1600" dirty="0">
                <a:latin typeface="Bosch Office Sans"/>
              </a:rPr>
              <a:t> </a:t>
            </a:r>
            <a:r>
              <a:rPr lang="en-US" sz="1600" dirty="0" err="1">
                <a:latin typeface="Bosch Office Sans"/>
              </a:rPr>
              <a:t>oficialmente</a:t>
            </a:r>
            <a:r>
              <a:rPr lang="en-US" sz="1600" dirty="0">
                <a:latin typeface="Bosch Office Sans"/>
              </a:rPr>
              <a:t>.</a:t>
            </a:r>
            <a:endParaRPr lang="en-US" sz="1600" dirty="0"/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02FA69C2-167B-C37F-8D13-72D577FD829A}"/>
              </a:ext>
            </a:extLst>
          </p:cNvPr>
          <p:cNvSpPr txBox="1"/>
          <p:nvPr/>
        </p:nvSpPr>
        <p:spPr>
          <a:xfrm>
            <a:off x="7584629" y="3824980"/>
            <a:ext cx="274320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fontAlgn="auto"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dirty="0">
                <a:latin typeface="Bosch Office Sans"/>
              </a:rPr>
              <a:t>​</a:t>
            </a:r>
            <a:r>
              <a:rPr lang="en-US" sz="1600" dirty="0">
                <a:latin typeface="Bosch Office Sans"/>
              </a:rPr>
              <a:t>A Microsoft </a:t>
            </a:r>
            <a:r>
              <a:rPr lang="en-US" sz="1600" err="1">
                <a:latin typeface="Bosch Office Sans"/>
              </a:rPr>
              <a:t>anuncia</a:t>
            </a:r>
            <a:r>
              <a:rPr lang="en-US" sz="1600" dirty="0">
                <a:latin typeface="Bosch Office Sans"/>
              </a:rPr>
              <a:t> </a:t>
            </a:r>
            <a:r>
              <a:rPr lang="en-US" sz="1600" err="1">
                <a:latin typeface="Bosch Office Sans"/>
              </a:rPr>
              <a:t>planos</a:t>
            </a:r>
            <a:r>
              <a:rPr lang="en-US" sz="1600" dirty="0">
                <a:latin typeface="Bosch Office Sans"/>
              </a:rPr>
              <a:t> para </a:t>
            </a:r>
            <a:r>
              <a:rPr lang="en-US" sz="1600" err="1">
                <a:latin typeface="Bosch Office Sans"/>
              </a:rPr>
              <a:t>lançar</a:t>
            </a:r>
            <a:r>
              <a:rPr lang="en-US" sz="1600" dirty="0">
                <a:latin typeface="Bosch Office Sans"/>
              </a:rPr>
              <a:t> o WSL 2 para </a:t>
            </a:r>
            <a:r>
              <a:rPr lang="en-US" sz="1600" err="1">
                <a:latin typeface="Bosch Office Sans"/>
              </a:rPr>
              <a:t>sistemas</a:t>
            </a:r>
            <a:r>
              <a:rPr lang="en-US" sz="1600" dirty="0">
                <a:latin typeface="Bosch Office Sans"/>
              </a:rPr>
              <a:t> Windows 10 </a:t>
            </a:r>
            <a:r>
              <a:rPr lang="en-US" sz="1600" err="1">
                <a:latin typeface="Bosch Office Sans"/>
              </a:rPr>
              <a:t>baseados</a:t>
            </a:r>
            <a:r>
              <a:rPr lang="en-US" sz="1600" dirty="0">
                <a:latin typeface="Bosch Office Sans"/>
              </a:rPr>
              <a:t> </a:t>
            </a:r>
            <a:r>
              <a:rPr lang="en-US" sz="1600" err="1">
                <a:latin typeface="Bosch Office Sans"/>
              </a:rPr>
              <a:t>em</a:t>
            </a:r>
            <a:r>
              <a:rPr lang="en-US" sz="1600" dirty="0">
                <a:latin typeface="Bosch Office Sans"/>
              </a:rPr>
              <a:t> ARM.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810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765D17-069F-9743-8CBE-BA7875B4CE9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Oque é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B7FAC2-2177-821C-21A7-AA129205D9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1417772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A5B5F99B-40B7-4E60-B2C1-DF166A467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5</a:t>
            </a:fld>
            <a:endParaRPr lang="en-US" noProof="1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9BC7730-4283-4BBC-0DE8-BC4518105D3D}"/>
              </a:ext>
            </a:extLst>
          </p:cNvPr>
          <p:cNvSpPr txBox="1"/>
          <p:nvPr/>
        </p:nvSpPr>
        <p:spPr>
          <a:xfrm>
            <a:off x="391417" y="808883"/>
            <a:ext cx="3848624" cy="230832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sch Office Sans"/>
              </a:rPr>
              <a:t>O WSL é um </a:t>
            </a:r>
            <a:r>
              <a:rPr lang="en-US" dirty="0" err="1">
                <a:latin typeface="Bosch Office Sans"/>
              </a:rPr>
              <a:t>subsistema</a:t>
            </a:r>
            <a:r>
              <a:rPr lang="en-US" dirty="0">
                <a:latin typeface="Bosch Office Sans"/>
              </a:rPr>
              <a:t> do Windows para Linux, que </a:t>
            </a:r>
            <a:r>
              <a:rPr lang="en-US" dirty="0" err="1">
                <a:latin typeface="Bosch Office Sans"/>
              </a:rPr>
              <a:t>permite</a:t>
            </a:r>
            <a:r>
              <a:rPr lang="en-US" dirty="0">
                <a:latin typeface="Bosch Office Sans"/>
              </a:rPr>
              <a:t> </a:t>
            </a:r>
            <a:r>
              <a:rPr lang="en-US" dirty="0" err="1">
                <a:latin typeface="Bosch Office Sans"/>
              </a:rPr>
              <a:t>os</a:t>
            </a:r>
            <a:r>
              <a:rPr lang="en-US" dirty="0">
                <a:latin typeface="Bosch Office Sans"/>
              </a:rPr>
              <a:t> </a:t>
            </a:r>
            <a:r>
              <a:rPr lang="en-US" dirty="0" err="1">
                <a:latin typeface="Bosch Office Sans"/>
              </a:rPr>
              <a:t>desenvolvedores</a:t>
            </a:r>
            <a:r>
              <a:rPr lang="en-US" dirty="0">
                <a:latin typeface="Bosch Office Sans"/>
              </a:rPr>
              <a:t> </a:t>
            </a:r>
            <a:r>
              <a:rPr lang="en-US" dirty="0" err="1">
                <a:latin typeface="Bosch Office Sans"/>
              </a:rPr>
              <a:t>executarem</a:t>
            </a:r>
            <a:r>
              <a:rPr lang="en-US" dirty="0">
                <a:latin typeface="Bosch Office Sans"/>
              </a:rPr>
              <a:t> </a:t>
            </a:r>
            <a:r>
              <a:rPr lang="en-US" dirty="0" err="1">
                <a:latin typeface="Bosch Office Sans"/>
              </a:rPr>
              <a:t>programas</a:t>
            </a:r>
            <a:r>
              <a:rPr lang="en-US" dirty="0">
                <a:latin typeface="Bosch Office Sans"/>
              </a:rPr>
              <a:t> </a:t>
            </a:r>
            <a:r>
              <a:rPr lang="en-US" dirty="0" err="1">
                <a:latin typeface="Bosch Office Sans"/>
              </a:rPr>
              <a:t>em</a:t>
            </a:r>
            <a:r>
              <a:rPr lang="en-US" dirty="0">
                <a:latin typeface="Bosch Office Sans"/>
              </a:rPr>
              <a:t> GNU/Linux </a:t>
            </a:r>
            <a:r>
              <a:rPr lang="en-US" dirty="0" err="1">
                <a:latin typeface="Bosch Office Sans"/>
              </a:rPr>
              <a:t>diretamente</a:t>
            </a:r>
            <a:r>
              <a:rPr lang="en-US" dirty="0">
                <a:latin typeface="Bosch Office Sans"/>
              </a:rPr>
              <a:t> no Windows, é </a:t>
            </a:r>
            <a:r>
              <a:rPr lang="en-US" dirty="0" err="1">
                <a:latin typeface="Bosch Office Sans"/>
              </a:rPr>
              <a:t>possível</a:t>
            </a:r>
            <a:r>
              <a:rPr lang="en-US" dirty="0">
                <a:latin typeface="Bosch Office Sans"/>
              </a:rPr>
              <a:t> </a:t>
            </a:r>
            <a:r>
              <a:rPr lang="en-US" dirty="0" err="1">
                <a:latin typeface="Bosch Office Sans"/>
              </a:rPr>
              <a:t>ter</a:t>
            </a:r>
            <a:r>
              <a:rPr lang="en-US" dirty="0">
                <a:latin typeface="Bosch Office Sans"/>
              </a:rPr>
              <a:t> um </a:t>
            </a:r>
            <a:r>
              <a:rPr lang="en-US" dirty="0" err="1">
                <a:latin typeface="Bosch Office Sans"/>
              </a:rPr>
              <a:t>ambiente</a:t>
            </a:r>
            <a:r>
              <a:rPr lang="en-US" dirty="0">
                <a:latin typeface="Bosch Office Sans"/>
              </a:rPr>
              <a:t> </a:t>
            </a:r>
            <a:r>
              <a:rPr lang="en-US" dirty="0" err="1">
                <a:latin typeface="Bosch Office Sans"/>
              </a:rPr>
              <a:t>idêntico</a:t>
            </a:r>
            <a:r>
              <a:rPr lang="en-US" dirty="0">
                <a:latin typeface="Bosch Office Sans"/>
              </a:rPr>
              <a:t> a de </a:t>
            </a:r>
            <a:r>
              <a:rPr lang="en-US" dirty="0" err="1">
                <a:latin typeface="Bosch Office Sans"/>
              </a:rPr>
              <a:t>uma</a:t>
            </a:r>
            <a:r>
              <a:rPr lang="en-US" dirty="0">
                <a:latin typeface="Bosch Office Sans"/>
              </a:rPr>
              <a:t> </a:t>
            </a:r>
            <a:r>
              <a:rPr lang="en-US" dirty="0" err="1">
                <a:latin typeface="Bosch Office Sans"/>
              </a:rPr>
              <a:t>Distribuição</a:t>
            </a:r>
            <a:r>
              <a:rPr lang="en-US" dirty="0">
                <a:latin typeface="Bosch Office Sans"/>
              </a:rPr>
              <a:t> Linux </a:t>
            </a:r>
            <a:r>
              <a:rPr lang="en-US" dirty="0" err="1">
                <a:latin typeface="Bosch Office Sans"/>
              </a:rPr>
              <a:t>sem</a:t>
            </a:r>
            <a:r>
              <a:rPr lang="en-US" dirty="0">
                <a:latin typeface="Bosch Office Sans"/>
              </a:rPr>
              <a:t> </a:t>
            </a:r>
            <a:r>
              <a:rPr lang="en-US" dirty="0" err="1">
                <a:latin typeface="Bosch Office Sans"/>
              </a:rPr>
              <a:t>precisar</a:t>
            </a:r>
            <a:r>
              <a:rPr lang="en-US" dirty="0">
                <a:latin typeface="Bosch Office Sans"/>
              </a:rPr>
              <a:t> </a:t>
            </a:r>
            <a:r>
              <a:rPr lang="en-US" dirty="0" err="1">
                <a:latin typeface="Bosch Office Sans"/>
              </a:rPr>
              <a:t>utilizar</a:t>
            </a:r>
            <a:r>
              <a:rPr lang="en-US" dirty="0">
                <a:latin typeface="Bosch Office Sans"/>
              </a:rPr>
              <a:t> </a:t>
            </a:r>
            <a:r>
              <a:rPr lang="en-US" dirty="0" err="1">
                <a:latin typeface="Bosch Office Sans"/>
              </a:rPr>
              <a:t>máquina</a:t>
            </a:r>
            <a:r>
              <a:rPr lang="en-US" dirty="0">
                <a:latin typeface="Bosch Office Sans"/>
              </a:rPr>
              <a:t> virtual.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5D1948D-4446-5EFD-56C5-6A7EA0CF9A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205"/>
          <a:stretch/>
        </p:blipFill>
        <p:spPr>
          <a:xfrm>
            <a:off x="4390907" y="3262199"/>
            <a:ext cx="3021372" cy="204156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131B049A-A64B-4D41-B933-A432DFC3ED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516" y="121242"/>
            <a:ext cx="1014109" cy="567901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BF853237-5335-5A5F-5A90-6382DFC005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604" y="1092788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460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765D17-069F-9743-8CBE-BA7875B4CE9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Finalidades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B7FAC2-2177-821C-21A7-AA129205D9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379257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A5B5F99B-40B7-4E60-B2C1-DF166A467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7</a:t>
            </a:fld>
            <a:endParaRPr lang="en-US" noProof="1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9BC7730-4283-4BBC-0DE8-BC4518105D3D}"/>
              </a:ext>
            </a:extLst>
          </p:cNvPr>
          <p:cNvSpPr txBox="1"/>
          <p:nvPr/>
        </p:nvSpPr>
        <p:spPr>
          <a:xfrm>
            <a:off x="349345" y="1280741"/>
            <a:ext cx="408453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Desenvolvimento</a:t>
            </a:r>
            <a:r>
              <a:rPr lang="en-US" dirty="0"/>
              <a:t> e </a:t>
            </a:r>
            <a:r>
              <a:rPr lang="en-US" dirty="0" err="1"/>
              <a:t>programação</a:t>
            </a:r>
            <a:r>
              <a:rPr lang="en-US" dirty="0"/>
              <a:t>;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Administração de Sistemas;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Testes e Depuração;</a:t>
            </a:r>
          </a:p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A339D4C-BA57-1FE9-8F6E-EF920750870B}"/>
              </a:ext>
            </a:extLst>
          </p:cNvPr>
          <p:cNvSpPr txBox="1"/>
          <p:nvPr/>
        </p:nvSpPr>
        <p:spPr>
          <a:xfrm>
            <a:off x="5254251" y="1493211"/>
            <a:ext cx="549165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Uso</a:t>
            </a:r>
            <a:r>
              <a:rPr lang="en-US" dirty="0"/>
              <a:t> de Ferramentas Linux </a:t>
            </a:r>
            <a:r>
              <a:rPr lang="en-US" dirty="0" err="1"/>
              <a:t>Específicas</a:t>
            </a:r>
            <a:r>
              <a:rPr lang="pt-BR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Aprendizado</a:t>
            </a:r>
            <a:r>
              <a:rPr lang="en-US" dirty="0"/>
              <a:t> de Linux</a:t>
            </a:r>
            <a:r>
              <a:rPr lang="pt-BR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Desenvolvimento</a:t>
            </a:r>
            <a:r>
              <a:rPr lang="en-US" dirty="0"/>
              <a:t> de </a:t>
            </a:r>
            <a:r>
              <a:rPr lang="en-US" dirty="0" err="1"/>
              <a:t>Aplicativos</a:t>
            </a:r>
            <a:r>
              <a:rPr lang="en-US" dirty="0"/>
              <a:t> </a:t>
            </a:r>
            <a:r>
              <a:rPr lang="en-US" dirty="0" err="1"/>
              <a:t>Multiplataforma</a:t>
            </a:r>
            <a:r>
              <a:rPr lang="pt-BR" dirty="0"/>
              <a:t>;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Integração entre Sistemas </a:t>
            </a:r>
            <a:r>
              <a:rPr lang="en-US" dirty="0" err="1"/>
              <a:t>Operacionais</a:t>
            </a:r>
            <a:r>
              <a:rPr lang="pt-BR" dirty="0"/>
              <a:t>.</a:t>
            </a:r>
            <a:endParaRPr lang="en-US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35ABA55-54D8-51A9-0A40-A0E0ACC3C255}"/>
              </a:ext>
            </a:extLst>
          </p:cNvPr>
          <p:cNvSpPr txBox="1"/>
          <p:nvPr/>
        </p:nvSpPr>
        <p:spPr>
          <a:xfrm>
            <a:off x="345622" y="404584"/>
            <a:ext cx="27721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Alguns</a:t>
            </a:r>
            <a:r>
              <a:rPr lang="en-US" b="1" dirty="0"/>
              <a:t> dos </a:t>
            </a:r>
            <a:r>
              <a:rPr lang="en-US" b="1" dirty="0" err="1"/>
              <a:t>usos</a:t>
            </a:r>
            <a:r>
              <a:rPr lang="en-US" b="1" dirty="0"/>
              <a:t> são: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8D833C99-CFF2-96B1-56FF-CD7D8E7BD1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08" y="3454170"/>
            <a:ext cx="1090037" cy="1197003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442E959E-F681-4763-D63E-6FE02EB362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042" y="3820037"/>
            <a:ext cx="1320308" cy="1094889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F7FCC8C7-F7AF-D1F4-CC63-0DA0CF4705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629" y="3925870"/>
            <a:ext cx="2264184" cy="113209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5B7D3DB1-A99E-DC28-B0F2-CEF3CC8CE0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516" y="121242"/>
            <a:ext cx="1014109" cy="56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805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765D17-069F-9743-8CBE-BA7875B4CE9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Virtualização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B7FAC2-2177-821C-21A7-AA129205D9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1608230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A5B5F99B-40B7-4E60-B2C1-DF166A467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9</a:t>
            </a:fld>
            <a:endParaRPr lang="en-US" noProof="1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9BC7730-4283-4BBC-0DE8-BC4518105D3D}"/>
              </a:ext>
            </a:extLst>
          </p:cNvPr>
          <p:cNvSpPr txBox="1"/>
          <p:nvPr/>
        </p:nvSpPr>
        <p:spPr>
          <a:xfrm>
            <a:off x="5899731" y="1208200"/>
            <a:ext cx="4674334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5B7D3DB1-A99E-DC28-B0F2-CEF3CC8CE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516" y="121242"/>
            <a:ext cx="1014109" cy="56790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71BE800-27DB-5AF3-7F28-FF94F220A0EA}"/>
              </a:ext>
            </a:extLst>
          </p:cNvPr>
          <p:cNvSpPr txBox="1"/>
          <p:nvPr/>
        </p:nvSpPr>
        <p:spPr>
          <a:xfrm>
            <a:off x="502667" y="826932"/>
            <a:ext cx="5604320" cy="107721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sz="1600" dirty="0">
                <a:latin typeface="Bosch Office Sans"/>
              </a:rPr>
              <a:t>A virtualização do WSL 2 é realizada utilizando o Hyper-V, um </a:t>
            </a:r>
            <a:r>
              <a:rPr lang="pt-BR" sz="1600" dirty="0" err="1">
                <a:latin typeface="Bosch Office Sans"/>
              </a:rPr>
              <a:t>hypervisor</a:t>
            </a:r>
            <a:r>
              <a:rPr lang="pt-BR" sz="1600" dirty="0">
                <a:latin typeface="Bosch Office Sans"/>
              </a:rPr>
              <a:t> tipo 1 (</a:t>
            </a:r>
            <a:r>
              <a:rPr lang="pt-BR" sz="1600" dirty="0" err="1">
                <a:latin typeface="Bosch Office Sans"/>
              </a:rPr>
              <a:t>bare</a:t>
            </a:r>
            <a:r>
              <a:rPr lang="pt-BR" sz="1600" dirty="0">
                <a:latin typeface="Bosch Office Sans"/>
              </a:rPr>
              <a:t>-metal) que faz parte do Windows. O Hyper-V cria uma máquina virtual leve para executar o Linux, permitindo que o WSL 2 tenha acesso a um kernel Linux real.</a:t>
            </a:r>
            <a:endParaRPr lang="pt-BR" dirty="0"/>
          </a:p>
        </p:txBody>
      </p:sp>
      <p:pic>
        <p:nvPicPr>
          <p:cNvPr id="3" name="Imagem 5" descr="Uma imagem contendo Texto&#10;&#10;Descrição gerada automaticamente">
            <a:extLst>
              <a:ext uri="{FF2B5EF4-FFF2-40B4-BE49-F238E27FC236}">
                <a16:creationId xmlns:a16="http://schemas.microsoft.com/office/drawing/2014/main" id="{5B5421E8-595B-DA2D-9FE6-FACBD3C5D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6862" y="1365935"/>
            <a:ext cx="2534274" cy="835429"/>
          </a:xfrm>
          <a:prstGeom prst="rect">
            <a:avLst/>
          </a:prstGeom>
        </p:spPr>
      </p:pic>
      <p:pic>
        <p:nvPicPr>
          <p:cNvPr id="6" name="Imagem 7">
            <a:extLst>
              <a:ext uri="{FF2B5EF4-FFF2-40B4-BE49-F238E27FC236}">
                <a16:creationId xmlns:a16="http://schemas.microsoft.com/office/drawing/2014/main" id="{980D92DA-5FEB-CC28-57F0-45A182A5EB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2702" y="2594519"/>
            <a:ext cx="3930099" cy="2215062"/>
          </a:xfrm>
          <a:prstGeom prst="rect">
            <a:avLst/>
          </a:prstGeom>
        </p:spPr>
      </p:pic>
      <p:pic>
        <p:nvPicPr>
          <p:cNvPr id="8" name="Imagem 8">
            <a:extLst>
              <a:ext uri="{FF2B5EF4-FFF2-40B4-BE49-F238E27FC236}">
                <a16:creationId xmlns:a16="http://schemas.microsoft.com/office/drawing/2014/main" id="{8601C794-6779-041F-DBEB-C5016A77C5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3855" y="3214300"/>
            <a:ext cx="2742002" cy="8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7452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MLTEMPLATE" val="presentation_169"/>
  <p:tag name="SAXMLCOMPANYNAME" val="bosch"/>
  <p:tag name="MLTEMPLATEVERSION" val="2.0"/>
  <p:tag name="MLLANGUAGE" val="eng"/>
  <p:tag name="SAXCONVERSION" val="2"/>
</p:tagLst>
</file>

<file path=ppt/theme/theme1.xml><?xml version="1.0" encoding="utf-8"?>
<a:theme xmlns:a="http://schemas.openxmlformats.org/drawingml/2006/main" name="Bosch 2022">
  <a:themeElements>
    <a:clrScheme name="Bosch Blau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007BC0"/>
      </a:accent1>
      <a:accent2>
        <a:srgbClr val="004975"/>
      </a:accent2>
      <a:accent3>
        <a:srgbClr val="007BC0"/>
      </a:accent3>
      <a:accent4>
        <a:srgbClr val="004975"/>
      </a:accent4>
      <a:accent5>
        <a:srgbClr val="007BC0"/>
      </a:accent5>
      <a:accent6>
        <a:srgbClr val="004975"/>
      </a:accent6>
      <a:hlink>
        <a:srgbClr val="738CB4"/>
      </a:hlink>
      <a:folHlink>
        <a:srgbClr val="B0BBD0"/>
      </a:folHlink>
    </a:clrScheme>
    <a:fontScheme name="Bosch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algn="l" defTabSz="914400" eaLnBrk="1" fontAlgn="auto" latinLnBrk="0" hangingPunct="1"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custClrLst>
    <a:custClr name="Bosch Red 50">
      <a:srgbClr val="ED0007"/>
    </a:custClr>
    <a:custClr name="Bosch Purple 40">
      <a:srgbClr val="9E2896"/>
    </a:custClr>
    <a:custClr name="Bosch Purple 20">
      <a:srgbClr val="551151"/>
    </a:custClr>
    <a:custClr name="Bosch Blue 50">
      <a:srgbClr val="007BC0"/>
    </a:custClr>
    <a:custClr name="Bosch Blue 30">
      <a:srgbClr val="004975"/>
    </a:custClr>
    <a:custClr name="Bosch Turquoise 50">
      <a:srgbClr val="18837E"/>
    </a:custClr>
    <a:custClr name="Bosch Turquoise 30">
      <a:srgbClr val="0A4F4B"/>
    </a:custClr>
    <a:custClr name="Bosch Green 50">
      <a:srgbClr val="00884A"/>
    </a:custClr>
    <a:custClr name="Bosch Green 30">
      <a:srgbClr val="00512A"/>
    </a:custClr>
    <a:custClr name="Bosch Gray 50">
      <a:srgbClr val="71767C"/>
    </a:custClr>
  </a:custClrLst>
  <a:extLst>
    <a:ext uri="{05A4C25C-085E-4340-85A3-A5531E510DB2}">
      <thm15:themeFamily xmlns:thm15="http://schemas.microsoft.com/office/thememl/2012/main" name="template1.potx" id="{52924039-0E61-4818-99E1-D362E68D7D91}" vid="{B6C1A3BA-AF47-4731-9FD9-D2E65E1AD312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saxML>
  <saxMLTemplate>presentation_169</saxMLTemplate>
  <Variablen>
    <Variable>
      <Name>attachmentremark</Name>
      <OrgInhalt/>
      <Wert/>
      <Platzhalter>False</Platzhalter>
      <DocDatenDialog>True</DocDatenDialog>
      <Label>Nota sobre anexos</Label>
      <FrageVar>False</FrageVar>
      <Prefix/>
      <Suffix/>
      <WegfallVar/>
      <MussFeld>False</MussFeld>
      <InDokument>True</InDokument>
      <Sektion>AttachmentRemark</Sektion>
      <Reihenfolge>0</Reihenfolge>
    </Variable>
    <Variable>
      <Name>departmentshort</Name>
      <OrgInhalt>CaP/ETS</OrgInhalt>
      <Wert>CaP/ETS</Wert>
      <Platzhalter>False</Platzhalter>
      <DocDatenDialog>True</DocDatenDialog>
      <Label>Nota sobre direitos autorais</Label>
      <FrageVar>False</FrageVar>
      <Prefix/>
      <Suffix/>
      <WegfallVar/>
      <MussFeld>False</MussFeld>
      <Trenner>
        <VariableVor>confidentiality</VariableVor>
        <VariableVor>businessunit</VariableVor>
        <Zwischen> | </Zwischen>
        <VariableNach>departmentshort</VariableNach>
      </Trenner>
      <InDokument>True</InDokument>
      <Sektion>Bosch_footer_1</Sektion>
      <Reihenfolge/>
    </Variable>
    <Variable>
      <Name>confidentiality</Name>
      <OrgInhalt>Interno</OrgInhalt>
      <Wert>Interno</Wert>
      <Platzhalter>False</Platzhalter>
      <DocDatenDialog>True</DocDatenDialog>
      <Label>Nota de confidencialidade</Label>
      <FrageVar>False</FrageVar>
      <Prefix/>
      <Suffix/>
      <WegfallVar/>
      <ComboBox>
        <Option>Interno</Option>
        <Option>Confidencial</Option>
        <Option>Estritamente confidencial</Option>
        <Option/>
      </ComboBox>
      <MussFeld>False</MussFeld>
      <InDokument>True</InDokument>
      <Sektion>Bosch_footer_1</Sektion>
      <Reihenfolge>0</Reihenfolge>
    </Variable>
    <Variable>
      <Name>copyright</Name>
      <OrgInhalt>Todos os direitos reservados, também no que diz respeito a qualquer disposição, utilização, reprodução, processamento, transmissão, bem como no caso de pedidos de patentes.</OrgInhalt>
      <Wert>Todos os direitos reservados, também no que diz respeito a qualquer disposição, utilização, reprodução, processamento, transmissão, bem como no caso de pedidos de patentes.</Wert>
      <Platzhalter>False</Platzhalter>
      <DocDatenDialog>False</DocDatenDialog>
      <Label>$tr_copyright$</Label>
      <FrageVar>False</FrageVar>
      <Prefix/>
      <Suffix/>
      <WegfallVar/>
      <MussFeld>False</MussFeld>
      <Trenner>
        <VariableVor>repositoryremark</VariableVor>
        <Zwischen>&lt;br&gt;</Zwischen>
        <VariableNach>copyright</VariableNach>
      </Trenner>
      <InDokument>True</InDokument>
      <Sektion>Bosch_footer_2</Sektion>
      <Reihenfolge/>
    </Variable>
    <Variable>
      <Name>dateformat</Name>
      <OrgInhalt>2023-07-28</OrgInhalt>
      <Wert>2023-07-28</Wert>
      <Platzhalter>False</Platzhalter>
      <DocDatenDialog>True</DocDatenDialog>
      <Label>Data</Label>
      <FrageVar>False</FrageVar>
      <Prefix/>
      <Suffix/>
      <WegfallVar/>
      <MussFeld>False</MussFeld>
      <Trenner>
        <VariableVor>departmentshort</VariableVor>
        <VariableVor>confidentiality</VariableVor>
        <VariableVor>businessunit</VariableVor>
        <Zwischen> | </Zwischen>
        <VariableNach>dateformat</VariableNach>
      </Trenner>
      <InDokument>True</InDokument>
      <Sektion>Bosch_footer_1</Sektion>
      <Reihenfolge>0</Reihenfolge>
    </Variable>
    <Variable>
      <Name>businessunit</Name>
      <OrgInhalt/>
      <Wert/>
      <Platzhalter>False</Platzhalter>
      <DocDatenDialog>False</DocDatenDialog>
      <Label>$tr_businessunit$</Label>
      <FrageVar>False</FrageVar>
      <Prefix/>
      <Suffix/>
      <WegfallVar/>
      <MussFeld>False</MussFeld>
      <Trenner>
        <VariableVor>confidentiality</VariableVor>
        <Zwischen> | </Zwischen>
        <VariableNach>businessunit</VariableNach>
      </Trenner>
      <InDokument>True</InDokument>
      <Sektion>Bosch_footer_1</Sektion>
      <Reihenfolge>0</Reihenfolge>
    </Variable>
    <Variable>
      <Name>repositoryremark</Name>
      <OrgInhalt/>
      <Wert/>
      <Platzhalter>False</Platzhalter>
      <DocDatenDialog>True</DocDatenDialog>
      <Label>Nota sobre ficheiro</Label>
      <FrageVar>False</FrageVar>
      <Prefix/>
      <Suffix/>
      <WegfallVar/>
      <MussFeld>False</MussFeld>
      <InDokument>True</InDokument>
      <Sektion>Bosch_footer_2</Sektion>
      <Reihenfolge>0</Reihenfolge>
    </Variable>
  </Variablen>
</saxML>
</file>

<file path=customXml/item2.xml><?xml version="1.0" encoding="utf-8"?>
<sax_Colors>
  <Line size="7">
    <Color val="9e2896" tooltip="Bosch Purple 40"/>
    <Color val="551151" tooltip="Bosch Purple 20"/>
  </Line>
  <Line size="7">
    <Color val="007bc0" tooltip="Bosch Blue 50"/>
    <Color val="004975" tooltip="Bosch Blue 30"/>
  </Line>
  <Line size="7">
    <Color val="18837e" tooltip="Bosch Turquoise 50"/>
    <Color val="0a4f4b" tooltip="Bosch Turquoise 30"/>
  </Line>
  <Line size="7">
    <Color val="00884a" tooltip="Bosch Green 50"/>
    <Color val="00512a" tooltip="Bosch Green 30"/>
  </Line>
</sax_Colors>
</file>

<file path=customXml/itemProps1.xml><?xml version="1.0" encoding="utf-8"?>
<ds:datastoreItem xmlns:ds="http://schemas.openxmlformats.org/officeDocument/2006/customXml" ds:itemID="{304CF217-3C90-4AA0-B541-CE45F9BD305E}">
  <ds:schemaRefs/>
</ds:datastoreItem>
</file>

<file path=customXml/itemProps2.xml><?xml version="1.0" encoding="utf-8"?>
<ds:datastoreItem xmlns:ds="http://schemas.openxmlformats.org/officeDocument/2006/customXml" ds:itemID="{D0252559-44F8-474C-B66D-E357B88E32C2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presentation_169_1</Template>
  <TotalTime>0</TotalTime>
  <Words>278</Words>
  <Application>Microsoft Office PowerPoint</Application>
  <PresentationFormat>Personalizar</PresentationFormat>
  <Paragraphs>30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Bosch 2022</vt:lpstr>
      <vt:lpstr>WSL</vt:lpstr>
      <vt:lpstr>01</vt:lpstr>
      <vt:lpstr>Apresentação do PowerPoint</vt:lpstr>
      <vt:lpstr>02</vt:lpstr>
      <vt:lpstr>Apresentação do PowerPoint</vt:lpstr>
      <vt:lpstr>03</vt:lpstr>
      <vt:lpstr>Apresentação do PowerPoint</vt:lpstr>
      <vt:lpstr>04</vt:lpstr>
      <vt:lpstr>Apresentação do PowerPoint</vt:lpstr>
      <vt:lpstr>05</vt:lpstr>
      <vt:lpstr>Apresentação do PowerPoint</vt:lpstr>
      <vt:lpstr>06</vt:lpstr>
      <vt:lpstr>Apresentação do PowerPoint</vt:lpstr>
      <vt:lpstr>Apresentação do PowerPoint</vt:lpstr>
      <vt:lpstr>07</vt:lpstr>
      <vt:lpstr>Apresentação do PowerPoint</vt:lpstr>
      <vt:lpstr>Apresentação do PowerPoint</vt:lpstr>
      <vt:lpstr>Apresentação do PowerPoint</vt:lpstr>
      <vt:lpstr>Obrigada pela atenção!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WSL</dc:title>
  <dc:creator>ETS-EngineeringTechnicalSchool BOT-ResearchDevelopment (CaP/ETS)</dc:creator>
  <cp:lastModifiedBy>ETS-EngineeringTechnicalSchool BOT-ResearchDevelopment (CaP/ETS)</cp:lastModifiedBy>
  <cp:revision>538</cp:revision>
  <dcterms:created xsi:type="dcterms:W3CDTF">2023-07-28T11:36:02Z</dcterms:created>
  <dcterms:modified xsi:type="dcterms:W3CDTF">2023-08-04T16:41:25Z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$confidentiality_internal$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</Properties>
</file>