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2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1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8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3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1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6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6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28FD-2E7C-4446-BCF1-2F5906AA4D9A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A0E4-EAA0-4932-B454-FA39CEEB1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Tipos de Variáveis e Tipos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8" y="2810871"/>
            <a:ext cx="2869841" cy="32380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13" y="3202021"/>
            <a:ext cx="2474119" cy="24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variáveis?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Variáveis são espaços de memória reservados pelo sistema operacional para uso de um programa de computador que os solicitou ao ser iniciado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96" y="2985323"/>
            <a:ext cx="6209607" cy="3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9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no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Tipos de dados são como rótulos que as linguagens de programação </a:t>
            </a:r>
            <a:r>
              <a:rPr lang="pt-BR" dirty="0"/>
              <a:t>c</a:t>
            </a:r>
            <a:r>
              <a:rPr lang="pt-BR" dirty="0" smtClean="0"/>
              <a:t>olocam para que os programas saibam com que tipo de dados estão trabalhando. Tais tipos vão muito além de só colocar uma palavra referenciando o que está armazenado, estes são utilizados para evitar utilização indevida dos dados que poderiam causar danos ao sistema por corromper estes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2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49" y="1825625"/>
            <a:ext cx="10181702" cy="4351338"/>
          </a:xfrm>
        </p:spPr>
      </p:pic>
    </p:spTree>
    <p:extLst>
      <p:ext uri="{BB962C8B-B14F-4D97-AF65-F5344CB8AC3E}">
        <p14:creationId xmlns:p14="http://schemas.microsoft.com/office/powerpoint/2010/main" val="50350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X </a:t>
            </a:r>
            <a:r>
              <a:rPr lang="pt-BR" dirty="0" err="1" smtClean="0"/>
              <a:t>Steak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resumidamente, é a memória responsável por armazenar dados utilizados quando os programas em Java estão sendo executados.</a:t>
            </a:r>
          </a:p>
          <a:p>
            <a:endParaRPr lang="pt-BR" dirty="0"/>
          </a:p>
          <a:p>
            <a:r>
              <a:rPr lang="pt-BR" dirty="0" err="1" smtClean="0"/>
              <a:t>Steak</a:t>
            </a:r>
            <a:r>
              <a:rPr lang="pt-BR" dirty="0" smtClean="0"/>
              <a:t> por sua vez, é a memória responsável por armazenar dados e ponteiros referentes as funções executadas pelo programa criado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5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X </a:t>
            </a:r>
            <a:r>
              <a:rPr lang="pt-BR" dirty="0" err="1" smtClean="0"/>
              <a:t>Steak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08" y="1690688"/>
            <a:ext cx="7303184" cy="4980243"/>
          </a:xfrm>
        </p:spPr>
      </p:pic>
    </p:spTree>
    <p:extLst>
      <p:ext uri="{BB962C8B-B14F-4D97-AF65-F5344CB8AC3E}">
        <p14:creationId xmlns:p14="http://schemas.microsoft.com/office/powerpoint/2010/main" val="38183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Classe e Variáveis de 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de Classe só existem apenas uma referente a classe utilizada para definir a mesma. Geralmente precedida pela palavra reservada STATIC.</a:t>
            </a:r>
          </a:p>
          <a:p>
            <a:r>
              <a:rPr lang="pt-BR" dirty="0" smtClean="0"/>
              <a:t>Variáveis de Instância existem para cada instância criada da classe usada, ou seja, para cada objeto criado existe são reservados espaços para as variáveis contidas nos objetos(características).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5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Classe e Variáveis de Instância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t="48663" r="3600" b="6521"/>
          <a:stretch/>
        </p:blipFill>
        <p:spPr>
          <a:xfrm>
            <a:off x="267464" y="1957165"/>
            <a:ext cx="11744427" cy="4294006"/>
          </a:xfrm>
        </p:spPr>
      </p:pic>
    </p:spTree>
    <p:extLst>
      <p:ext uri="{BB962C8B-B14F-4D97-AF65-F5344CB8AC3E}">
        <p14:creationId xmlns:p14="http://schemas.microsoft.com/office/powerpoint/2010/main" val="350213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Introdução a programação em Java</vt:lpstr>
      <vt:lpstr>O que são variáveis?</vt:lpstr>
      <vt:lpstr>Tipos de Dados no Java</vt:lpstr>
      <vt:lpstr>Tipos de Dados</vt:lpstr>
      <vt:lpstr>Heap X Steak</vt:lpstr>
      <vt:lpstr>Heap X Steak</vt:lpstr>
      <vt:lpstr>Variáveis de Classe e Variáveis de Instância</vt:lpstr>
      <vt:lpstr>Variáveis de Classe e Variáveis de Instância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em Java</dc:title>
  <dc:creator>Rodrigo de Araujo Temoteo</dc:creator>
  <cp:lastModifiedBy>Rodrigo de Araujo Temoteo</cp:lastModifiedBy>
  <cp:revision>7</cp:revision>
  <dcterms:created xsi:type="dcterms:W3CDTF">2023-02-07T18:18:07Z</dcterms:created>
  <dcterms:modified xsi:type="dcterms:W3CDTF">2023-02-08T13:32:37Z</dcterms:modified>
</cp:coreProperties>
</file>