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4333"/>
    <a:srgbClr val="211E1C"/>
    <a:srgbClr val="3B5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E984-5E93-406C-9954-7F5A7B7E7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F21D83-5574-4D7C-8D89-85E964B5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DF1DF-30F3-49A8-BAFD-E091D01F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406D-5A82-4AF8-8BEF-328D033D8F2E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4F74C3-DB8E-4BCE-8DF8-6949766D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15A2A0-9AB1-4744-A827-7B379C49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D5A-3B66-4328-969C-B40AAFCF2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35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81AD8-4BA5-4D3B-9ACE-3E945063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A70C29-B0BE-4385-BA24-8E47F6A0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0C39A6-A45E-4852-B476-06A73D69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406D-5A82-4AF8-8BEF-328D033D8F2E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15104-149B-4AB7-9030-368CD0C3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87AD63-F7B0-49B9-8504-F510215C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D5A-3B66-4328-969C-B40AAFCF2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14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0D69A6-5723-488D-8915-DB96F254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0A92B2-6BCF-47A4-8EBE-E968F6B7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4B14BC-F596-414F-AF6F-B558464B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406D-5A82-4AF8-8BEF-328D033D8F2E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CE1277-50B6-4360-9EBC-BBBE3E55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21099E-72DF-4AE3-9825-153FB1C8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D5A-3B66-4328-969C-B40AAFCF2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8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36143-2721-4A4C-8685-58DD8288B5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just">
              <a:defRPr/>
            </a:lvl1pPr>
          </a:lstStyle>
          <a:p>
            <a:r>
              <a:rPr lang="pt-BR" dirty="0"/>
              <a:t>Clique aqui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BD7A4-2B4F-4FB9-93F8-C7EEA8CF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83F84-1FF7-45DF-B500-EB12568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406D-5A82-4AF8-8BEF-328D033D8F2E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FFDA2-5C0C-4019-AC84-AA667DEE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41F83-6BE7-4427-8963-1774A833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D5A-3B66-4328-969C-B40AAFCF2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03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8F9A5-E63D-464B-A5A8-0ADEB8B1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ACFC17-20DE-4F77-970D-A1B97DBB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DA7C6-71B3-4698-9048-67E0E79B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406D-5A82-4AF8-8BEF-328D033D8F2E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7FA5D-BF2A-422F-A31D-2BA2533B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5CD92-F5D9-4E7F-9276-D2BC5502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D5A-3B66-4328-969C-B40AAFCF2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78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7ECA0-1FC3-4A8F-9BC5-FAC5BA31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D648E-EBEA-43E6-BB22-4BA77AA3E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577022-F335-4A28-BCF6-1F501E974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28FA43-2197-40F6-8F59-6AFC2DA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406D-5A82-4AF8-8BEF-328D033D8F2E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F5D463-1E46-40B3-B48D-A2DEF091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967DC9-440B-4F8E-964A-45E224D1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D5A-3B66-4328-969C-B40AAFCF2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4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6F7E1-E73C-43EA-9CDD-9E6003D3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9964C1-679A-49A6-8211-2A83EB51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5EF566-1B40-4047-925B-313B9082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5014BE-87B8-4FEB-B8B8-2B7B191A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C4EC7F-28C7-4E9F-BFBC-DAA3D0BD7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30AF9E-A22F-458E-9ADD-2D552ACC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406D-5A82-4AF8-8BEF-328D033D8F2E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076A57-8064-45DC-B9DA-AFE77944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B1F861-28DE-4434-ACD8-590540B8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D5A-3B66-4328-969C-B40AAFCF2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26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C3018-042C-4B22-AC81-364045E3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0BE71B-0461-49C0-B439-43C83BC7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406D-5A82-4AF8-8BEF-328D033D8F2E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6F3581-3BDB-4FD9-A566-25E2662D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C4281C-581D-48BF-9647-A9E1AE1C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D5A-3B66-4328-969C-B40AAFCF2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9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D47CD1-DB22-45EE-8D11-B4A4F63F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406D-5A82-4AF8-8BEF-328D033D8F2E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88F262-E281-4A79-9E68-3B35A67E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37F728-0B31-4DC0-806A-F572C664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D5A-3B66-4328-969C-B40AAFCF2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08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CFE41-B9F6-46F9-BB2E-B17ACA69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D3CDF-4030-4370-82F2-78CCF716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A1A806-EBA7-4235-A92D-82B4317A2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246CC3-DE7B-4270-AB18-E1DBBF7A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406D-5A82-4AF8-8BEF-328D033D8F2E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E2C00D-BDC4-4812-A98D-66C672E3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011128-4B14-4770-8F56-67155E60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D5A-3B66-4328-969C-B40AAFCF2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40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099F6-3EF3-4E96-9EDA-A6C0C9FA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A1FB03-1C65-4C5A-8472-0B11CDFA0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86C628-F099-43F2-92B5-16470EA57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393313-4DC7-4A83-B8F4-706DEED6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406D-5A82-4AF8-8BEF-328D033D8F2E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CAC8EB-002A-4E10-B29A-4B738BAC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0007BD-6BBB-4696-9076-45CF21EC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D5A-3B66-4328-969C-B40AAFCF2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3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9E8E4C-D95D-411E-AFD2-46B41B8F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41BC8B-B7D2-49FD-9C05-28ECB4496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F6D512-3AA1-4917-9720-EE1B1BEB1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406D-5A82-4AF8-8BEF-328D033D8F2E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2B1D8-0186-49D7-A09A-2ECD1AF89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4BAF8-718F-48E6-8EB1-49645A2D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06D5A-3B66-4328-969C-B40AAFCF2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87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D2CC8B1-1160-424D-A961-776439714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Conceito básicos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6" t="4349" r="31343" b="25438"/>
          <a:stretch/>
        </p:blipFill>
        <p:spPr>
          <a:xfrm>
            <a:off x="429208" y="443206"/>
            <a:ext cx="3797559" cy="48145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D9532B-EF45-4AF7-A66E-152D83065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pt-BR" dirty="0"/>
              <a:t>Introdução ao Java</a:t>
            </a:r>
          </a:p>
        </p:txBody>
      </p:sp>
    </p:spTree>
    <p:extLst>
      <p:ext uri="{BB962C8B-B14F-4D97-AF65-F5344CB8AC3E}">
        <p14:creationId xmlns:p14="http://schemas.microsoft.com/office/powerpoint/2010/main" val="8834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JDK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63165" cy="3629532"/>
          </a:xfrm>
        </p:spPr>
      </p:pic>
      <p:sp>
        <p:nvSpPr>
          <p:cNvPr id="6" name="CaixaDeTexto 5"/>
          <p:cNvSpPr txBox="1"/>
          <p:nvPr/>
        </p:nvSpPr>
        <p:spPr>
          <a:xfrm>
            <a:off x="6203302" y="2935128"/>
            <a:ext cx="5150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Após iniciar a execução do arquivo de instalação do JDK, siga o assistente, leia as instruções e escolha somente as configurações que necessitará para a utilização do Java em seu computador.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7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 – </a:t>
            </a:r>
            <a:r>
              <a:rPr lang="pt-BR" dirty="0" err="1" smtClean="0"/>
              <a:t>IntelliJ</a:t>
            </a:r>
            <a:r>
              <a:rPr lang="pt-BR" dirty="0" smtClean="0"/>
              <a:t> IDEA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10000" cy="3810000"/>
          </a:xfrm>
        </p:spPr>
      </p:pic>
      <p:sp>
        <p:nvSpPr>
          <p:cNvPr id="5" name="CaixaDeTexto 4"/>
          <p:cNvSpPr txBox="1"/>
          <p:nvPr/>
        </p:nvSpPr>
        <p:spPr>
          <a:xfrm>
            <a:off x="5070764" y="2718525"/>
            <a:ext cx="6283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 IDE </a:t>
            </a:r>
            <a:r>
              <a:rPr lang="pt-BR" dirty="0" err="1" smtClean="0"/>
              <a:t>IntelliJ</a:t>
            </a:r>
            <a:r>
              <a:rPr lang="pt-BR" dirty="0" smtClean="0"/>
              <a:t> IDEA é uma das ferramentas para desenvolvedores Java muito usada atualmente devido sua interface ser de fácil aprendizado e por não ficar devendo para nenhuma outra ferramenta para desenvolvimento Java, se igualando e até, em alguns casos, superando a famosa IDE de desenvolvimento Java, Eclipse.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3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A4CC-FFA6-45E3-A9B9-60A32089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linguagem de programação?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82BFD-1068-4BDF-B1E0-D1135377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um conjunto de comandos que possuem regras de sintaxe, tipagem e estrutura que possibilitam a criação de algoritmos para a comunicação com dispositivos computacionais.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Resumindo: Um software para criação de outros softwares para utilização do computador e seus recursos.</a:t>
            </a:r>
          </a:p>
        </p:txBody>
      </p:sp>
    </p:spTree>
    <p:extLst>
      <p:ext uri="{BB962C8B-B14F-4D97-AF65-F5344CB8AC3E}">
        <p14:creationId xmlns:p14="http://schemas.microsoft.com/office/powerpoint/2010/main" val="37408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7A83B-C40E-4E13-991F-FD597D2B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Java?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EAD645-F182-49D0-A60C-900F2CB2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uma linguagem de programação multiplataforma, orientada a objetos e fortemente </a:t>
            </a:r>
            <a:r>
              <a:rPr lang="pt-BR" dirty="0" err="1"/>
              <a:t>tipada</a:t>
            </a:r>
            <a:r>
              <a:rPr lang="pt-BR" dirty="0"/>
              <a:t>, que se consolidou atendendo a demanda das grandes empresas e instituições por soluções que suportassem grande quantidade de processamento de dados.</a:t>
            </a:r>
          </a:p>
        </p:txBody>
      </p:sp>
    </p:spTree>
    <p:extLst>
      <p:ext uri="{BB962C8B-B14F-4D97-AF65-F5344CB8AC3E}">
        <p14:creationId xmlns:p14="http://schemas.microsoft.com/office/powerpoint/2010/main" val="29654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2B77B-0462-477B-8148-E83FAB7F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e Interpretação do Código Java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E7EF1EE-E649-4498-BFBE-1BC1EDDD6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93" y="1817236"/>
            <a:ext cx="5492813" cy="4351338"/>
          </a:xfrm>
        </p:spPr>
      </p:pic>
    </p:spTree>
    <p:extLst>
      <p:ext uri="{BB962C8B-B14F-4D97-AF65-F5344CB8AC3E}">
        <p14:creationId xmlns:p14="http://schemas.microsoft.com/office/powerpoint/2010/main" val="6306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C834B-C9B1-4EE4-87B8-597CE547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e Interpretação do Código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29651F-D6B2-47E1-9C20-76AAC890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 </a:t>
            </a:r>
            <a:r>
              <a:rPr lang="pt-BR" dirty="0" err="1"/>
              <a:t>Code</a:t>
            </a:r>
            <a:r>
              <a:rPr lang="pt-BR" dirty="0"/>
              <a:t>: Código criado pelo programador</a:t>
            </a:r>
          </a:p>
          <a:p>
            <a:r>
              <a:rPr lang="pt-BR" dirty="0" err="1"/>
              <a:t>Javac</a:t>
            </a:r>
            <a:r>
              <a:rPr lang="pt-BR" dirty="0"/>
              <a:t>: Compilador do Java que irá transformar o Java </a:t>
            </a:r>
            <a:r>
              <a:rPr lang="pt-BR" dirty="0" err="1"/>
              <a:t>Code</a:t>
            </a:r>
            <a:r>
              <a:rPr lang="pt-BR" dirty="0"/>
              <a:t> em Byte </a:t>
            </a:r>
            <a:r>
              <a:rPr lang="pt-BR" dirty="0" err="1"/>
              <a:t>Code</a:t>
            </a:r>
            <a:r>
              <a:rPr lang="pt-BR" dirty="0"/>
              <a:t>.</a:t>
            </a:r>
          </a:p>
          <a:p>
            <a:r>
              <a:rPr lang="pt-BR" dirty="0"/>
              <a:t>Byte </a:t>
            </a:r>
            <a:r>
              <a:rPr lang="pt-BR" dirty="0" err="1"/>
              <a:t>Code</a:t>
            </a:r>
            <a:r>
              <a:rPr lang="pt-BR" dirty="0"/>
              <a:t>: Produto gerado pela compilação do Java </a:t>
            </a:r>
            <a:r>
              <a:rPr lang="pt-BR" dirty="0" err="1"/>
              <a:t>Code</a:t>
            </a:r>
            <a:endParaRPr lang="pt-BR" dirty="0"/>
          </a:p>
          <a:p>
            <a:r>
              <a:rPr lang="pt-BR" dirty="0"/>
              <a:t>JVM: Java Virtual </a:t>
            </a:r>
            <a:r>
              <a:rPr lang="pt-BR" dirty="0" err="1"/>
              <a:t>Machine</a:t>
            </a:r>
            <a:r>
              <a:rPr lang="pt-BR" dirty="0"/>
              <a:t> – </a:t>
            </a:r>
            <a:r>
              <a:rPr lang="pt-BR" dirty="0" err="1"/>
              <a:t>Intepretador</a:t>
            </a:r>
            <a:r>
              <a:rPr lang="pt-BR" dirty="0"/>
              <a:t> que executará o Byte </a:t>
            </a:r>
            <a:r>
              <a:rPr lang="pt-BR" dirty="0" err="1"/>
              <a:t>Code</a:t>
            </a:r>
            <a:r>
              <a:rPr lang="pt-BR" dirty="0"/>
              <a:t> no Sistema Operacional</a:t>
            </a:r>
          </a:p>
        </p:txBody>
      </p:sp>
    </p:spTree>
    <p:extLst>
      <p:ext uri="{BB962C8B-B14F-4D97-AF65-F5344CB8AC3E}">
        <p14:creationId xmlns:p14="http://schemas.microsoft.com/office/powerpoint/2010/main" val="41442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39849-264E-4D44-A088-A6BB506D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Java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9942FC-CFF8-43D0-82EB-55C80E348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333" y="1690688"/>
            <a:ext cx="6829333" cy="4454554"/>
          </a:xfrm>
        </p:spPr>
      </p:pic>
    </p:spTree>
    <p:extLst>
      <p:ext uri="{BB962C8B-B14F-4D97-AF65-F5344CB8AC3E}">
        <p14:creationId xmlns:p14="http://schemas.microsoft.com/office/powerpoint/2010/main" val="23651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EFFEB-D73D-4D92-A4D7-D7E10D6A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EC23F-EB20-4E53-BD2E-035007EA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JDK – Java </a:t>
            </a:r>
            <a:r>
              <a:rPr lang="pt-BR" dirty="0" err="1"/>
              <a:t>Development</a:t>
            </a:r>
            <a:r>
              <a:rPr lang="pt-BR" dirty="0"/>
              <a:t> Kit – Kit de Desenvolvimento do Java – Kit de software para o desenvolvimento de programas usando Java.</a:t>
            </a:r>
          </a:p>
          <a:p>
            <a:r>
              <a:rPr lang="pt-BR" dirty="0" err="1"/>
              <a:t>Dev</a:t>
            </a:r>
            <a:r>
              <a:rPr lang="pt-BR" dirty="0"/>
              <a:t> Tools – Ferramentas para auxílio ao desenvolvedor Java – </a:t>
            </a:r>
            <a:r>
              <a:rPr lang="pt-BR" dirty="0" err="1"/>
              <a:t>Javac</a:t>
            </a:r>
            <a:r>
              <a:rPr lang="pt-BR" dirty="0"/>
              <a:t> faz parte deste grupo de ferramentas.</a:t>
            </a:r>
          </a:p>
          <a:p>
            <a:r>
              <a:rPr lang="pt-BR" dirty="0"/>
              <a:t>JRE – Java </a:t>
            </a:r>
            <a:r>
              <a:rPr lang="pt-BR" dirty="0" err="1"/>
              <a:t>Runtime</a:t>
            </a:r>
            <a:r>
              <a:rPr lang="pt-BR" dirty="0"/>
              <a:t> </a:t>
            </a:r>
            <a:r>
              <a:rPr lang="pt-BR" dirty="0" err="1"/>
              <a:t>Environment</a:t>
            </a:r>
            <a:r>
              <a:rPr lang="pt-BR" dirty="0"/>
              <a:t> – Ambiente de Execução do Java – Grupo de softwares que irão interpretar e executar os arquivos Byte </a:t>
            </a:r>
            <a:r>
              <a:rPr lang="pt-BR" dirty="0" err="1"/>
              <a:t>Code</a:t>
            </a:r>
            <a:r>
              <a:rPr lang="pt-BR" dirty="0"/>
              <a:t>. Neste grupo de ferramentas também se encontram as bibliotecas do Java e a JVM.</a:t>
            </a:r>
          </a:p>
          <a:p>
            <a:r>
              <a:rPr lang="pt-BR" dirty="0"/>
              <a:t>JVM – Java Virtual </a:t>
            </a:r>
            <a:r>
              <a:rPr lang="pt-BR" dirty="0" err="1"/>
              <a:t>Machine</a:t>
            </a:r>
            <a:r>
              <a:rPr lang="pt-BR" dirty="0"/>
              <a:t> – A máquina virtual do Java é responsável pela interpretação e execução do Byte </a:t>
            </a:r>
            <a:r>
              <a:rPr lang="pt-BR" dirty="0" err="1"/>
              <a:t>Code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2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96010-76A9-4292-87C5-18D8E503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Collector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4C23E2-1EE6-48C9-BFF4-D48DC8734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7072"/>
            <a:ext cx="4741050" cy="256385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3A4D03-7B6F-4753-930F-93B601FC07EC}"/>
              </a:ext>
            </a:extLst>
          </p:cNvPr>
          <p:cNvSpPr txBox="1"/>
          <p:nvPr/>
        </p:nvSpPr>
        <p:spPr>
          <a:xfrm>
            <a:off x="5931017" y="2690336"/>
            <a:ext cx="5422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Garbage</a:t>
            </a:r>
            <a:r>
              <a:rPr lang="pt-BR" dirty="0"/>
              <a:t> </a:t>
            </a:r>
            <a:r>
              <a:rPr lang="pt-BR" dirty="0" err="1"/>
              <a:t>Collector</a:t>
            </a:r>
            <a:r>
              <a:rPr lang="pt-BR" dirty="0"/>
              <a:t> é um sistema do Java para limpeza de memória de forma automática quando objetos e variáveis forem encontradas com valores nulos, ou inutilizadas. Assim, o Java limpa a memória e possibilita o reuso do espaço de memória antes reservado.</a:t>
            </a:r>
          </a:p>
        </p:txBody>
      </p:sp>
    </p:spTree>
    <p:extLst>
      <p:ext uri="{BB962C8B-B14F-4D97-AF65-F5344CB8AC3E}">
        <p14:creationId xmlns:p14="http://schemas.microsoft.com/office/powerpoint/2010/main" val="32004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JDK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7735712" cy="43513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152313" y="1323638"/>
            <a:ext cx="2485505" cy="5355312"/>
          </a:xfrm>
          <a:prstGeom prst="rect">
            <a:avLst/>
          </a:prstGeom>
          <a:solidFill>
            <a:srgbClr val="3B5C6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Passo 1</a:t>
            </a:r>
            <a:r>
              <a:rPr lang="pt-BR" b="1" dirty="0" smtClean="0">
                <a:solidFill>
                  <a:schemeClr val="bg1"/>
                </a:solidFill>
              </a:rPr>
              <a:t> – Realizar o download do arquivo de instalação no site oficial da Oracle!</a:t>
            </a:r>
          </a:p>
          <a:p>
            <a:pPr algn="just"/>
            <a:endParaRPr lang="pt-BR" b="1" dirty="0">
              <a:solidFill>
                <a:schemeClr val="bg1"/>
              </a:solidFill>
            </a:endParaRPr>
          </a:p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Passo 2</a:t>
            </a:r>
            <a:r>
              <a:rPr lang="pt-BR" b="1" dirty="0" smtClean="0">
                <a:solidFill>
                  <a:schemeClr val="bg1"/>
                </a:solidFill>
              </a:rPr>
              <a:t> – Na página de DOWNLOAD deve-se escolher a opção referente ao seu Sistema Operacional.</a:t>
            </a:r>
          </a:p>
          <a:p>
            <a:pPr algn="just"/>
            <a:endParaRPr lang="pt-BR" b="1" dirty="0">
              <a:solidFill>
                <a:schemeClr val="bg1"/>
              </a:solidFill>
            </a:endParaRPr>
          </a:p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Passo 3</a:t>
            </a:r>
            <a:r>
              <a:rPr lang="pt-BR" b="1" dirty="0" smtClean="0">
                <a:solidFill>
                  <a:schemeClr val="bg1"/>
                </a:solidFill>
              </a:rPr>
              <a:t> – Realizado os últimos passos deve-se escolher agora a opção que realiza o download do arquivo de instalação, geralmente a segunda opção das três que irão surgir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474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Introdução ao Java</vt:lpstr>
      <vt:lpstr>O que é uma linguagem de programação?</vt:lpstr>
      <vt:lpstr>O que é o Java?</vt:lpstr>
      <vt:lpstr>Compilação e Interpretação do Código Java</vt:lpstr>
      <vt:lpstr>Compilação e Interpretação do Código Java</vt:lpstr>
      <vt:lpstr>Estrutura do Java</vt:lpstr>
      <vt:lpstr>Estrutura do Java</vt:lpstr>
      <vt:lpstr>Garbage Collector</vt:lpstr>
      <vt:lpstr>Instalação do JDK</vt:lpstr>
      <vt:lpstr>Instalação do JDK</vt:lpstr>
      <vt:lpstr>IDE – IntelliJ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Java</dc:title>
  <dc:creator>Desenvolvimento</dc:creator>
  <cp:lastModifiedBy>Rodrigo de Araujo Temoteo</cp:lastModifiedBy>
  <cp:revision>11</cp:revision>
  <dcterms:created xsi:type="dcterms:W3CDTF">2023-02-07T11:23:48Z</dcterms:created>
  <dcterms:modified xsi:type="dcterms:W3CDTF">2023-02-07T18:02:42Z</dcterms:modified>
</cp:coreProperties>
</file>