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0" r:id="rId8"/>
    <p:sldId id="268" r:id="rId9"/>
    <p:sldId id="264" r:id="rId10"/>
    <p:sldId id="261" r:id="rId11"/>
    <p:sldId id="269" r:id="rId12"/>
    <p:sldId id="265" r:id="rId13"/>
    <p:sldId id="262" r:id="rId14"/>
    <p:sldId id="270" r:id="rId15"/>
    <p:sldId id="26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66F3-06A8-44BE-BBF4-E36B16D5DA93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BCA-4D7C-4D14-8FB2-52FFD2126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1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66F3-06A8-44BE-BBF4-E36B16D5DA93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BCA-4D7C-4D14-8FB2-52FFD2126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83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66F3-06A8-44BE-BBF4-E36B16D5DA93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BCA-4D7C-4D14-8FB2-52FFD2126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51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66F3-06A8-44BE-BBF4-E36B16D5DA93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BCA-4D7C-4D14-8FB2-52FFD2126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7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66F3-06A8-44BE-BBF4-E36B16D5DA93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BCA-4D7C-4D14-8FB2-52FFD2126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5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66F3-06A8-44BE-BBF4-E36B16D5DA93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BCA-4D7C-4D14-8FB2-52FFD2126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52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66F3-06A8-44BE-BBF4-E36B16D5DA93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BCA-4D7C-4D14-8FB2-52FFD2126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65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66F3-06A8-44BE-BBF4-E36B16D5DA93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BCA-4D7C-4D14-8FB2-52FFD2126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0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66F3-06A8-44BE-BBF4-E36B16D5DA93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BCA-4D7C-4D14-8FB2-52FFD2126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2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66F3-06A8-44BE-BBF4-E36B16D5DA93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BCA-4D7C-4D14-8FB2-52FFD2126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4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66F3-06A8-44BE-BBF4-E36B16D5DA93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BCA-4D7C-4D14-8FB2-52FFD2126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09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66F3-06A8-44BE-BBF4-E36B16D5DA93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9BCA-4D7C-4D14-8FB2-52FFD2126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4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Utilização de Estrutura de Dados em Java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/>
              <a:t>Uma breve introdução a manipulação de dados em estruturas complexas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73" y="4084543"/>
            <a:ext cx="2469098" cy="26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9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Conjuntos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U</a:t>
            </a:r>
            <a:r>
              <a:rPr lang="pt-BR" dirty="0" smtClean="0"/>
              <a:t>m conjunto é uma coleção de elementos únicos. Os conjuntos não permitem elementos duplicados, o que significa que cada elemento pode aparecer no conjunto apenas uma vez. </a:t>
            </a:r>
          </a:p>
          <a:p>
            <a:pPr marL="0" indent="0" algn="just">
              <a:buNone/>
            </a:pPr>
            <a:r>
              <a:rPr lang="pt-BR" dirty="0" smtClean="0"/>
              <a:t>Os conjuntos são úteis para tarefas como contar elementos únicos ou verificar a presença de um elemento.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04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Métodos da Classe Set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 err="1" smtClean="0"/>
              <a:t>add</a:t>
            </a:r>
            <a:r>
              <a:rPr lang="pt-BR" b="1" dirty="0" smtClean="0"/>
              <a:t>(): </a:t>
            </a:r>
            <a:r>
              <a:rPr lang="pt-BR" dirty="0" smtClean="0"/>
              <a:t>adiciona o elemento especificado ao conjunto, se já não estiver presente. Retorna </a:t>
            </a:r>
            <a:r>
              <a:rPr lang="pt-BR" dirty="0" err="1" smtClean="0"/>
              <a:t>true</a:t>
            </a:r>
            <a:r>
              <a:rPr lang="pt-BR" dirty="0" smtClean="0"/>
              <a:t> se o elemento foi adicionado com sucesso e false se o elemento já estava presente no conjunto.</a:t>
            </a:r>
          </a:p>
          <a:p>
            <a:pPr marL="0" indent="0">
              <a:buNone/>
            </a:pPr>
            <a:r>
              <a:rPr lang="pt-BR" b="1" dirty="0" err="1" smtClean="0"/>
              <a:t>clear</a:t>
            </a:r>
            <a:r>
              <a:rPr lang="pt-BR" b="1" dirty="0" smtClean="0"/>
              <a:t>(): </a:t>
            </a:r>
            <a:r>
              <a:rPr lang="pt-BR" dirty="0" smtClean="0"/>
              <a:t>remove todos os elementos do conjunto.</a:t>
            </a:r>
          </a:p>
          <a:p>
            <a:pPr marL="0" indent="0">
              <a:buNone/>
            </a:pPr>
            <a:r>
              <a:rPr lang="pt-BR" b="1" dirty="0" err="1" smtClean="0"/>
              <a:t>contains</a:t>
            </a:r>
            <a:r>
              <a:rPr lang="pt-BR" b="1" dirty="0" smtClean="0"/>
              <a:t>(): </a:t>
            </a:r>
            <a:r>
              <a:rPr lang="pt-BR" dirty="0" smtClean="0"/>
              <a:t>retorna </a:t>
            </a:r>
            <a:r>
              <a:rPr lang="pt-BR" dirty="0" err="1" smtClean="0"/>
              <a:t>true</a:t>
            </a:r>
            <a:r>
              <a:rPr lang="pt-BR" dirty="0" smtClean="0"/>
              <a:t> se o conjunto contiver o elemento especificado e false caso contrário.</a:t>
            </a:r>
          </a:p>
          <a:p>
            <a:pPr marL="0" indent="0">
              <a:buNone/>
            </a:pPr>
            <a:r>
              <a:rPr lang="pt-BR" b="1" dirty="0" err="1" smtClean="0"/>
              <a:t>equals</a:t>
            </a:r>
            <a:r>
              <a:rPr lang="pt-BR" b="1" dirty="0" smtClean="0"/>
              <a:t>(): </a:t>
            </a:r>
            <a:r>
              <a:rPr lang="pt-BR" dirty="0" smtClean="0"/>
              <a:t>compara o objeto especificado com o conjunto para igualdade.</a:t>
            </a:r>
          </a:p>
          <a:p>
            <a:pPr marL="0" indent="0">
              <a:buNone/>
            </a:pPr>
            <a:r>
              <a:rPr lang="pt-BR" b="1" dirty="0" err="1" smtClean="0"/>
              <a:t>isEmpty</a:t>
            </a:r>
            <a:r>
              <a:rPr lang="pt-BR" b="1" dirty="0" smtClean="0"/>
              <a:t>(): </a:t>
            </a:r>
            <a:r>
              <a:rPr lang="pt-BR" dirty="0" smtClean="0"/>
              <a:t>retorna </a:t>
            </a:r>
            <a:r>
              <a:rPr lang="pt-BR" dirty="0" err="1" smtClean="0"/>
              <a:t>true</a:t>
            </a:r>
            <a:r>
              <a:rPr lang="pt-BR" dirty="0" smtClean="0"/>
              <a:t> se o conjunto estiver vazio e false caso contrário.</a:t>
            </a:r>
          </a:p>
          <a:p>
            <a:pPr marL="0" indent="0">
              <a:buNone/>
            </a:pPr>
            <a:r>
              <a:rPr lang="pt-BR" b="1" dirty="0" err="1" smtClean="0"/>
              <a:t>iterator</a:t>
            </a:r>
            <a:r>
              <a:rPr lang="pt-BR" b="1" dirty="0" smtClean="0"/>
              <a:t>(): </a:t>
            </a:r>
            <a:r>
              <a:rPr lang="pt-BR" dirty="0" smtClean="0"/>
              <a:t>retorna um </a:t>
            </a:r>
            <a:r>
              <a:rPr lang="pt-BR" dirty="0" err="1" smtClean="0"/>
              <a:t>iterator</a:t>
            </a:r>
            <a:r>
              <a:rPr lang="pt-BR" dirty="0" smtClean="0"/>
              <a:t> sobre os elementos no conjunto.</a:t>
            </a:r>
          </a:p>
          <a:p>
            <a:pPr marL="0" indent="0">
              <a:buNone/>
            </a:pPr>
            <a:r>
              <a:rPr lang="pt-BR" b="1" dirty="0" smtClean="0"/>
              <a:t>remove(): </a:t>
            </a:r>
            <a:r>
              <a:rPr lang="pt-BR" dirty="0" smtClean="0"/>
              <a:t>remove o elemento especificado do conjunto, se ele estiver presente. Retorna </a:t>
            </a:r>
            <a:r>
              <a:rPr lang="pt-BR" dirty="0" err="1" smtClean="0"/>
              <a:t>true</a:t>
            </a:r>
            <a:r>
              <a:rPr lang="pt-BR" dirty="0" smtClean="0"/>
              <a:t> se o elemento foi removido com sucesso e false se o elemento não estava presente no conjunto.</a:t>
            </a:r>
          </a:p>
          <a:p>
            <a:pPr marL="0" indent="0">
              <a:buNone/>
            </a:pPr>
            <a:r>
              <a:rPr lang="pt-BR" b="1" dirty="0" err="1" smtClean="0"/>
              <a:t>size</a:t>
            </a:r>
            <a:r>
              <a:rPr lang="pt-BR" b="1" dirty="0" smtClean="0"/>
              <a:t>(): </a:t>
            </a:r>
            <a:r>
              <a:rPr lang="pt-BR" dirty="0" smtClean="0"/>
              <a:t>retorna o número de elementos no conjunto.</a:t>
            </a:r>
          </a:p>
          <a:p>
            <a:pPr marL="0" indent="0">
              <a:buNone/>
            </a:pPr>
            <a:r>
              <a:rPr lang="pt-BR" b="1" dirty="0" err="1" smtClean="0"/>
              <a:t>toArray</a:t>
            </a:r>
            <a:r>
              <a:rPr lang="pt-BR" b="1" dirty="0" smtClean="0"/>
              <a:t>(): </a:t>
            </a:r>
            <a:r>
              <a:rPr lang="pt-BR" dirty="0" smtClean="0"/>
              <a:t>retorna um </a:t>
            </a:r>
            <a:r>
              <a:rPr lang="pt-BR" dirty="0" err="1" smtClean="0"/>
              <a:t>array</a:t>
            </a:r>
            <a:r>
              <a:rPr lang="pt-BR" dirty="0" smtClean="0"/>
              <a:t> contendo todos os elementos no conjunto.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12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5825" y="365125"/>
            <a:ext cx="11110823" cy="1325563"/>
          </a:xfrm>
        </p:spPr>
        <p:txBody>
          <a:bodyPr/>
          <a:lstStyle/>
          <a:p>
            <a:r>
              <a:rPr lang="pt-BR" b="1" dirty="0" smtClean="0"/>
              <a:t>Exemplo de código: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1722" cy="27409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8973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Mapas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U</a:t>
            </a:r>
            <a:r>
              <a:rPr lang="pt-BR" dirty="0" smtClean="0"/>
              <a:t>m mapa ou dicionário é uma coleção de pares chave-valor, onde cada chave está associada a um valor. </a:t>
            </a:r>
          </a:p>
          <a:p>
            <a:pPr marL="0" indent="0" algn="just">
              <a:buNone/>
            </a:pPr>
            <a:r>
              <a:rPr lang="pt-BR" dirty="0" smtClean="0"/>
              <a:t>Os mapas ou dicionários são úteis para tarefas como procurar valores por suas chaves correspondentes ou contar a frequência de elementos em uma coleção.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63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Métodos da Classe </a:t>
            </a:r>
            <a:r>
              <a:rPr lang="pt-BR" dirty="0" err="1" smtClean="0"/>
              <a:t>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700" b="1" dirty="0" err="1" smtClean="0"/>
              <a:t>put</a:t>
            </a:r>
            <a:r>
              <a:rPr lang="pt-BR" sz="1700" b="1" dirty="0" smtClean="0"/>
              <a:t>(</a:t>
            </a:r>
            <a:r>
              <a:rPr lang="pt-BR" sz="1700" b="1" dirty="0" err="1" smtClean="0"/>
              <a:t>key</a:t>
            </a:r>
            <a:r>
              <a:rPr lang="pt-BR" sz="1700" b="1" dirty="0" smtClean="0"/>
              <a:t>, </a:t>
            </a:r>
            <a:r>
              <a:rPr lang="pt-BR" sz="1700" b="1" dirty="0" err="1" smtClean="0"/>
              <a:t>value</a:t>
            </a:r>
            <a:r>
              <a:rPr lang="pt-BR" sz="1700" b="1" dirty="0" smtClean="0"/>
              <a:t>):</a:t>
            </a:r>
            <a:r>
              <a:rPr lang="pt-BR" sz="1700" dirty="0" smtClean="0"/>
              <a:t> Adiciona um par chave/valor ao Map. Se a chave já existe, o valor anterior é substituído pelo novo valor.</a:t>
            </a:r>
          </a:p>
          <a:p>
            <a:pPr marL="0" indent="0">
              <a:buNone/>
            </a:pPr>
            <a:r>
              <a:rPr lang="pt-BR" sz="1700" b="1" dirty="0" err="1" smtClean="0"/>
              <a:t>get</a:t>
            </a:r>
            <a:r>
              <a:rPr lang="pt-BR" sz="1700" b="1" dirty="0" smtClean="0"/>
              <a:t>(</a:t>
            </a:r>
            <a:r>
              <a:rPr lang="pt-BR" sz="1700" b="1" dirty="0" err="1" smtClean="0"/>
              <a:t>key</a:t>
            </a:r>
            <a:r>
              <a:rPr lang="pt-BR" sz="1700" b="1" dirty="0" smtClean="0"/>
              <a:t>):</a:t>
            </a:r>
            <a:r>
              <a:rPr lang="pt-BR" sz="1700" dirty="0" smtClean="0"/>
              <a:t> Retorna o valor associado a uma determinada chave no Map. Se a chave não existir, retorna </a:t>
            </a:r>
            <a:r>
              <a:rPr lang="pt-BR" sz="1700" dirty="0" err="1" smtClean="0"/>
              <a:t>null</a:t>
            </a:r>
            <a:r>
              <a:rPr lang="pt-BR" sz="1700" dirty="0" smtClean="0"/>
              <a:t>.</a:t>
            </a:r>
          </a:p>
          <a:p>
            <a:pPr marL="0" indent="0">
              <a:buNone/>
            </a:pPr>
            <a:r>
              <a:rPr lang="pt-BR" sz="1700" b="1" dirty="0" smtClean="0"/>
              <a:t>remove(</a:t>
            </a:r>
            <a:r>
              <a:rPr lang="pt-BR" sz="1700" b="1" dirty="0" err="1" smtClean="0"/>
              <a:t>key</a:t>
            </a:r>
            <a:r>
              <a:rPr lang="pt-BR" sz="1700" b="1" dirty="0" smtClean="0"/>
              <a:t>): </a:t>
            </a:r>
            <a:r>
              <a:rPr lang="pt-BR" sz="1700" dirty="0" smtClean="0"/>
              <a:t>Remove o par chave/valor associado a uma determinada chave do Map. Se a chave não existir, não ocorre nada.</a:t>
            </a:r>
          </a:p>
          <a:p>
            <a:pPr marL="0" indent="0">
              <a:buNone/>
            </a:pPr>
            <a:r>
              <a:rPr lang="pt-BR" sz="1700" b="1" dirty="0" err="1" smtClean="0"/>
              <a:t>containsKey</a:t>
            </a:r>
            <a:r>
              <a:rPr lang="pt-BR" sz="1700" b="1" dirty="0" smtClean="0"/>
              <a:t>(</a:t>
            </a:r>
            <a:r>
              <a:rPr lang="pt-BR" sz="1700" b="1" dirty="0" err="1" smtClean="0"/>
              <a:t>key</a:t>
            </a:r>
            <a:r>
              <a:rPr lang="pt-BR" sz="1700" b="1" dirty="0" smtClean="0"/>
              <a:t>): </a:t>
            </a:r>
            <a:r>
              <a:rPr lang="pt-BR" sz="1700" dirty="0" smtClean="0"/>
              <a:t>Verifica se o </a:t>
            </a:r>
            <a:r>
              <a:rPr lang="pt-BR" sz="1700" dirty="0" err="1" smtClean="0"/>
              <a:t>Map</a:t>
            </a:r>
            <a:r>
              <a:rPr lang="pt-BR" sz="1700" dirty="0" smtClean="0"/>
              <a:t> contém uma determinada chave. Retorna </a:t>
            </a:r>
            <a:r>
              <a:rPr lang="pt-BR" sz="1700" dirty="0" err="1" smtClean="0"/>
              <a:t>true</a:t>
            </a:r>
            <a:r>
              <a:rPr lang="pt-BR" sz="1700" dirty="0" smtClean="0"/>
              <a:t> se a chave existir, false caso contrário.</a:t>
            </a:r>
          </a:p>
          <a:p>
            <a:pPr marL="0" indent="0">
              <a:buNone/>
            </a:pPr>
            <a:r>
              <a:rPr lang="pt-BR" sz="1700" b="1" dirty="0" err="1" smtClean="0"/>
              <a:t>containsValue</a:t>
            </a:r>
            <a:r>
              <a:rPr lang="pt-BR" sz="1700" b="1" dirty="0" smtClean="0"/>
              <a:t>(</a:t>
            </a:r>
            <a:r>
              <a:rPr lang="pt-BR" sz="1700" b="1" dirty="0" err="1" smtClean="0"/>
              <a:t>value</a:t>
            </a:r>
            <a:r>
              <a:rPr lang="pt-BR" sz="1700" b="1" dirty="0" smtClean="0"/>
              <a:t>):</a:t>
            </a:r>
            <a:r>
              <a:rPr lang="pt-BR" sz="1700" dirty="0" smtClean="0"/>
              <a:t> Verifica se o </a:t>
            </a:r>
            <a:r>
              <a:rPr lang="pt-BR" sz="1700" dirty="0" err="1" smtClean="0"/>
              <a:t>Map</a:t>
            </a:r>
            <a:r>
              <a:rPr lang="pt-BR" sz="1700" dirty="0" smtClean="0"/>
              <a:t> contém um determinado valor. Retorna </a:t>
            </a:r>
            <a:r>
              <a:rPr lang="pt-BR" sz="1700" dirty="0" err="1" smtClean="0"/>
              <a:t>true</a:t>
            </a:r>
            <a:r>
              <a:rPr lang="pt-BR" sz="1700" dirty="0" smtClean="0"/>
              <a:t> se o valor existir, false caso contrário.</a:t>
            </a:r>
          </a:p>
          <a:p>
            <a:pPr marL="0" indent="0">
              <a:buNone/>
            </a:pPr>
            <a:r>
              <a:rPr lang="pt-BR" sz="1700" b="1" dirty="0" err="1" smtClean="0"/>
              <a:t>keySet</a:t>
            </a:r>
            <a:r>
              <a:rPr lang="pt-BR" sz="1700" b="1" dirty="0" smtClean="0"/>
              <a:t>(): </a:t>
            </a:r>
            <a:r>
              <a:rPr lang="pt-BR" sz="1700" dirty="0" smtClean="0"/>
              <a:t>Retorna um conjunto de todas as chaves no Map.</a:t>
            </a:r>
          </a:p>
          <a:p>
            <a:pPr marL="0" indent="0">
              <a:buNone/>
            </a:pPr>
            <a:r>
              <a:rPr lang="pt-BR" sz="1700" b="1" dirty="0" err="1" smtClean="0"/>
              <a:t>values</a:t>
            </a:r>
            <a:r>
              <a:rPr lang="pt-BR" sz="1700" b="1" dirty="0" smtClean="0"/>
              <a:t>(): </a:t>
            </a:r>
            <a:r>
              <a:rPr lang="pt-BR" sz="1700" dirty="0" smtClean="0"/>
              <a:t>Retorna uma coleção de todos os valores no Map.</a:t>
            </a:r>
          </a:p>
          <a:p>
            <a:pPr marL="0" indent="0">
              <a:buNone/>
            </a:pPr>
            <a:r>
              <a:rPr lang="pt-BR" sz="1700" b="1" dirty="0" err="1" smtClean="0"/>
              <a:t>entrySet</a:t>
            </a:r>
            <a:r>
              <a:rPr lang="pt-BR" sz="1700" b="1" dirty="0" smtClean="0"/>
              <a:t>(): </a:t>
            </a:r>
            <a:r>
              <a:rPr lang="pt-BR" sz="1700" dirty="0" smtClean="0"/>
              <a:t>Retorna um conjunto de todos os pares chave/valor no Map.</a:t>
            </a:r>
          </a:p>
          <a:p>
            <a:pPr marL="0" indent="0">
              <a:buNone/>
            </a:pPr>
            <a:r>
              <a:rPr lang="pt-BR" sz="1700" b="1" dirty="0" err="1" smtClean="0"/>
              <a:t>size</a:t>
            </a:r>
            <a:r>
              <a:rPr lang="pt-BR" sz="1700" b="1" dirty="0" smtClean="0"/>
              <a:t>(): </a:t>
            </a:r>
            <a:r>
              <a:rPr lang="pt-BR" sz="1700" dirty="0" smtClean="0"/>
              <a:t>Retorna o número de pares chave/valor no Map.</a:t>
            </a:r>
          </a:p>
          <a:p>
            <a:pPr marL="0" indent="0">
              <a:buNone/>
            </a:pPr>
            <a:r>
              <a:rPr lang="pt-BR" sz="1700" b="1" dirty="0" err="1" smtClean="0"/>
              <a:t>isEmpty</a:t>
            </a:r>
            <a:r>
              <a:rPr lang="pt-BR" sz="1700" b="1" dirty="0" smtClean="0"/>
              <a:t>(): </a:t>
            </a:r>
            <a:r>
              <a:rPr lang="pt-BR" sz="1700" dirty="0" smtClean="0"/>
              <a:t>Verifica se o </a:t>
            </a:r>
            <a:r>
              <a:rPr lang="pt-BR" sz="1700" dirty="0" err="1" smtClean="0"/>
              <a:t>Map</a:t>
            </a:r>
            <a:r>
              <a:rPr lang="pt-BR" sz="1700" dirty="0" smtClean="0"/>
              <a:t> está vazio. Retorna </a:t>
            </a:r>
            <a:r>
              <a:rPr lang="pt-BR" sz="1700" dirty="0" err="1" smtClean="0"/>
              <a:t>true</a:t>
            </a:r>
            <a:r>
              <a:rPr lang="pt-BR" sz="1700" dirty="0" smtClean="0"/>
              <a:t> se estiver vazio, false caso contrário.</a:t>
            </a:r>
          </a:p>
          <a:p>
            <a:pPr marL="0" indent="0">
              <a:buNone/>
            </a:pPr>
            <a:r>
              <a:rPr lang="pt-BR" sz="1700" b="1" dirty="0" err="1" smtClean="0"/>
              <a:t>clear</a:t>
            </a:r>
            <a:r>
              <a:rPr lang="pt-BR" sz="1700" b="1" dirty="0" smtClean="0"/>
              <a:t>(): </a:t>
            </a:r>
            <a:r>
              <a:rPr lang="pt-BR" sz="1700" dirty="0" smtClean="0"/>
              <a:t>Remove todos os pares chave/valor do Map.</a:t>
            </a:r>
          </a:p>
          <a:p>
            <a:pPr marL="0" indent="0">
              <a:buNone/>
            </a:pPr>
            <a:r>
              <a:rPr lang="pt-BR" sz="1700" b="1" dirty="0" err="1" smtClean="0"/>
              <a:t>putAll</a:t>
            </a:r>
            <a:r>
              <a:rPr lang="pt-BR" sz="1700" b="1" dirty="0" smtClean="0"/>
              <a:t>(</a:t>
            </a:r>
            <a:r>
              <a:rPr lang="pt-BR" sz="1700" b="1" dirty="0" err="1" smtClean="0"/>
              <a:t>Map</a:t>
            </a:r>
            <a:r>
              <a:rPr lang="pt-BR" sz="1700" b="1" dirty="0" smtClean="0"/>
              <a:t>): </a:t>
            </a:r>
            <a:r>
              <a:rPr lang="pt-BR" sz="1700" dirty="0" smtClean="0"/>
              <a:t>Adiciona todos os pares chave/valor de outro </a:t>
            </a:r>
            <a:r>
              <a:rPr lang="pt-BR" sz="1700" dirty="0" err="1" smtClean="0"/>
              <a:t>Map</a:t>
            </a:r>
            <a:r>
              <a:rPr lang="pt-BR" sz="1700" dirty="0" smtClean="0"/>
              <a:t> ao </a:t>
            </a:r>
            <a:r>
              <a:rPr lang="pt-BR" sz="1700" dirty="0" err="1" smtClean="0"/>
              <a:t>Map</a:t>
            </a:r>
            <a:r>
              <a:rPr lang="pt-BR" sz="1700" dirty="0" smtClean="0"/>
              <a:t> atual.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91896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Exemplo de código: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" y="1690688"/>
            <a:ext cx="10520807" cy="2448703"/>
          </a:xfrm>
        </p:spPr>
      </p:pic>
    </p:spTree>
    <p:extLst>
      <p:ext uri="{BB962C8B-B14F-4D97-AF65-F5344CB8AC3E}">
        <p14:creationId xmlns:p14="http://schemas.microsoft.com/office/powerpoint/2010/main" val="380456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que é estrutura de dados?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Uma estrutura de dados é uma maneira de organizar e armazenar dados em um computador de forma que eles possam ser acessados e utilizados eficientemente. As estruturas de dados são importantes na ciência da computação, pois fornecem um meio de representar dados complexos de uma forma que pode ser facilmente manipulada e processada por algoritmos.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As estruturas de dados podem ser amplamente categorizadas em dois tipos: estruturas de dados primitivas e compostas. As estruturas de dados primitivas são os blocos básicos de construção de dados, como inteiros, números de ponto flutuante e caracteres. As estruturas de dados compostas, por outro lado, são compostas por tipos de dados primitivos e fornecem formas mais complexas de organizar e armazenar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7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Tipos de Estruturas de Dados no Java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</a:p>
          <a:p>
            <a:r>
              <a:rPr lang="pt-BR" dirty="0" smtClean="0"/>
              <a:t>Listas</a:t>
            </a:r>
          </a:p>
          <a:p>
            <a:r>
              <a:rPr lang="pt-BR" dirty="0" smtClean="0"/>
              <a:t>Conjuntos</a:t>
            </a:r>
          </a:p>
          <a:p>
            <a:r>
              <a:rPr lang="pt-BR" dirty="0" smtClean="0"/>
              <a:t>Pilhas</a:t>
            </a:r>
          </a:p>
          <a:p>
            <a:r>
              <a:rPr lang="pt-BR" dirty="0" smtClean="0"/>
              <a:t>Mapas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752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Vetores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U</a:t>
            </a:r>
            <a:r>
              <a:rPr lang="pt-BR" dirty="0" smtClean="0"/>
              <a:t>m Vetor ou </a:t>
            </a:r>
            <a:r>
              <a:rPr lang="pt-BR" dirty="0" err="1" smtClean="0"/>
              <a:t>Array</a:t>
            </a:r>
            <a:r>
              <a:rPr lang="pt-BR" dirty="0" smtClean="0"/>
              <a:t> é uma coleção de elementos de dados do mesmo tipo, armazenados em locais de memória contíguos(próximos). </a:t>
            </a:r>
          </a:p>
          <a:p>
            <a:pPr marL="0" indent="0" algn="just">
              <a:buNone/>
            </a:pPr>
            <a:r>
              <a:rPr lang="pt-BR" dirty="0" smtClean="0"/>
              <a:t>Os Vetores ou </a:t>
            </a:r>
            <a:r>
              <a:rPr lang="pt-BR" dirty="0" err="1" smtClean="0"/>
              <a:t>Arrays</a:t>
            </a:r>
            <a:r>
              <a:rPr lang="pt-BR" dirty="0" smtClean="0"/>
              <a:t> têm tamanho fixo, o que significa que, uma vez criados, seu tamanho não pode ser alterado. </a:t>
            </a:r>
          </a:p>
          <a:p>
            <a:pPr marL="0" indent="0" algn="just">
              <a:buNone/>
            </a:pPr>
            <a:r>
              <a:rPr lang="pt-BR" dirty="0" smtClean="0"/>
              <a:t>O acesso aos elementos em um Vetor ou </a:t>
            </a:r>
            <a:r>
              <a:rPr lang="pt-BR" dirty="0" err="1" smtClean="0"/>
              <a:t>Array</a:t>
            </a:r>
            <a:r>
              <a:rPr lang="pt-BR" dirty="0" smtClean="0"/>
              <a:t> é muito rápido, mas a inserção ou exclusão de elementos pode ser lenta.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181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Métodos da Classe </a:t>
            </a:r>
            <a:r>
              <a:rPr lang="pt-BR" b="1" dirty="0" err="1" smtClean="0"/>
              <a:t>Array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1" dirty="0" err="1" smtClean="0"/>
              <a:t>length</a:t>
            </a:r>
            <a:r>
              <a:rPr lang="pt-BR" dirty="0" smtClean="0"/>
              <a:t> - Retorna o número de elementos na matriz.</a:t>
            </a:r>
          </a:p>
          <a:p>
            <a:pPr marL="0" indent="0" algn="just">
              <a:buNone/>
            </a:pPr>
            <a:r>
              <a:rPr lang="pt-BR" b="1" dirty="0" smtClean="0"/>
              <a:t>clone</a:t>
            </a:r>
            <a:r>
              <a:rPr lang="pt-BR" dirty="0" smtClean="0"/>
              <a:t> - Retorna uma cópia da matriz.</a:t>
            </a:r>
          </a:p>
          <a:p>
            <a:pPr marL="0" indent="0" algn="just">
              <a:buNone/>
            </a:pPr>
            <a:r>
              <a:rPr lang="pt-BR" b="1" dirty="0" err="1" smtClean="0"/>
              <a:t>sort</a:t>
            </a:r>
            <a:r>
              <a:rPr lang="pt-BR" dirty="0" smtClean="0"/>
              <a:t> - Ordena a matriz em ordem crescente.</a:t>
            </a:r>
          </a:p>
          <a:p>
            <a:pPr marL="0" indent="0" algn="just">
              <a:buNone/>
            </a:pPr>
            <a:r>
              <a:rPr lang="pt-BR" b="1" dirty="0" err="1" smtClean="0"/>
              <a:t>fill</a:t>
            </a:r>
            <a:r>
              <a:rPr lang="pt-BR" dirty="0" smtClean="0"/>
              <a:t> - Preenche todos os elementos da matriz com um determinado valor.</a:t>
            </a:r>
          </a:p>
          <a:p>
            <a:pPr marL="0" indent="0" algn="just">
              <a:buNone/>
            </a:pPr>
            <a:r>
              <a:rPr lang="pt-BR" b="1" dirty="0" err="1" smtClean="0"/>
              <a:t>binarySearch</a:t>
            </a:r>
            <a:r>
              <a:rPr lang="pt-BR" dirty="0" smtClean="0"/>
              <a:t> - Pesquisa um elemento na matriz usando o algoritmo de busca binária. Traz o valor do índice do elemento procurado.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06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541" y="132212"/>
            <a:ext cx="11550768" cy="1325563"/>
          </a:xfrm>
        </p:spPr>
        <p:txBody>
          <a:bodyPr/>
          <a:lstStyle/>
          <a:p>
            <a:r>
              <a:rPr lang="pt-BR" b="1" dirty="0" smtClean="0"/>
              <a:t>Exemplo de código: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5" y="1690688"/>
            <a:ext cx="10969010" cy="33125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1336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Listas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U</a:t>
            </a:r>
            <a:r>
              <a:rPr lang="pt-BR" dirty="0" smtClean="0"/>
              <a:t>ma lista é uma coleção de elementos de dados que podem ser de tipos diferentes, armazenados em locais de memória não contíguos(próximos). </a:t>
            </a:r>
          </a:p>
          <a:p>
            <a:pPr marL="0" indent="0" algn="just">
              <a:buNone/>
            </a:pPr>
            <a:r>
              <a:rPr lang="pt-BR" dirty="0" smtClean="0"/>
              <a:t>As listas têm tamanho dinâmico, o que significa que os elementos podem ser adicionados ou removidos a qualquer momento. </a:t>
            </a:r>
          </a:p>
          <a:p>
            <a:pPr marL="0" indent="0" algn="just">
              <a:buNone/>
            </a:pPr>
            <a:r>
              <a:rPr lang="pt-BR" dirty="0" smtClean="0"/>
              <a:t>O acesso aos elementos em uma lista pode ser mais lento em relação em um </a:t>
            </a:r>
            <a:r>
              <a:rPr lang="pt-BR" dirty="0" err="1"/>
              <a:t>A</a:t>
            </a:r>
            <a:r>
              <a:rPr lang="pt-BR" dirty="0" err="1" smtClean="0"/>
              <a:t>rray</a:t>
            </a:r>
            <a:r>
              <a:rPr lang="pt-BR" dirty="0" smtClean="0"/>
              <a:t>, mas a inserção ou exclusão de elementos é geralmente mais rápida.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15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Métodos da Classe </a:t>
            </a:r>
            <a:r>
              <a:rPr lang="pt-BR" b="1" dirty="0" err="1" smtClean="0"/>
              <a:t>List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b="1" dirty="0" err="1" smtClean="0"/>
              <a:t>add</a:t>
            </a:r>
            <a:r>
              <a:rPr lang="pt-BR" b="1" dirty="0" smtClean="0"/>
              <a:t>:</a:t>
            </a:r>
            <a:r>
              <a:rPr lang="pt-BR" dirty="0" smtClean="0"/>
              <a:t> adiciona um elemento no final da lista.</a:t>
            </a:r>
          </a:p>
          <a:p>
            <a:pPr marL="0" indent="0" algn="just">
              <a:buNone/>
            </a:pPr>
            <a:r>
              <a:rPr lang="pt-BR" b="1" dirty="0" err="1" smtClean="0"/>
              <a:t>add</a:t>
            </a:r>
            <a:r>
              <a:rPr lang="pt-BR" b="1" dirty="0" smtClean="0"/>
              <a:t>(index, </a:t>
            </a:r>
            <a:r>
              <a:rPr lang="pt-BR" b="1" dirty="0" err="1" smtClean="0"/>
              <a:t>element</a:t>
            </a:r>
            <a:r>
              <a:rPr lang="pt-BR" b="1" dirty="0" smtClean="0"/>
              <a:t>):</a:t>
            </a:r>
            <a:r>
              <a:rPr lang="pt-BR" dirty="0" smtClean="0"/>
              <a:t> adiciona um elemento em um índice específico na lista.</a:t>
            </a:r>
          </a:p>
          <a:p>
            <a:pPr marL="0" indent="0" algn="just">
              <a:buNone/>
            </a:pPr>
            <a:r>
              <a:rPr lang="pt-BR" b="1" dirty="0" err="1" smtClean="0"/>
              <a:t>clear</a:t>
            </a:r>
            <a:r>
              <a:rPr lang="pt-BR" b="1" dirty="0" smtClean="0"/>
              <a:t>:</a:t>
            </a:r>
            <a:r>
              <a:rPr lang="pt-BR" dirty="0" smtClean="0"/>
              <a:t> remove todos os elementos da lista.</a:t>
            </a:r>
          </a:p>
          <a:p>
            <a:pPr marL="0" indent="0" algn="just">
              <a:buNone/>
            </a:pPr>
            <a:r>
              <a:rPr lang="pt-BR" b="1" dirty="0" err="1" smtClean="0"/>
              <a:t>contains</a:t>
            </a:r>
            <a:r>
              <a:rPr lang="pt-BR" b="1" dirty="0" smtClean="0"/>
              <a:t>:</a:t>
            </a:r>
            <a:r>
              <a:rPr lang="pt-BR" dirty="0" smtClean="0"/>
              <a:t> verifica se a lista contém um elemento específico.</a:t>
            </a:r>
          </a:p>
          <a:p>
            <a:pPr marL="0" indent="0" algn="just">
              <a:buNone/>
            </a:pPr>
            <a:r>
              <a:rPr lang="pt-BR" b="1" dirty="0" err="1" smtClean="0"/>
              <a:t>get</a:t>
            </a:r>
            <a:r>
              <a:rPr lang="pt-BR" b="1" dirty="0" smtClean="0"/>
              <a:t>:</a:t>
            </a:r>
            <a:r>
              <a:rPr lang="pt-BR" dirty="0" smtClean="0"/>
              <a:t> obtém o elemento em um índice específico na lista.</a:t>
            </a:r>
          </a:p>
          <a:p>
            <a:pPr marL="0" indent="0" algn="just">
              <a:buNone/>
            </a:pPr>
            <a:r>
              <a:rPr lang="pt-BR" b="1" dirty="0" err="1" smtClean="0"/>
              <a:t>indexOf</a:t>
            </a:r>
            <a:r>
              <a:rPr lang="pt-BR" b="1" dirty="0" smtClean="0"/>
              <a:t>:</a:t>
            </a:r>
            <a:r>
              <a:rPr lang="pt-BR" dirty="0" smtClean="0"/>
              <a:t> obtém o índice da primeira ocorrência de um elemento específico na lista.</a:t>
            </a:r>
          </a:p>
          <a:p>
            <a:pPr marL="0" indent="0" algn="just">
              <a:buNone/>
            </a:pPr>
            <a:r>
              <a:rPr lang="pt-BR" b="1" dirty="0" err="1" smtClean="0"/>
              <a:t>isEmpty</a:t>
            </a:r>
            <a:r>
              <a:rPr lang="pt-BR" b="1" dirty="0" smtClean="0"/>
              <a:t>:</a:t>
            </a:r>
            <a:r>
              <a:rPr lang="pt-BR" dirty="0" smtClean="0"/>
              <a:t> verifica se a lista está vazia.</a:t>
            </a:r>
          </a:p>
          <a:p>
            <a:pPr marL="0" indent="0" algn="just">
              <a:buNone/>
            </a:pPr>
            <a:r>
              <a:rPr lang="pt-BR" b="1" dirty="0" smtClean="0"/>
              <a:t>remove:</a:t>
            </a:r>
            <a:r>
              <a:rPr lang="pt-BR" dirty="0" smtClean="0"/>
              <a:t> remove a primeira ocorrência de um elemento específico da lista.</a:t>
            </a:r>
          </a:p>
          <a:p>
            <a:pPr marL="0" indent="0" algn="just">
              <a:buNone/>
            </a:pPr>
            <a:r>
              <a:rPr lang="pt-BR" b="1" dirty="0" smtClean="0"/>
              <a:t>remove(index):</a:t>
            </a:r>
            <a:r>
              <a:rPr lang="pt-BR" dirty="0" smtClean="0"/>
              <a:t> remove o elemento em um índice específico da lista.</a:t>
            </a:r>
          </a:p>
          <a:p>
            <a:pPr marL="0" indent="0" algn="just">
              <a:buNone/>
            </a:pPr>
            <a:r>
              <a:rPr lang="pt-BR" b="1" dirty="0" smtClean="0"/>
              <a:t>set:</a:t>
            </a:r>
            <a:r>
              <a:rPr lang="pt-BR" dirty="0" smtClean="0"/>
              <a:t> substitui o elemento em um índice específico na lista.</a:t>
            </a:r>
          </a:p>
          <a:p>
            <a:pPr marL="0" indent="0" algn="just">
              <a:buNone/>
            </a:pPr>
            <a:r>
              <a:rPr lang="pt-BR" b="1" dirty="0" err="1" smtClean="0"/>
              <a:t>size</a:t>
            </a:r>
            <a:r>
              <a:rPr lang="pt-BR" b="1" dirty="0" smtClean="0"/>
              <a:t>:</a:t>
            </a:r>
            <a:r>
              <a:rPr lang="pt-BR" dirty="0" smtClean="0"/>
              <a:t> obtém o número de elementos na lista.</a:t>
            </a:r>
          </a:p>
          <a:p>
            <a:pPr marL="0" indent="0" algn="just">
              <a:buNone/>
            </a:pPr>
            <a:r>
              <a:rPr lang="pt-BR" b="1" dirty="0" err="1" smtClean="0"/>
              <a:t>sort</a:t>
            </a:r>
            <a:r>
              <a:rPr lang="pt-BR" b="1" dirty="0" smtClean="0"/>
              <a:t>:</a:t>
            </a:r>
            <a:r>
              <a:rPr lang="pt-BR" dirty="0" smtClean="0"/>
              <a:t> classifica os elementos na lista de acordo com uma ordem específica.</a:t>
            </a:r>
          </a:p>
        </p:txBody>
      </p:sp>
    </p:spTree>
    <p:extLst>
      <p:ext uri="{BB962C8B-B14F-4D97-AF65-F5344CB8AC3E}">
        <p14:creationId xmlns:p14="http://schemas.microsoft.com/office/powerpoint/2010/main" val="340504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5826" y="235728"/>
            <a:ext cx="10876009" cy="1325563"/>
          </a:xfrm>
        </p:spPr>
        <p:txBody>
          <a:bodyPr/>
          <a:lstStyle/>
          <a:p>
            <a:r>
              <a:rPr lang="pt-BR" b="1" dirty="0" smtClean="0"/>
              <a:t>Exemplo de código: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65" y="1768414"/>
            <a:ext cx="10491670" cy="242402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35567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1002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Utilização de Estrutura de Dados em Java</vt:lpstr>
      <vt:lpstr>O que é estrutura de dados?</vt:lpstr>
      <vt:lpstr>Tipos de Estruturas de Dados no Java</vt:lpstr>
      <vt:lpstr>Vetores</vt:lpstr>
      <vt:lpstr>Métodos da Classe Array</vt:lpstr>
      <vt:lpstr>Exemplo de código:</vt:lpstr>
      <vt:lpstr>Listas</vt:lpstr>
      <vt:lpstr>Métodos da Classe List</vt:lpstr>
      <vt:lpstr>Exemplo de código:</vt:lpstr>
      <vt:lpstr>Conjuntos</vt:lpstr>
      <vt:lpstr>Métodos da Classe Set</vt:lpstr>
      <vt:lpstr>Exemplo de código:</vt:lpstr>
      <vt:lpstr>Mapas</vt:lpstr>
      <vt:lpstr>Métodos da Classe Map</vt:lpstr>
      <vt:lpstr>Exemplo de código: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de Estrutura de Dados em Java</dc:title>
  <dc:creator>Rodrigo de Araujo Temoteo</dc:creator>
  <cp:lastModifiedBy>Rodrigo de Araujo Temoteo</cp:lastModifiedBy>
  <cp:revision>10</cp:revision>
  <dcterms:created xsi:type="dcterms:W3CDTF">2023-04-05T11:18:38Z</dcterms:created>
  <dcterms:modified xsi:type="dcterms:W3CDTF">2023-04-05T15:14:30Z</dcterms:modified>
</cp:coreProperties>
</file>