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1B30-A157-442A-8AE9-806E18B7A3E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8A6D-4DC6-4DAF-B793-65977562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55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1B30-A157-442A-8AE9-806E18B7A3E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8A6D-4DC6-4DAF-B793-65977562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11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1B30-A157-442A-8AE9-806E18B7A3E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8A6D-4DC6-4DAF-B793-65977562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1B30-A157-442A-8AE9-806E18B7A3E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8A6D-4DC6-4DAF-B793-65977562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0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1B30-A157-442A-8AE9-806E18B7A3E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8A6D-4DC6-4DAF-B793-65977562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81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1B30-A157-442A-8AE9-806E18B7A3E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8A6D-4DC6-4DAF-B793-65977562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62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1B30-A157-442A-8AE9-806E18B7A3E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8A6D-4DC6-4DAF-B793-65977562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36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1B30-A157-442A-8AE9-806E18B7A3E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8A6D-4DC6-4DAF-B793-65977562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6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1B30-A157-442A-8AE9-806E18B7A3E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8A6D-4DC6-4DAF-B793-65977562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50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1B30-A157-442A-8AE9-806E18B7A3E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8A6D-4DC6-4DAF-B793-65977562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2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1B30-A157-442A-8AE9-806E18B7A3E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8A6D-4DC6-4DAF-B793-65977562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6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1B30-A157-442A-8AE9-806E18B7A3EF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D8A6D-4DC6-4DAF-B793-659775623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38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pt-BR" dirty="0"/>
              <a:t>Utilização de condicionais em Java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/>
              <a:t>Condicionais simples, encadeadas e estruturadas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9" y="2988973"/>
            <a:ext cx="3877974" cy="30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8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condicionais?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São estruturas lógicas para controle de fluxo através de um teste lógico. Uma condicional necessariamente terá que possuir uma ou mais entradas de dados para alimentar o teste lógico e partir do resultado desta operação definir o novo fluxo dos dados e do processamento do programa.</a:t>
            </a:r>
          </a:p>
        </p:txBody>
      </p:sp>
    </p:spTree>
    <p:extLst>
      <p:ext uri="{BB962C8B-B14F-4D97-AF65-F5344CB8AC3E}">
        <p14:creationId xmlns:p14="http://schemas.microsoft.com/office/powerpoint/2010/main" val="208389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Fluxograma de uma condicional simples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47" y="1690688"/>
            <a:ext cx="9173305" cy="4780312"/>
          </a:xfrm>
        </p:spPr>
      </p:pic>
    </p:spTree>
    <p:extLst>
      <p:ext uri="{BB962C8B-B14F-4D97-AF65-F5344CB8AC3E}">
        <p14:creationId xmlns:p14="http://schemas.microsoft.com/office/powerpoint/2010/main" val="190348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de código em Java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78" t="9051" r="13930" b="42616"/>
          <a:stretch/>
        </p:blipFill>
        <p:spPr>
          <a:xfrm>
            <a:off x="983311" y="1442349"/>
            <a:ext cx="10225378" cy="5226304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2119745" y="2959331"/>
            <a:ext cx="3233651" cy="46551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5" idx="6"/>
          </p:cNvCxnSpPr>
          <p:nvPr/>
        </p:nvCxnSpPr>
        <p:spPr>
          <a:xfrm flipV="1">
            <a:off x="5353396" y="3133898"/>
            <a:ext cx="681644" cy="581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035040" y="2778513"/>
            <a:ext cx="404629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Criação do objeto Scanner para leitura das inserções de dados do usuário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119745" y="3424844"/>
            <a:ext cx="3798455" cy="1274156"/>
          </a:xfrm>
          <a:prstGeom prst="rect">
            <a:avLst/>
          </a:prstGeom>
          <a:noFill/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5918200" y="4055533"/>
            <a:ext cx="575733" cy="846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493933" y="3776133"/>
            <a:ext cx="3587404" cy="646331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Inserção de dados pelo usuário através do terminal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236585" y="4737435"/>
            <a:ext cx="5899882" cy="127415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>
            <a:stCxn id="16" idx="3"/>
          </p:cNvCxnSpPr>
          <p:nvPr/>
        </p:nvCxnSpPr>
        <p:spPr>
          <a:xfrm>
            <a:off x="8136467" y="5374513"/>
            <a:ext cx="262466" cy="18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8398933" y="4817533"/>
            <a:ext cx="1930400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Condicional Simples testando dois valores</a:t>
            </a:r>
          </a:p>
        </p:txBody>
      </p:sp>
    </p:spTree>
    <p:extLst>
      <p:ext uri="{BB962C8B-B14F-4D97-AF65-F5344CB8AC3E}">
        <p14:creationId xmlns:p14="http://schemas.microsoft.com/office/powerpoint/2010/main" val="82402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6767" y="60326"/>
            <a:ext cx="10515600" cy="57751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Fluxograma de uma condicional aninhada / encadeada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49090"/>
          <a:stretch/>
        </p:blipFill>
        <p:spPr>
          <a:xfrm>
            <a:off x="3289300" y="558759"/>
            <a:ext cx="4690534" cy="6299241"/>
          </a:xfrm>
        </p:spPr>
      </p:pic>
    </p:spTree>
    <p:extLst>
      <p:ext uri="{BB962C8B-B14F-4D97-AF65-F5344CB8AC3E}">
        <p14:creationId xmlns:p14="http://schemas.microsoft.com/office/powerpoint/2010/main" val="357220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78118"/>
            <a:ext cx="10515600" cy="892662"/>
          </a:xfrm>
        </p:spPr>
        <p:txBody>
          <a:bodyPr/>
          <a:lstStyle/>
          <a:p>
            <a:pPr algn="ctr"/>
            <a:r>
              <a:rPr lang="pt-BR" dirty="0"/>
              <a:t>Exemplo de código em Java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770" t="9504" r="15327" b="22634"/>
          <a:stretch/>
        </p:blipFill>
        <p:spPr>
          <a:xfrm>
            <a:off x="2226424" y="1053907"/>
            <a:ext cx="7739151" cy="572024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424844" y="4056611"/>
            <a:ext cx="5004261" cy="20449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487295" y="4755910"/>
            <a:ext cx="140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Condicional Encadeada</a:t>
            </a:r>
          </a:p>
        </p:txBody>
      </p:sp>
    </p:spTree>
    <p:extLst>
      <p:ext uri="{BB962C8B-B14F-4D97-AF65-F5344CB8AC3E}">
        <p14:creationId xmlns:p14="http://schemas.microsoft.com/office/powerpoint/2010/main" val="155068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62345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Fluxograma de uma condicional estruturada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770" y="625961"/>
            <a:ext cx="3042458" cy="6232039"/>
          </a:xfrm>
        </p:spPr>
      </p:pic>
    </p:spTree>
    <p:extLst>
      <p:ext uri="{BB962C8B-B14F-4D97-AF65-F5344CB8AC3E}">
        <p14:creationId xmlns:p14="http://schemas.microsoft.com/office/powerpoint/2010/main" val="192414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368"/>
            <a:ext cx="10515600" cy="60746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Exemplo de código em Java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78" t="9053" r="15649" b="15488"/>
          <a:stretch/>
        </p:blipFill>
        <p:spPr>
          <a:xfrm>
            <a:off x="2368434" y="710239"/>
            <a:ext cx="7455131" cy="61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7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00D65-5722-42E1-B49F-18755F73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4" y="365125"/>
            <a:ext cx="9210675" cy="1325563"/>
          </a:xfrm>
        </p:spPr>
        <p:txBody>
          <a:bodyPr/>
          <a:lstStyle/>
          <a:p>
            <a:r>
              <a:rPr lang="pt-BR" dirty="0" err="1"/>
              <a:t>Exercises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C5616-A3B8-44D5-8D9D-71D39DE77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692" y="1825625"/>
            <a:ext cx="9290108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1 - </a:t>
            </a:r>
            <a:r>
              <a:rPr lang="pt-BR" dirty="0" err="1"/>
              <a:t>Create</a:t>
            </a:r>
            <a:r>
              <a:rPr lang="pt-BR" dirty="0"/>
              <a:t> a </a:t>
            </a:r>
            <a:r>
              <a:rPr lang="pt-BR" dirty="0" err="1"/>
              <a:t>program</a:t>
            </a:r>
            <a:r>
              <a:rPr lang="pt-BR" dirty="0"/>
              <a:t> in Java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verify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age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show in </a:t>
            </a:r>
            <a:r>
              <a:rPr lang="pt-BR" dirty="0" err="1"/>
              <a:t>the</a:t>
            </a:r>
            <a:r>
              <a:rPr lang="pt-BR" dirty="0"/>
              <a:t> terminal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baby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child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teenager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adult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elderly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2 - </a:t>
            </a:r>
            <a:r>
              <a:rPr lang="pt-BR" dirty="0" err="1"/>
              <a:t>Create</a:t>
            </a:r>
            <a:r>
              <a:rPr lang="pt-BR" dirty="0"/>
              <a:t> a </a:t>
            </a:r>
            <a:r>
              <a:rPr lang="pt-BR" dirty="0" err="1"/>
              <a:t>program</a:t>
            </a:r>
            <a:r>
              <a:rPr lang="pt-BR" dirty="0"/>
              <a:t> in Java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calculate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 Mass Index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user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3 - </a:t>
            </a:r>
            <a:r>
              <a:rPr lang="pt-BR" dirty="0" err="1"/>
              <a:t>Create</a:t>
            </a:r>
            <a:r>
              <a:rPr lang="pt-BR" dirty="0"/>
              <a:t> a </a:t>
            </a:r>
            <a:r>
              <a:rPr lang="pt-BR" dirty="0" err="1"/>
              <a:t>program</a:t>
            </a:r>
            <a:r>
              <a:rPr lang="pt-BR" dirty="0"/>
              <a:t> in Java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insert</a:t>
            </a:r>
            <a:r>
              <a:rPr lang="pt-BR" dirty="0"/>
              <a:t> a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Brazil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must do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program</a:t>
            </a:r>
            <a:r>
              <a:rPr lang="pt-BR" dirty="0"/>
              <a:t> shows </a:t>
            </a:r>
            <a:r>
              <a:rPr lang="pt-BR" dirty="0" err="1"/>
              <a:t>the</a:t>
            </a:r>
            <a:r>
              <a:rPr lang="pt-BR" dirty="0"/>
              <a:t> capital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population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a </a:t>
            </a:r>
            <a:r>
              <a:rPr lang="pt-BR" dirty="0" err="1"/>
              <a:t>little</a:t>
            </a:r>
            <a:r>
              <a:rPr lang="pt-BR" dirty="0"/>
              <a:t> </a:t>
            </a:r>
            <a:r>
              <a:rPr lang="pt-BR" dirty="0" err="1"/>
              <a:t>economic</a:t>
            </a:r>
            <a:r>
              <a:rPr lang="pt-BR" dirty="0"/>
              <a:t> </a:t>
            </a:r>
            <a:r>
              <a:rPr lang="pt-BR" dirty="0" err="1"/>
              <a:t>informations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too.</a:t>
            </a:r>
          </a:p>
        </p:txBody>
      </p:sp>
      <p:pic>
        <p:nvPicPr>
          <p:cNvPr id="1026" name="Picture 2" descr="Pin on Java">
            <a:extLst>
              <a:ext uri="{FF2B5EF4-FFF2-40B4-BE49-F238E27FC236}">
                <a16:creationId xmlns:a16="http://schemas.microsoft.com/office/drawing/2014/main" id="{8C81ADBE-56C3-443D-9F23-DC47BB1CD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3597"/>
            <a:ext cx="2143125" cy="23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750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216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Utilização de condicionais em Java</vt:lpstr>
      <vt:lpstr>O que são condicionais?</vt:lpstr>
      <vt:lpstr>Fluxograma de uma condicional simples</vt:lpstr>
      <vt:lpstr>Exemplo de código em Java</vt:lpstr>
      <vt:lpstr>Fluxograma de uma condicional aninhada / encadeada</vt:lpstr>
      <vt:lpstr>Exemplo de código em Java</vt:lpstr>
      <vt:lpstr>Fluxograma de uma condicional estruturada</vt:lpstr>
      <vt:lpstr>Exemplo de código em Java</vt:lpstr>
      <vt:lpstr>Exercises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Utilização de condicionais em Java</dc:title>
  <dc:creator>Rodrigo de Araujo Temoteo</dc:creator>
  <cp:lastModifiedBy>Desenvolvimento</cp:lastModifiedBy>
  <cp:revision>13</cp:revision>
  <dcterms:created xsi:type="dcterms:W3CDTF">2023-02-08T11:20:34Z</dcterms:created>
  <dcterms:modified xsi:type="dcterms:W3CDTF">2023-02-08T18:33:55Z</dcterms:modified>
</cp:coreProperties>
</file>