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7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3D4655-067E-410D-929B-0DAABFC1C8D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Twitter Data Mining Project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800" dirty="0" smtClean="0"/>
              <a:t>Geog476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John </a:t>
            </a:r>
            <a:r>
              <a:rPr lang="en-US" dirty="0" err="1" smtClean="0"/>
              <a:t>Kastner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Joey </a:t>
            </a:r>
            <a:r>
              <a:rPr lang="en-US" dirty="0" err="1" smtClean="0"/>
              <a:t>Celtnieks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Julia Bell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seeks to use the python module </a:t>
            </a:r>
            <a:r>
              <a:rPr lang="en-US" i="1" dirty="0" err="1"/>
              <a:t>tweepy</a:t>
            </a:r>
            <a:r>
              <a:rPr lang="en-US" dirty="0"/>
              <a:t> to access the Twitter API and find the geographic dispersion of tweets using partisan political hashtags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#MAGA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NotMyPresident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HillaryForPrison</a:t>
            </a:r>
            <a:endParaRPr lang="en-US" dirty="0" smtClean="0"/>
          </a:p>
          <a:p>
            <a:r>
              <a:rPr lang="en-US" dirty="0" smtClean="0"/>
              <a:t>We will display these tweets based on their coordinates on a map of U.S., display whether each state had more “Red” or “Blue” tweets, and compare these maps to the election map of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Tweepy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748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</TotalTime>
  <Words>22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Twitter Data Mining Project  Geog476</vt:lpstr>
      <vt:lpstr>Introduction</vt:lpstr>
      <vt:lpstr>Tweepy Module</vt:lpstr>
      <vt:lpstr>UML Diagram</vt:lpstr>
      <vt:lpstr>Inputs and Outputs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Mining Project  Geog476</dc:title>
  <dc:creator>Julia Bell</dc:creator>
  <cp:lastModifiedBy>Julia Bell</cp:lastModifiedBy>
  <cp:revision>2</cp:revision>
  <dcterms:created xsi:type="dcterms:W3CDTF">2017-12-11T18:27:42Z</dcterms:created>
  <dcterms:modified xsi:type="dcterms:W3CDTF">2017-12-11T18:36:37Z</dcterms:modified>
</cp:coreProperties>
</file>