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6"/>
  </p:notesMasterIdLst>
  <p:sldIdLst>
    <p:sldId id="276" r:id="rId5"/>
    <p:sldId id="305" r:id="rId6"/>
    <p:sldId id="265" r:id="rId7"/>
    <p:sldId id="266" r:id="rId8"/>
    <p:sldId id="306" r:id="rId9"/>
    <p:sldId id="311" r:id="rId10"/>
    <p:sldId id="308" r:id="rId11"/>
    <p:sldId id="309" r:id="rId12"/>
    <p:sldId id="310" r:id="rId13"/>
    <p:sldId id="312" r:id="rId14"/>
    <p:sldId id="313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4694" userDrawn="1">
          <p15:clr>
            <a:srgbClr val="000000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pos="46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Leonardo Moreira Ropelato" userId="S::leonardo.ropelato@dio.me::a289a7f8-9c5e-44ce-8a70-4fb6bc72822a" providerId="AD" clId="Web-{14B4C99A-F1C3-5427-9666-E2F12E302D03}"/>
    <pc:docChg chg="modSld">
      <pc:chgData name="Leonardo Moreira Ropelato" userId="S::leonardo.ropelato@dio.me::a289a7f8-9c5e-44ce-8a70-4fb6bc72822a" providerId="AD" clId="Web-{14B4C99A-F1C3-5427-9666-E2F12E302D03}" dt="2023-06-27T21:31:29.515" v="3" actId="20577"/>
      <pc:docMkLst>
        <pc:docMk/>
      </pc:docMkLst>
      <pc:sldChg chg="modSp">
        <pc:chgData name="Leonardo Moreira Ropelato" userId="S::leonardo.ropelato@dio.me::a289a7f8-9c5e-44ce-8a70-4fb6bc72822a" providerId="AD" clId="Web-{14B4C99A-F1C3-5427-9666-E2F12E302D03}" dt="2023-06-27T21:31:29.515" v="3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14B4C99A-F1C3-5427-9666-E2F12E302D03}" dt="2023-06-27T21:31:29.515" v="3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5E77F0BB-BB14-227A-A67D-3A227C58573B}"/>
    <pc:docChg chg="modSld">
      <pc:chgData name="Leonardo Moreira Ropelato" userId="S::leonardo.ropelato@dio.me::a289a7f8-9c5e-44ce-8a70-4fb6bc72822a" providerId="AD" clId="Web-{5E77F0BB-BB14-227A-A67D-3A227C58573B}" dt="2023-07-14T13:46:14.129" v="9" actId="20577"/>
      <pc:docMkLst>
        <pc:docMk/>
      </pc:docMkLst>
      <pc:sldChg chg="modSp">
        <pc:chgData name="Leonardo Moreira Ropelato" userId="S::leonardo.ropelato@dio.me::a289a7f8-9c5e-44ce-8a70-4fb6bc72822a" providerId="AD" clId="Web-{5E77F0BB-BB14-227A-A67D-3A227C58573B}" dt="2023-07-14T13:46:14.129" v="9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5E77F0BB-BB14-227A-A67D-3A227C58573B}" dt="2023-07-14T13:46:14.129" v="9" actId="20577"/>
          <ac:spMkLst>
            <pc:docMk/>
            <pc:sldMk cId="0" sldId="266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052C8929-076E-8527-ECDD-C56A7DAE4DD5}"/>
    <pc:docChg chg="delSld modSld">
      <pc:chgData name="Leonardo Moreira Ropelato" userId="S::leonardo.ropelato@dio.me::a289a7f8-9c5e-44ce-8a70-4fb6bc72822a" providerId="AD" clId="Web-{052C8929-076E-8527-ECDD-C56A7DAE4DD5}" dt="2023-06-22T13:56:50.643" v="23" actId="14100"/>
      <pc:docMkLst>
        <pc:docMk/>
      </pc:docMkLst>
      <pc:sldChg chg="del">
        <pc:chgData name="Leonardo Moreira Ropelato" userId="S::leonardo.ropelato@dio.me::a289a7f8-9c5e-44ce-8a70-4fb6bc72822a" providerId="AD" clId="Web-{052C8929-076E-8527-ECDD-C56A7DAE4DD5}" dt="2023-06-22T13:08:42.674" v="0"/>
        <pc:sldMkLst>
          <pc:docMk/>
          <pc:sldMk cId="0" sldId="258"/>
        </pc:sldMkLst>
      </pc:sldChg>
      <pc:sldChg chg="del">
        <pc:chgData name="Leonardo Moreira Ropelato" userId="S::leonardo.ropelato@dio.me::a289a7f8-9c5e-44ce-8a70-4fb6bc72822a" providerId="AD" clId="Web-{052C8929-076E-8527-ECDD-C56A7DAE4DD5}" dt="2023-06-22T13:08:44.908" v="1"/>
        <pc:sldMkLst>
          <pc:docMk/>
          <pc:sldMk cId="0" sldId="259"/>
        </pc:sldMkLst>
      </pc:sldChg>
      <pc:sldChg chg="modSp">
        <pc:chgData name="Leonardo Moreira Ropelato" userId="S::leonardo.ropelato@dio.me::a289a7f8-9c5e-44ce-8a70-4fb6bc72822a" providerId="AD" clId="Web-{052C8929-076E-8527-ECDD-C56A7DAE4DD5}" dt="2023-06-22T13:56:50.643" v="23" actId="14100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052C8929-076E-8527-ECDD-C56A7DAE4DD5}" dt="2023-06-22T13:56:50.643" v="23" actId="14100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19.312" v="19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052C8929-076E-8527-ECDD-C56A7DAE4DD5}" dt="2023-06-22T13:22:19.312" v="19" actId="20577"/>
          <ac:spMkLst>
            <pc:docMk/>
            <pc:sldMk cId="0" sldId="264"/>
            <ac:spMk id="182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08:54.627" v="7" actId="20577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052C8929-076E-8527-ECDD-C56A7DAE4DD5}" dt="2023-06-22T13:08:54.627" v="7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55:41.625" v="22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052C8929-076E-8527-ECDD-C56A7DAE4DD5}" dt="2023-06-22T13:55:41.625" v="22" actId="20577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03.952" v="11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052C8929-076E-8527-ECDD-C56A7DAE4DD5}" dt="2023-06-22T13:22:03.952" v="11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E2911F31-8606-1CD3-0F7F-700B549029A5}"/>
    <pc:docChg chg="delSld modSld">
      <pc:chgData name="Leonardo Moreira Ropelato" userId="S::leonardo.ropelato@dio.me::a289a7f8-9c5e-44ce-8a70-4fb6bc72822a" providerId="AD" clId="Web-{E2911F31-8606-1CD3-0F7F-700B549029A5}" dt="2023-07-14T14:54:44.064" v="8" actId="14100"/>
      <pc:docMkLst>
        <pc:docMk/>
      </pc:docMkLst>
      <pc:sldChg chg="del">
        <pc:chgData name="Leonardo Moreira Ropelato" userId="S::leonardo.ropelato@dio.me::a289a7f8-9c5e-44ce-8a70-4fb6bc72822a" providerId="AD" clId="Web-{E2911F31-8606-1CD3-0F7F-700B549029A5}" dt="2023-07-14T14:54:12.546" v="4"/>
        <pc:sldMkLst>
          <pc:docMk/>
          <pc:sldMk cId="0" sldId="260"/>
        </pc:sldMkLst>
      </pc:sldChg>
      <pc:sldChg chg="modSp">
        <pc:chgData name="Leonardo Moreira Ropelato" userId="S::leonardo.ropelato@dio.me::a289a7f8-9c5e-44ce-8a70-4fb6bc72822a" providerId="AD" clId="Web-{E2911F31-8606-1CD3-0F7F-700B549029A5}" dt="2023-07-14T14:54:36.251" v="7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E2911F31-8606-1CD3-0F7F-700B549029A5}" dt="2023-07-14T14:54:36.251" v="7" actId="20577"/>
          <ac:spMkLst>
            <pc:docMk/>
            <pc:sldMk cId="0" sldId="262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E2911F31-8606-1CD3-0F7F-700B549029A5}" dt="2023-07-14T14:54:44.064" v="8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E2911F31-8606-1CD3-0F7F-700B549029A5}" dt="2023-07-14T14:54:44.064" v="8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E2911F31-8606-1CD3-0F7F-700B549029A5}" dt="2023-07-14T14:54:01.061" v="1"/>
        <pc:sldMkLst>
          <pc:docMk/>
          <pc:sldMk cId="1152829319" sldId="278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6.468" v="2"/>
        <pc:sldMkLst>
          <pc:docMk/>
          <pc:sldMk cId="2147046171" sldId="279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8.093" v="3"/>
        <pc:sldMkLst>
          <pc:docMk/>
          <pc:sldMk cId="429695317" sldId="281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3:58.358" v="0"/>
        <pc:sldMkLst>
          <pc:docMk/>
          <pc:sldMk cId="497996144" sldId="286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763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001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71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462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97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393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2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Alexsandro Lechner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 AWS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linkedin.com/in/alexsandrolechner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GB" sz="5000" b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GB" sz="5000" b="1" dirty="0">
                <a:solidFill>
                  <a:srgbClr val="EA4E60"/>
                </a:solidFill>
                <a:latin typeface="Century Gothic"/>
              </a:rPr>
              <a:t> AWS Cloud Foundations </a:t>
            </a:r>
            <a:endParaRPr lang="en-US" sz="5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AWS Policies e Roles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DDE2270E-B0C9-65D4-33F2-C49945DBC17D}"/>
              </a:ext>
            </a:extLst>
          </p:cNvPr>
          <p:cNvSpPr txBox="1"/>
          <p:nvPr/>
        </p:nvSpPr>
        <p:spPr>
          <a:xfrm>
            <a:off x="2388325" y="1971600"/>
            <a:ext cx="4149275" cy="253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"2012-10-17",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[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"Sid": "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ListObjectsInBucket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["s3:ListBucket"],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["arn:aws:s3:::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bucket-name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"]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]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250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AWS Policies e Roles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DDE2270E-B0C9-65D4-33F2-C49945DBC17D}"/>
              </a:ext>
            </a:extLst>
          </p:cNvPr>
          <p:cNvSpPr txBox="1"/>
          <p:nvPr/>
        </p:nvSpPr>
        <p:spPr>
          <a:xfrm>
            <a:off x="221125" y="1338250"/>
            <a:ext cx="6525275" cy="335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"2012-10-17",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[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"Sid": "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ListObjectsInBucket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["s3:ListBucket"],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["arn:aws:s3:::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bucket-name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"]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},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"Sid": "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AllObjectActions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"s3:*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["arn:aws:s3:::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bucket-name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/*"]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]</a:t>
            </a:r>
          </a:p>
          <a:p>
            <a:pPr marR="0" lvl="0" rtl="0"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796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 8: Gerenciamento e Governança na AWS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AWS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CloudWatch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AWS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CloudTrail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AWS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Cloudformation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AWS Identity and Access Management (IAM)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AWS Policies e Roles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AWS </a:t>
            </a:r>
            <a:r>
              <a:rPr lang="pt-B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Well-Architected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Framework 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AWS CAF – Cloud Adoption Framework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P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SzPts val="2400"/>
            </a:pPr>
            <a:endParaRPr lang="pt-P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pt-BR" dirty="0"/>
              <a:t>AWS Policies e Roles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sym typeface="Calibri"/>
              </a:rPr>
              <a:t>Gerenciamento e Governança na AWS</a:t>
            </a: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AWS Policies e Roles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717925" y="16334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vem a ser AWS Policies e onde aplicar?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Primeiramente nós temos que entender que Policies são POLÍTICAS e estas políticas são documentos que definem permissões para usuários, grupos e roles na AWS.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formato, a especificação das politicas são escritas </a:t>
            </a: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JSON.</a:t>
            </a: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AWS Policies e Roles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443408-8A4D-3DEB-01CA-119AF06A9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25" y="1631951"/>
            <a:ext cx="69151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53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AWS Policies e Roles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443408-8A4D-3DEB-01CA-119AF06A9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716" y="3136463"/>
            <a:ext cx="3901702" cy="187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DDE2270E-B0C9-65D4-33F2-C49945DBC17D}"/>
              </a:ext>
            </a:extLst>
          </p:cNvPr>
          <p:cNvSpPr txBox="1"/>
          <p:nvPr/>
        </p:nvSpPr>
        <p:spPr>
          <a:xfrm>
            <a:off x="717925" y="1633450"/>
            <a:ext cx="8016900" cy="155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 é o documento que definimos as politicas de permissões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Identy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é a politica de identidade anexada a um grupo, função ou usuário.</a:t>
            </a: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70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6652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AWS Policies e Roles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B934714-F909-C6E4-31B8-DA5650BEE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38" y="1648800"/>
            <a:ext cx="6105525" cy="316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05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6652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AWS Policies e Roles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1D29091-34A5-2C4E-9AA9-6C794BDD9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00" y="1484024"/>
            <a:ext cx="5869275" cy="346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39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6652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AWS Policies e Roles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E50E2F2-BB56-3E21-DBF2-83653FF9D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00" y="1660150"/>
            <a:ext cx="4971713" cy="293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80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9" ma:contentTypeDescription="Crie um novo documento." ma:contentTypeScope="" ma:versionID="2f90046ec77328b7f86417d2e03b3d33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815006ac2d4f05ee97fdd57e40d8e38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BFAB226-8EB7-4171-8B53-AFA6639DA340}"/>
</file>

<file path=customXml/itemProps3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92a935a9-30ee-4873-9406-f67c8a0f1e1c}" enabled="1" method="Standard" siteId="{9e87f26e-cb05-4d5b-b441-b7e4e9da15a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4528</TotalTime>
  <Words>418</Words>
  <Application>Microsoft Office PowerPoint</Application>
  <PresentationFormat>Apresentação na tela (16:9)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Times New Roman</vt:lpstr>
      <vt:lpstr>Wingdings</vt:lpstr>
      <vt:lpstr>Calibri Light</vt:lpstr>
      <vt:lpstr>Arial</vt:lpstr>
      <vt:lpstr>Calibri</vt:lpstr>
      <vt:lpstr>Century Gothic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134</cp:revision>
  <dcterms:modified xsi:type="dcterms:W3CDTF">2024-09-03T22:30:16Z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