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pPr/>
              <a:t>‹#›</a:t>
            </a:fld>
            <a:endParaRPr lang="en-IN"/>
          </a:p>
        </p:txBody>
      </p:sp>
    </p:spTree>
    <p:extLst>
      <p:ext uri="{BB962C8B-B14F-4D97-AF65-F5344CB8AC3E}">
        <p14:creationId xmlns=""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pPr/>
              <a:t>1</a:t>
            </a:fld>
            <a:endParaRPr lang="en-IN"/>
          </a:p>
        </p:txBody>
      </p:sp>
    </p:spTree>
    <p:extLst>
      <p:ext uri="{BB962C8B-B14F-4D97-AF65-F5344CB8AC3E}">
        <p14:creationId xmlns=""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B8D330A-5D90-42C1-B6B3-B0400EA2516C}" type="datetimeFigureOut">
              <a:rPr lang="en-IN" smtClean="0"/>
              <a:pPr/>
              <a:t>03-04-2024</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C867F11-DA36-4A1D-9C7C-0B7FE76011F3}" type="slidenum">
              <a:rPr lang="en-IN" smtClean="0"/>
              <a:pPr/>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r>
              <a:rPr lang="en-US" sz="6000" b="1" dirty="0">
                <a:solidFill>
                  <a:schemeClr val="accent1">
                    <a:lumMod val="75000"/>
                  </a:schemeClr>
                </a:solidFill>
                <a:latin typeface="Arial"/>
                <a:cs typeface="Arial"/>
              </a:rPr>
              <a:t/>
            </a: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smtClean="0">
                <a:solidFill>
                  <a:schemeClr val="accent1">
                    <a:lumMod val="75000"/>
                  </a:schemeClr>
                </a:solidFill>
                <a:latin typeface="Arial"/>
                <a:cs typeface="Arial"/>
              </a:rPr>
              <a:t>B.JULIAAN</a:t>
            </a:r>
            <a:endParaRPr lang="en-US" sz="2200" b="1" dirty="0">
              <a:solidFill>
                <a:schemeClr val="accent1">
                  <a:lumMod val="75000"/>
                </a:schemeClr>
              </a:solidFill>
              <a:latin typeface="Arial"/>
              <a:cs typeface="Arial"/>
            </a:endParaRPr>
          </a:p>
          <a:p>
            <a:pPr marL="914400" lvl="1" indent="-457200" algn="just">
              <a:buAutoNum type="arabicPeriod"/>
            </a:pPr>
            <a:r>
              <a:rPr lang="en-US" sz="2200" b="1" err="1">
                <a:solidFill>
                  <a:schemeClr val="accent1">
                    <a:lumMod val="75000"/>
                  </a:schemeClr>
                </a:solidFill>
                <a:latin typeface="Arial"/>
                <a:cs typeface="Arial"/>
              </a:rPr>
              <a:t>Dr</a:t>
            </a:r>
            <a:r>
              <a:rPr lang="en-US" sz="2200" b="1" smtClean="0">
                <a:solidFill>
                  <a:schemeClr val="accent1">
                    <a:lumMod val="75000"/>
                  </a:schemeClr>
                </a:solidFill>
                <a:latin typeface="Arial"/>
                <a:cs typeface="Arial"/>
              </a:rPr>
              <a:t>. Sivanthi</a:t>
            </a:r>
            <a:r>
              <a:rPr lang="en-US" sz="2200" b="1" dirty="0" smtClean="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 xmlns:a16="http://schemas.microsoft.com/office/drawing/2014/main" id="{9D72AB0E-3D27-D4EA-0D1B-10F505C42783}"/>
              </a:ext>
            </a:extLst>
          </p:cNvPr>
          <p:cNvSpPr>
            <a:spLocks noGrp="1"/>
          </p:cNvSpPr>
          <p:nvPr>
            <p:ph idx="1"/>
          </p:nvPr>
        </p:nvSpPr>
        <p:spPr>
          <a:xfrm>
            <a:off x="2229853" y="1588168"/>
            <a:ext cx="9545052" cy="4860758"/>
          </a:xfrm>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22EAD4-10B0-8871-529C-88BF79AB2FF1}"/>
              </a:ext>
            </a:extLst>
          </p:cNvPr>
          <p:cNvSpPr>
            <a:spLocks noGrp="1"/>
          </p:cNvSpPr>
          <p:nvPr>
            <p:ph type="title"/>
          </p:nvPr>
        </p:nvSpPr>
        <p:spPr/>
        <p:txBody>
          <a:bodyPr>
            <a:normAutofit fontScale="90000"/>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 xmlns:p14="http://schemas.microsoft.com/office/powerpoint/2010/main" val="374159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10</TotalTime>
  <Words>757</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admin</cp:lastModifiedBy>
  <cp:revision>4</cp:revision>
  <dcterms:created xsi:type="dcterms:W3CDTF">2024-04-02T14:01:50Z</dcterms:created>
  <dcterms:modified xsi:type="dcterms:W3CDTF">2024-04-03T08:38:28Z</dcterms:modified>
</cp:coreProperties>
</file>