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23F05-CEAA-4CF7-879B-C93E2C099964}" v="45" dt="2022-12-01T20:39:2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B." userId="c2aea6694ef050bf" providerId="LiveId" clId="{F6423F05-CEAA-4CF7-879B-C93E2C099964}"/>
    <pc:docChg chg="undo redo custSel addSld delSld modSld">
      <pc:chgData name="Julia B." userId="c2aea6694ef050bf" providerId="LiveId" clId="{F6423F05-CEAA-4CF7-879B-C93E2C099964}" dt="2022-12-05T14:22:08.130" v="3010" actId="20577"/>
      <pc:docMkLst>
        <pc:docMk/>
      </pc:docMkLst>
      <pc:sldChg chg="modSp new mod">
        <pc:chgData name="Julia B." userId="c2aea6694ef050bf" providerId="LiveId" clId="{F6423F05-CEAA-4CF7-879B-C93E2C099964}" dt="2022-12-01T19:12:48.743" v="165" actId="1076"/>
        <pc:sldMkLst>
          <pc:docMk/>
          <pc:sldMk cId="3044938113" sldId="256"/>
        </pc:sldMkLst>
        <pc:spChg chg="mod">
          <ac:chgData name="Julia B." userId="c2aea6694ef050bf" providerId="LiveId" clId="{F6423F05-CEAA-4CF7-879B-C93E2C099964}" dt="2022-12-01T19:12:48.743" v="165" actId="1076"/>
          <ac:spMkLst>
            <pc:docMk/>
            <pc:sldMk cId="3044938113" sldId="256"/>
            <ac:spMk id="2" creationId="{78DA2168-1171-5BC3-D676-313E2BE8634C}"/>
          </ac:spMkLst>
        </pc:spChg>
        <pc:spChg chg="mod">
          <ac:chgData name="Julia B." userId="c2aea6694ef050bf" providerId="LiveId" clId="{F6423F05-CEAA-4CF7-879B-C93E2C099964}" dt="2022-12-01T19:12:34.217" v="162" actId="1076"/>
          <ac:spMkLst>
            <pc:docMk/>
            <pc:sldMk cId="3044938113" sldId="256"/>
            <ac:spMk id="3" creationId="{B39638BF-749C-205B-9065-A89EEB4C1BE7}"/>
          </ac:spMkLst>
        </pc:spChg>
      </pc:sldChg>
      <pc:sldChg chg="addSp delSp modSp new mod">
        <pc:chgData name="Julia B." userId="c2aea6694ef050bf" providerId="LiveId" clId="{F6423F05-CEAA-4CF7-879B-C93E2C099964}" dt="2022-12-01T19:14:37.276" v="190" actId="20577"/>
        <pc:sldMkLst>
          <pc:docMk/>
          <pc:sldMk cId="3901607892" sldId="257"/>
        </pc:sldMkLst>
        <pc:spChg chg="mod">
          <ac:chgData name="Julia B." userId="c2aea6694ef050bf" providerId="LiveId" clId="{F6423F05-CEAA-4CF7-879B-C93E2C099964}" dt="2022-12-01T19:14:37.276" v="190" actId="20577"/>
          <ac:spMkLst>
            <pc:docMk/>
            <pc:sldMk cId="3901607892" sldId="257"/>
            <ac:spMk id="2" creationId="{CCA21FFB-5EE5-229D-5EF7-DEA86153CC0E}"/>
          </ac:spMkLst>
        </pc:spChg>
        <pc:spChg chg="del">
          <ac:chgData name="Julia B." userId="c2aea6694ef050bf" providerId="LiveId" clId="{F6423F05-CEAA-4CF7-879B-C93E2C099964}" dt="2022-12-01T19:14:22.452" v="167" actId="22"/>
          <ac:spMkLst>
            <pc:docMk/>
            <pc:sldMk cId="3901607892" sldId="257"/>
            <ac:spMk id="3" creationId="{D3F44221-E8DC-8AB1-245D-0C5E80EC52F2}"/>
          </ac:spMkLst>
        </pc:spChg>
        <pc:picChg chg="add mod ord">
          <ac:chgData name="Julia B." userId="c2aea6694ef050bf" providerId="LiveId" clId="{F6423F05-CEAA-4CF7-879B-C93E2C099964}" dt="2022-12-01T19:14:22.452" v="167" actId="22"/>
          <ac:picMkLst>
            <pc:docMk/>
            <pc:sldMk cId="3901607892" sldId="257"/>
            <ac:picMk id="5" creationId="{C5D80FF8-CECD-8804-F933-EDC1E64186A3}"/>
          </ac:picMkLst>
        </pc:picChg>
      </pc:sldChg>
      <pc:sldChg chg="addSp delSp modSp new mod">
        <pc:chgData name="Julia B." userId="c2aea6694ef050bf" providerId="LiveId" clId="{F6423F05-CEAA-4CF7-879B-C93E2C099964}" dt="2022-12-05T13:28:19.430" v="2988" actId="20577"/>
        <pc:sldMkLst>
          <pc:docMk/>
          <pc:sldMk cId="435134278" sldId="258"/>
        </pc:sldMkLst>
        <pc:spChg chg="mod">
          <ac:chgData name="Julia B." userId="c2aea6694ef050bf" providerId="LiveId" clId="{F6423F05-CEAA-4CF7-879B-C93E2C099964}" dt="2022-12-01T19:14:53.244" v="207" actId="20577"/>
          <ac:spMkLst>
            <pc:docMk/>
            <pc:sldMk cId="435134278" sldId="258"/>
            <ac:spMk id="2" creationId="{24643413-5599-09E8-C81C-9C2B6F7B550F}"/>
          </ac:spMkLst>
        </pc:spChg>
        <pc:spChg chg="mod">
          <ac:chgData name="Julia B." userId="c2aea6694ef050bf" providerId="LiveId" clId="{F6423F05-CEAA-4CF7-879B-C93E2C099964}" dt="2022-12-05T13:28:19.430" v="2988" actId="20577"/>
          <ac:spMkLst>
            <pc:docMk/>
            <pc:sldMk cId="435134278" sldId="258"/>
            <ac:spMk id="3" creationId="{96EEC557-3E42-4709-08C4-61D08CE3BC28}"/>
          </ac:spMkLst>
        </pc:spChg>
        <pc:spChg chg="add del">
          <ac:chgData name="Julia B." userId="c2aea6694ef050bf" providerId="LiveId" clId="{F6423F05-CEAA-4CF7-879B-C93E2C099964}" dt="2022-12-01T19:18:28.117" v="253"/>
          <ac:spMkLst>
            <pc:docMk/>
            <pc:sldMk cId="435134278" sldId="258"/>
            <ac:spMk id="4" creationId="{DA6138BA-6DFA-FE07-4BEB-0194A830F229}"/>
          </ac:spMkLst>
        </pc:spChg>
        <pc:spChg chg="add del">
          <ac:chgData name="Julia B." userId="c2aea6694ef050bf" providerId="LiveId" clId="{F6423F05-CEAA-4CF7-879B-C93E2C099964}" dt="2022-12-01T19:18:43.948" v="255" actId="478"/>
          <ac:spMkLst>
            <pc:docMk/>
            <pc:sldMk cId="435134278" sldId="258"/>
            <ac:spMk id="5" creationId="{9EE2B65C-B0ED-D531-D12F-004DF045EF61}"/>
          </ac:spMkLst>
        </pc:spChg>
      </pc:sldChg>
      <pc:sldChg chg="addSp delSp modSp new mod">
        <pc:chgData name="Julia B." userId="c2aea6694ef050bf" providerId="LiveId" clId="{F6423F05-CEAA-4CF7-879B-C93E2C099964}" dt="2022-12-01T20:46:22.067" v="2806" actId="20577"/>
        <pc:sldMkLst>
          <pc:docMk/>
          <pc:sldMk cId="1509351559" sldId="259"/>
        </pc:sldMkLst>
        <pc:spChg chg="mod">
          <ac:chgData name="Julia B." userId="c2aea6694ef050bf" providerId="LiveId" clId="{F6423F05-CEAA-4CF7-879B-C93E2C099964}" dt="2022-12-01T20:00:38.784" v="2005" actId="20577"/>
          <ac:spMkLst>
            <pc:docMk/>
            <pc:sldMk cId="1509351559" sldId="259"/>
            <ac:spMk id="2" creationId="{8E0A6828-3A2A-17CA-9CB5-8432F99DFD26}"/>
          </ac:spMkLst>
        </pc:spChg>
        <pc:spChg chg="add mod">
          <ac:chgData name="Julia B." userId="c2aea6694ef050bf" providerId="LiveId" clId="{F6423F05-CEAA-4CF7-879B-C93E2C099964}" dt="2022-12-01T20:21:27.089" v="2153" actId="208"/>
          <ac:spMkLst>
            <pc:docMk/>
            <pc:sldMk cId="1509351559" sldId="259"/>
            <ac:spMk id="3" creationId="{38EDE7B7-4BA3-F714-CA01-F7D78A140F85}"/>
          </ac:spMkLst>
        </pc:spChg>
        <pc:spChg chg="del mod">
          <ac:chgData name="Julia B." userId="c2aea6694ef050bf" providerId="LiveId" clId="{F6423F05-CEAA-4CF7-879B-C93E2C099964}" dt="2022-12-01T20:00:32.628" v="1993"/>
          <ac:spMkLst>
            <pc:docMk/>
            <pc:sldMk cId="1509351559" sldId="259"/>
            <ac:spMk id="3" creationId="{D3DFB731-011A-CC8F-096B-143D7ED7C3A7}"/>
          </ac:spMkLst>
        </pc:spChg>
        <pc:spChg chg="add del mod">
          <ac:chgData name="Julia B." userId="c2aea6694ef050bf" providerId="LiveId" clId="{F6423F05-CEAA-4CF7-879B-C93E2C099964}" dt="2022-12-01T20:21:42.679" v="2161" actId="1076"/>
          <ac:spMkLst>
            <pc:docMk/>
            <pc:sldMk cId="1509351559" sldId="259"/>
            <ac:spMk id="5" creationId="{9E665D97-ADCF-9753-81A7-9B8F4FF8108A}"/>
          </ac:spMkLst>
        </pc:spChg>
        <pc:spChg chg="add del mod">
          <ac:chgData name="Julia B." userId="c2aea6694ef050bf" providerId="LiveId" clId="{F6423F05-CEAA-4CF7-879B-C93E2C099964}" dt="2022-12-01T20:21:35.760" v="2158"/>
          <ac:spMkLst>
            <pc:docMk/>
            <pc:sldMk cId="1509351559" sldId="259"/>
            <ac:spMk id="6" creationId="{8E22E892-0CD0-C98A-60C5-40348B3C0ED1}"/>
          </ac:spMkLst>
        </pc:spChg>
        <pc:spChg chg="add mod">
          <ac:chgData name="Julia B." userId="c2aea6694ef050bf" providerId="LiveId" clId="{F6423F05-CEAA-4CF7-879B-C93E2C099964}" dt="2022-12-01T20:26:41.938" v="2356" actId="208"/>
          <ac:spMkLst>
            <pc:docMk/>
            <pc:sldMk cId="1509351559" sldId="259"/>
            <ac:spMk id="7" creationId="{5C2A6340-1E66-39A1-22A6-B06502E295E3}"/>
          </ac:spMkLst>
        </pc:spChg>
        <pc:spChg chg="add del mod">
          <ac:chgData name="Julia B." userId="c2aea6694ef050bf" providerId="LiveId" clId="{F6423F05-CEAA-4CF7-879B-C93E2C099964}" dt="2022-12-01T20:22:11.441" v="2166"/>
          <ac:spMkLst>
            <pc:docMk/>
            <pc:sldMk cId="1509351559" sldId="259"/>
            <ac:spMk id="8" creationId="{F8E1F158-AED0-BCCF-DA37-76DDE0F76B01}"/>
          </ac:spMkLst>
        </pc:spChg>
        <pc:spChg chg="add mod">
          <ac:chgData name="Julia B." userId="c2aea6694ef050bf" providerId="LiveId" clId="{F6423F05-CEAA-4CF7-879B-C93E2C099964}" dt="2022-12-01T20:26:56.489" v="2357" actId="208"/>
          <ac:spMkLst>
            <pc:docMk/>
            <pc:sldMk cId="1509351559" sldId="259"/>
            <ac:spMk id="9" creationId="{25D8D54A-560F-5E7C-9D05-A84F128177B5}"/>
          </ac:spMkLst>
        </pc:spChg>
        <pc:spChg chg="add mod">
          <ac:chgData name="Julia B." userId="c2aea6694ef050bf" providerId="LiveId" clId="{F6423F05-CEAA-4CF7-879B-C93E2C099964}" dt="2022-12-01T20:26:29.523" v="2355" actId="208"/>
          <ac:spMkLst>
            <pc:docMk/>
            <pc:sldMk cId="1509351559" sldId="259"/>
            <ac:spMk id="10" creationId="{124C6AE7-3C14-8254-19D8-CB7060467979}"/>
          </ac:spMkLst>
        </pc:spChg>
        <pc:spChg chg="add mod">
          <ac:chgData name="Julia B." userId="c2aea6694ef050bf" providerId="LiveId" clId="{F6423F05-CEAA-4CF7-879B-C93E2C099964}" dt="2022-12-01T20:46:22.067" v="2806" actId="20577"/>
          <ac:spMkLst>
            <pc:docMk/>
            <pc:sldMk cId="1509351559" sldId="259"/>
            <ac:spMk id="11" creationId="{5C0FFF59-F48F-5F4B-F113-C2169A868B85}"/>
          </ac:spMkLst>
        </pc:spChg>
        <pc:spChg chg="add mod">
          <ac:chgData name="Julia B." userId="c2aea6694ef050bf" providerId="LiveId" clId="{F6423F05-CEAA-4CF7-879B-C93E2C099964}" dt="2022-12-01T20:24:08.213" v="2245" actId="14100"/>
          <ac:spMkLst>
            <pc:docMk/>
            <pc:sldMk cId="1509351559" sldId="259"/>
            <ac:spMk id="13" creationId="{1B664A92-E1EE-C0B1-FE50-E29B8E65F371}"/>
          </ac:spMkLst>
        </pc:spChg>
        <pc:spChg chg="add mod">
          <ac:chgData name="Julia B." userId="c2aea6694ef050bf" providerId="LiveId" clId="{F6423F05-CEAA-4CF7-879B-C93E2C099964}" dt="2022-12-01T20:24:24.804" v="2273" actId="1076"/>
          <ac:spMkLst>
            <pc:docMk/>
            <pc:sldMk cId="1509351559" sldId="259"/>
            <ac:spMk id="14" creationId="{733C6BF5-91D4-AF49-DF27-C99DBEF829E8}"/>
          </ac:spMkLst>
        </pc:spChg>
        <pc:spChg chg="add mod">
          <ac:chgData name="Julia B." userId="c2aea6694ef050bf" providerId="LiveId" clId="{F6423F05-CEAA-4CF7-879B-C93E2C099964}" dt="2022-12-01T20:24:52.727" v="2324" actId="1076"/>
          <ac:spMkLst>
            <pc:docMk/>
            <pc:sldMk cId="1509351559" sldId="259"/>
            <ac:spMk id="15" creationId="{2385AEEE-5169-29AA-03A6-2B7ECE99E9B9}"/>
          </ac:spMkLst>
        </pc:spChg>
        <pc:spChg chg="add mod">
          <ac:chgData name="Julia B." userId="c2aea6694ef050bf" providerId="LiveId" clId="{F6423F05-CEAA-4CF7-879B-C93E2C099964}" dt="2022-12-01T20:26:18.349" v="2353" actId="1076"/>
          <ac:spMkLst>
            <pc:docMk/>
            <pc:sldMk cId="1509351559" sldId="259"/>
            <ac:spMk id="17" creationId="{74EF3915-F732-1B6E-D828-66F4111612A1}"/>
          </ac:spMkLst>
        </pc:spChg>
        <pc:picChg chg="add mod ord">
          <ac:chgData name="Julia B." userId="c2aea6694ef050bf" providerId="LiveId" clId="{F6423F05-CEAA-4CF7-879B-C93E2C099964}" dt="2022-12-01T20:23:02.234" v="2183" actId="1076"/>
          <ac:picMkLst>
            <pc:docMk/>
            <pc:sldMk cId="1509351559" sldId="259"/>
            <ac:picMk id="4" creationId="{9E21FE80-2056-A64B-E256-2C33202B4711}"/>
          </ac:picMkLst>
        </pc:picChg>
      </pc:sldChg>
      <pc:sldChg chg="addSp delSp modSp new mod">
        <pc:chgData name="Julia B." userId="c2aea6694ef050bf" providerId="LiveId" clId="{F6423F05-CEAA-4CF7-879B-C93E2C099964}" dt="2022-12-01T20:01:49.055" v="2017" actId="1076"/>
        <pc:sldMkLst>
          <pc:docMk/>
          <pc:sldMk cId="3649451884" sldId="260"/>
        </pc:sldMkLst>
        <pc:spChg chg="mod">
          <ac:chgData name="Julia B." userId="c2aea6694ef050bf" providerId="LiveId" clId="{F6423F05-CEAA-4CF7-879B-C93E2C099964}" dt="2022-12-01T20:01:21.613" v="2008" actId="20577"/>
          <ac:spMkLst>
            <pc:docMk/>
            <pc:sldMk cId="3649451884" sldId="260"/>
            <ac:spMk id="2" creationId="{92FEBCFB-29A7-22DA-C16E-9DB82F1D57CB}"/>
          </ac:spMkLst>
        </pc:spChg>
        <pc:spChg chg="del">
          <ac:chgData name="Julia B." userId="c2aea6694ef050bf" providerId="LiveId" clId="{F6423F05-CEAA-4CF7-879B-C93E2C099964}" dt="2022-12-01T19:37:56.645" v="1347" actId="478"/>
          <ac:spMkLst>
            <pc:docMk/>
            <pc:sldMk cId="3649451884" sldId="260"/>
            <ac:spMk id="3" creationId="{D6A67481-4306-8522-24A0-A1F737AAC577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4" creationId="{69D02A18-9B0D-2A24-5227-42B0E5128299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5" creationId="{B742B758-4A68-B404-5F4B-75C065C1B9CC}"/>
          </ac:spMkLst>
        </pc:spChg>
        <pc:spChg chg="add del">
          <ac:chgData name="Julia B." userId="c2aea6694ef050bf" providerId="LiveId" clId="{F6423F05-CEAA-4CF7-879B-C93E2C099964}" dt="2022-12-01T19:37:33.296" v="1334" actId="22"/>
          <ac:spMkLst>
            <pc:docMk/>
            <pc:sldMk cId="3649451884" sldId="260"/>
            <ac:spMk id="7" creationId="{86E7884D-2102-6EBD-3E3D-8B98785C3738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8" creationId="{C26DCEBB-9DFF-5467-10AB-AC4AB2D93354}"/>
          </ac:spMkLst>
        </pc:spChg>
        <pc:spChg chg="add mod or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9" creationId="{20D31CCB-2BEF-445C-496F-1E37CFB2D2BE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0" creationId="{0F3669D5-1A00-B0F8-B98F-2EC68944AB5E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1" creationId="{A0D42879-AA58-7109-B3E7-AFEAE85AFD05}"/>
          </ac:spMkLst>
        </pc:spChg>
        <pc:spChg chg="add mod or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2" creationId="{FEEB1B16-775E-2AAF-3137-AC9D38767778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5" creationId="{1826C6B5-0A78-BE91-4C89-C0E5CDF532AF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6" creationId="{9B2D24F3-252E-DD58-B851-81E4AB82F38A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7" creationId="{15D718FC-D6A5-F884-7079-163A862A7C72}"/>
          </ac:spMkLst>
        </pc:spChg>
        <pc:picChg chg="add mod">
          <ac:chgData name="Julia B." userId="c2aea6694ef050bf" providerId="LiveId" clId="{F6423F05-CEAA-4CF7-879B-C93E2C099964}" dt="2022-12-01T20:01:49.055" v="2017" actId="1076"/>
          <ac:picMkLst>
            <pc:docMk/>
            <pc:sldMk cId="3649451884" sldId="260"/>
            <ac:picMk id="14" creationId="{ED3438BB-2D4B-E3B1-A9F6-E113F826DB6E}"/>
          </ac:picMkLst>
        </pc:picChg>
      </pc:sldChg>
      <pc:sldChg chg="addSp delSp modSp add mod">
        <pc:chgData name="Julia B." userId="c2aea6694ef050bf" providerId="LiveId" clId="{F6423F05-CEAA-4CF7-879B-C93E2C099964}" dt="2022-12-01T20:38:34.941" v="2359" actId="113"/>
        <pc:sldMkLst>
          <pc:docMk/>
          <pc:sldMk cId="964290860" sldId="261"/>
        </pc:sldMkLst>
        <pc:spChg chg="mod">
          <ac:chgData name="Julia B." userId="c2aea6694ef050bf" providerId="LiveId" clId="{F6423F05-CEAA-4CF7-879B-C93E2C099964}" dt="2022-12-01T20:06:19.661" v="2077" actId="20577"/>
          <ac:spMkLst>
            <pc:docMk/>
            <pc:sldMk cId="964290860" sldId="261"/>
            <ac:spMk id="2" creationId="{92FEBCFB-29A7-22DA-C16E-9DB82F1D57CB}"/>
          </ac:spMkLst>
        </pc:spChg>
        <pc:spChg chg="add mod">
          <ac:chgData name="Julia B." userId="c2aea6694ef050bf" providerId="LiveId" clId="{F6423F05-CEAA-4CF7-879B-C93E2C099964}" dt="2022-12-01T20:38:34.941" v="2359" actId="113"/>
          <ac:spMkLst>
            <pc:docMk/>
            <pc:sldMk cId="964290860" sldId="261"/>
            <ac:spMk id="3" creationId="{F3600A34-CAEF-DF60-2C45-C1A5C314A4B1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4" creationId="{69D02A18-9B0D-2A24-5227-42B0E5128299}"/>
          </ac:spMkLst>
        </pc:spChg>
        <pc:spChg chg="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5" creationId="{B742B758-4A68-B404-5F4B-75C065C1B9CC}"/>
          </ac:spMkLst>
        </pc:spChg>
        <pc:spChg chg="add del mod">
          <ac:chgData name="Julia B." userId="c2aea6694ef050bf" providerId="LiveId" clId="{F6423F05-CEAA-4CF7-879B-C93E2C099964}" dt="2022-12-01T19:47:55.999" v="1530" actId="478"/>
          <ac:spMkLst>
            <pc:docMk/>
            <pc:sldMk cId="964290860" sldId="261"/>
            <ac:spMk id="6" creationId="{22F0766C-4F20-3858-E3D3-DBA3CB4FD758}"/>
          </ac:spMkLst>
        </pc:spChg>
        <pc:spChg chg="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8" creationId="{C26DCEBB-9DFF-5467-10AB-AC4AB2D93354}"/>
          </ac:spMkLst>
        </pc:spChg>
        <pc:spChg chg="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9" creationId="{20D31CCB-2BEF-445C-496F-1E37CFB2D2BE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0" creationId="{0F3669D5-1A00-B0F8-B98F-2EC68944AB5E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1" creationId="{A0D42879-AA58-7109-B3E7-AFEAE85AFD05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2" creationId="{FEEB1B16-775E-2AAF-3137-AC9D38767778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5" creationId="{1826C6B5-0A78-BE91-4C89-C0E5CDF532AF}"/>
          </ac:spMkLst>
        </pc:spChg>
        <pc:spChg chg="del">
          <ac:chgData name="Julia B." userId="c2aea6694ef050bf" providerId="LiveId" clId="{F6423F05-CEAA-4CF7-879B-C93E2C099964}" dt="2022-12-01T19:44:33.048" v="1487" actId="478"/>
          <ac:spMkLst>
            <pc:docMk/>
            <pc:sldMk cId="964290860" sldId="261"/>
            <ac:spMk id="16" creationId="{9B2D24F3-252E-DD58-B851-81E4AB82F38A}"/>
          </ac:spMkLst>
        </pc:spChg>
        <pc:spChg chg="del">
          <ac:chgData name="Julia B." userId="c2aea6694ef050bf" providerId="LiveId" clId="{F6423F05-CEAA-4CF7-879B-C93E2C099964}" dt="2022-12-01T19:44:33.740" v="1488" actId="478"/>
          <ac:spMkLst>
            <pc:docMk/>
            <pc:sldMk cId="964290860" sldId="261"/>
            <ac:spMk id="17" creationId="{15D718FC-D6A5-F884-7079-163A862A7C72}"/>
          </ac:spMkLst>
        </pc:spChg>
        <pc:spChg chg="add 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25" creationId="{AF2CC06A-4F2C-F856-991D-5F36B064A5AF}"/>
          </ac:spMkLst>
        </pc:spChg>
        <pc:spChg chg="add mod">
          <ac:chgData name="Julia B." userId="c2aea6694ef050bf" providerId="LiveId" clId="{F6423F05-CEAA-4CF7-879B-C93E2C099964}" dt="2022-12-01T20:38:29.886" v="2358" actId="20577"/>
          <ac:spMkLst>
            <pc:docMk/>
            <pc:sldMk cId="964290860" sldId="261"/>
            <ac:spMk id="26" creationId="{9BF0ADBB-5A2B-E637-AF38-42872549697D}"/>
          </ac:spMkLst>
        </pc:spChg>
        <pc:spChg chg="add 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35" creationId="{CC8F5D4E-6D94-E1BF-568F-C9F1FEC4523E}"/>
          </ac:spMkLst>
        </pc:spChg>
        <pc:spChg chg="add del mod">
          <ac:chgData name="Julia B." userId="c2aea6694ef050bf" providerId="LiveId" clId="{F6423F05-CEAA-4CF7-879B-C93E2C099964}" dt="2022-12-01T19:52:30.747" v="1757" actId="478"/>
          <ac:spMkLst>
            <pc:docMk/>
            <pc:sldMk cId="964290860" sldId="261"/>
            <ac:spMk id="36" creationId="{8D77ED87-2C3B-98ED-36B1-E960DDAA4539}"/>
          </ac:spMkLst>
        </pc:spChg>
        <pc:spChg chg="add del mod">
          <ac:chgData name="Julia B." userId="c2aea6694ef050bf" providerId="LiveId" clId="{F6423F05-CEAA-4CF7-879B-C93E2C099964}" dt="2022-12-01T19:52:43.143" v="1760" actId="478"/>
          <ac:spMkLst>
            <pc:docMk/>
            <pc:sldMk cId="964290860" sldId="261"/>
            <ac:spMk id="37" creationId="{6F8F7984-EAFE-7CD1-808E-9BC421BA8516}"/>
          </ac:spMkLst>
        </pc:spChg>
        <pc:spChg chg="add 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38" creationId="{8BD08232-DDEE-9732-80C4-9041AC126277}"/>
          </ac:spMkLst>
        </pc:spChg>
        <pc:picChg chg="del">
          <ac:chgData name="Julia B." userId="c2aea6694ef050bf" providerId="LiveId" clId="{F6423F05-CEAA-4CF7-879B-C93E2C099964}" dt="2022-12-01T19:44:32.216" v="1486" actId="478"/>
          <ac:picMkLst>
            <pc:docMk/>
            <pc:sldMk cId="964290860" sldId="261"/>
            <ac:picMk id="14" creationId="{ED3438BB-2D4B-E3B1-A9F6-E113F826DB6E}"/>
          </ac:picMkLst>
        </pc:picChg>
        <pc:picChg chg="add mod">
          <ac:chgData name="Julia B." userId="c2aea6694ef050bf" providerId="LiveId" clId="{F6423F05-CEAA-4CF7-879B-C93E2C099964}" dt="2022-12-01T20:01:56.432" v="2018" actId="1076"/>
          <ac:picMkLst>
            <pc:docMk/>
            <pc:sldMk cId="964290860" sldId="261"/>
            <ac:picMk id="34" creationId="{BF50BFCA-68A9-5325-2E40-C7EA7F4C8A16}"/>
          </ac:picMkLst>
        </pc:picChg>
        <pc:cxnChg chg="add mod">
          <ac:chgData name="Julia B." userId="c2aea6694ef050bf" providerId="LiveId" clId="{F6423F05-CEAA-4CF7-879B-C93E2C099964}" dt="2022-12-01T20:01:56.432" v="2018" actId="1076"/>
          <ac:cxnSpMkLst>
            <pc:docMk/>
            <pc:sldMk cId="964290860" sldId="261"/>
            <ac:cxnSpMk id="13" creationId="{EF37577F-2B39-589A-0FE0-B6C383F6DD35}"/>
          </ac:cxnSpMkLst>
        </pc:cxnChg>
        <pc:cxnChg chg="add mod">
          <ac:chgData name="Julia B." userId="c2aea6694ef050bf" providerId="LiveId" clId="{F6423F05-CEAA-4CF7-879B-C93E2C099964}" dt="2022-12-01T20:01:56.432" v="2018" actId="1076"/>
          <ac:cxnSpMkLst>
            <pc:docMk/>
            <pc:sldMk cId="964290860" sldId="261"/>
            <ac:cxnSpMk id="18" creationId="{226847F2-50B2-C7D9-90E6-735CCA962C67}"/>
          </ac:cxnSpMkLst>
        </pc:cxnChg>
      </pc:sldChg>
      <pc:sldChg chg="addSp delSp modSp add mod modNotesTx">
        <pc:chgData name="Julia B." userId="c2aea6694ef050bf" providerId="LiveId" clId="{F6423F05-CEAA-4CF7-879B-C93E2C099964}" dt="2022-12-01T20:45:04.749" v="2804" actId="20577"/>
        <pc:sldMkLst>
          <pc:docMk/>
          <pc:sldMk cId="2970746196" sldId="262"/>
        </pc:sldMkLst>
        <pc:spChg chg="mod">
          <ac:chgData name="Julia B." userId="c2aea6694ef050bf" providerId="LiveId" clId="{F6423F05-CEAA-4CF7-879B-C93E2C099964}" dt="2022-12-01T20:06:22.939" v="2080" actId="20577"/>
          <ac:spMkLst>
            <pc:docMk/>
            <pc:sldMk cId="2970746196" sldId="262"/>
            <ac:spMk id="2" creationId="{92FEBCFB-29A7-22DA-C16E-9DB82F1D57CB}"/>
          </ac:spMkLst>
        </pc:spChg>
        <pc:spChg chg="add mod">
          <ac:chgData name="Julia B." userId="c2aea6694ef050bf" providerId="LiveId" clId="{F6423F05-CEAA-4CF7-879B-C93E2C099964}" dt="2022-12-01T20:39:38.809" v="2381" actId="1076"/>
          <ac:spMkLst>
            <pc:docMk/>
            <pc:sldMk cId="2970746196" sldId="262"/>
            <ac:spMk id="3" creationId="{9010073B-394F-7031-0D44-7398312C4785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3" creationId="{F3600A34-CAEF-DF60-2C45-C1A5C314A4B1}"/>
          </ac:spMkLst>
        </pc:spChg>
        <pc:spChg chg="add del">
          <ac:chgData name="Julia B." userId="c2aea6694ef050bf" providerId="LiveId" clId="{F6423F05-CEAA-4CF7-879B-C93E2C099964}" dt="2022-12-01T19:54:41.470" v="1828" actId="478"/>
          <ac:spMkLst>
            <pc:docMk/>
            <pc:sldMk cId="2970746196" sldId="262"/>
            <ac:spMk id="4" creationId="{19C58389-6EC8-79C0-D6DF-BED02B692632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5" creationId="{B742B758-4A68-B404-5F4B-75C065C1B9CC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6" creationId="{B0BE795C-330A-D203-2D39-DE48A326A5F8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7" creationId="{46B4A205-EAFD-D8B4-5169-1E5DDC487DC1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8" creationId="{C26DCEBB-9DFF-5467-10AB-AC4AB2D93354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9" creationId="{20D31CCB-2BEF-445C-496F-1E37CFB2D2BE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0" creationId="{263792E1-DF22-144B-709F-C3E0D1909615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1" creationId="{4D1B9DB8-CABB-D761-5C44-D24BCBABEAFB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2" creationId="{F842E197-17B2-8638-98C2-5CD20254EDCB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4" creationId="{DC8C0A71-539D-5514-A0BE-39B81731A991}"/>
          </ac:spMkLst>
        </pc:spChg>
        <pc:spChg chg="add mod or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5" creationId="{2CFC5C64-8954-4E0C-415E-3FAB245E8ADB}"/>
          </ac:spMkLst>
        </pc:spChg>
        <pc:spChg chg="add mod or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6" creationId="{961967EB-D13D-28BC-26AB-64F42EC121C7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25" creationId="{AF2CC06A-4F2C-F856-991D-5F36B064A5AF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26" creationId="{9BF0ADBB-5A2B-E637-AF38-42872549697D}"/>
          </ac:spMkLst>
        </pc:spChg>
        <pc:spChg chg="del">
          <ac:chgData name="Julia B." userId="c2aea6694ef050bf" providerId="LiveId" clId="{F6423F05-CEAA-4CF7-879B-C93E2C099964}" dt="2022-12-01T19:54:18.950" v="1821" actId="478"/>
          <ac:spMkLst>
            <pc:docMk/>
            <pc:sldMk cId="2970746196" sldId="262"/>
            <ac:spMk id="35" creationId="{CC8F5D4E-6D94-E1BF-568F-C9F1FEC4523E}"/>
          </ac:spMkLst>
        </pc:spChg>
        <pc:spChg chg="del">
          <ac:chgData name="Julia B." userId="c2aea6694ef050bf" providerId="LiveId" clId="{F6423F05-CEAA-4CF7-879B-C93E2C099964}" dt="2022-12-01T19:54:18.408" v="1820" actId="478"/>
          <ac:spMkLst>
            <pc:docMk/>
            <pc:sldMk cId="2970746196" sldId="262"/>
            <ac:spMk id="38" creationId="{8BD08232-DDEE-9732-80C4-9041AC126277}"/>
          </ac:spMkLst>
        </pc:spChg>
        <pc:picChg chg="mod">
          <ac:chgData name="Julia B." userId="c2aea6694ef050bf" providerId="LiveId" clId="{F6423F05-CEAA-4CF7-879B-C93E2C099964}" dt="2022-12-01T20:02:38.008" v="2074" actId="1076"/>
          <ac:picMkLst>
            <pc:docMk/>
            <pc:sldMk cId="2970746196" sldId="262"/>
            <ac:picMk id="34" creationId="{BF50BFCA-68A9-5325-2E40-C7EA7F4C8A16}"/>
          </ac:picMkLst>
        </pc:picChg>
        <pc:cxnChg chg="del mod">
          <ac:chgData name="Julia B." userId="c2aea6694ef050bf" providerId="LiveId" clId="{F6423F05-CEAA-4CF7-879B-C93E2C099964}" dt="2022-12-01T19:54:17.384" v="1819" actId="478"/>
          <ac:cxnSpMkLst>
            <pc:docMk/>
            <pc:sldMk cId="2970746196" sldId="262"/>
            <ac:cxnSpMk id="13" creationId="{EF37577F-2B39-589A-0FE0-B6C383F6DD35}"/>
          </ac:cxnSpMkLst>
        </pc:cxnChg>
        <pc:cxnChg chg="del mod">
          <ac:chgData name="Julia B." userId="c2aea6694ef050bf" providerId="LiveId" clId="{F6423F05-CEAA-4CF7-879B-C93E2C099964}" dt="2022-12-01T19:54:17.384" v="1819" actId="478"/>
          <ac:cxnSpMkLst>
            <pc:docMk/>
            <pc:sldMk cId="2970746196" sldId="262"/>
            <ac:cxnSpMk id="18" creationId="{226847F2-50B2-C7D9-90E6-735CCA962C67}"/>
          </ac:cxnSpMkLst>
        </pc:cxnChg>
      </pc:sldChg>
      <pc:sldChg chg="modSp add mod">
        <pc:chgData name="Julia B." userId="c2aea6694ef050bf" providerId="LiveId" clId="{F6423F05-CEAA-4CF7-879B-C93E2C099964}" dt="2022-12-05T14:22:08.130" v="3010" actId="20577"/>
        <pc:sldMkLst>
          <pc:docMk/>
          <pc:sldMk cId="1692869938" sldId="263"/>
        </pc:sldMkLst>
        <pc:spChg chg="mod">
          <ac:chgData name="Julia B." userId="c2aea6694ef050bf" providerId="LiveId" clId="{F6423F05-CEAA-4CF7-879B-C93E2C099964}" dt="2022-12-05T14:22:08.130" v="3010" actId="20577"/>
          <ac:spMkLst>
            <pc:docMk/>
            <pc:sldMk cId="1692869938" sldId="263"/>
            <ac:spMk id="3" creationId="{D3DFB731-011A-CC8F-096B-143D7ED7C3A7}"/>
          </ac:spMkLst>
        </pc:spChg>
      </pc:sldChg>
      <pc:sldChg chg="delSp modSp add mod">
        <pc:chgData name="Julia B." userId="c2aea6694ef050bf" providerId="LiveId" clId="{F6423F05-CEAA-4CF7-879B-C93E2C099964}" dt="2022-12-01T20:06:41.394" v="2107" actId="478"/>
        <pc:sldMkLst>
          <pc:docMk/>
          <pc:sldMk cId="3043411974" sldId="264"/>
        </pc:sldMkLst>
        <pc:spChg chg="mod">
          <ac:chgData name="Julia B." userId="c2aea6694ef050bf" providerId="LiveId" clId="{F6423F05-CEAA-4CF7-879B-C93E2C099964}" dt="2022-12-01T20:06:37.913" v="2106" actId="20577"/>
          <ac:spMkLst>
            <pc:docMk/>
            <pc:sldMk cId="3043411974" sldId="264"/>
            <ac:spMk id="2" creationId="{92FEBCFB-29A7-22DA-C16E-9DB82F1D57C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6" creationId="{B0BE795C-330A-D203-2D39-DE48A326A5F8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7" creationId="{46B4A205-EAFD-D8B4-5169-1E5DDC487DC1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0" creationId="{263792E1-DF22-144B-709F-C3E0D1909615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1" creationId="{4D1B9DB8-CABB-D761-5C44-D24BCBABEAF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2" creationId="{F842E197-17B2-8638-98C2-5CD20254EDC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4" creationId="{DC8C0A71-539D-5514-A0BE-39B81731A991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5" creationId="{2CFC5C64-8954-4E0C-415E-3FAB245E8AD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6" creationId="{961967EB-D13D-28BC-26AB-64F42EC121C7}"/>
          </ac:spMkLst>
        </pc:spChg>
        <pc:picChg chg="del">
          <ac:chgData name="Julia B." userId="c2aea6694ef050bf" providerId="LiveId" clId="{F6423F05-CEAA-4CF7-879B-C93E2C099964}" dt="2022-12-01T20:06:41.394" v="2107" actId="478"/>
          <ac:picMkLst>
            <pc:docMk/>
            <pc:sldMk cId="3043411974" sldId="264"/>
            <ac:picMk id="34" creationId="{BF50BFCA-68A9-5325-2E40-C7EA7F4C8A16}"/>
          </ac:picMkLst>
        </pc:picChg>
      </pc:sldChg>
      <pc:sldChg chg="add">
        <pc:chgData name="Julia B." userId="c2aea6694ef050bf" providerId="LiveId" clId="{F6423F05-CEAA-4CF7-879B-C93E2C099964}" dt="2022-12-01T20:06:51.667" v="2110"/>
        <pc:sldMkLst>
          <pc:docMk/>
          <pc:sldMk cId="2525458227" sldId="265"/>
        </pc:sldMkLst>
      </pc:sldChg>
      <pc:sldChg chg="add del">
        <pc:chgData name="Julia B." userId="c2aea6694ef050bf" providerId="LiveId" clId="{F6423F05-CEAA-4CF7-879B-C93E2C099964}" dt="2022-12-01T20:06:51.485" v="2109" actId="47"/>
        <pc:sldMkLst>
          <pc:docMk/>
          <pc:sldMk cId="405298858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6C6F-4B2E-4450-9A3E-9402933F600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57D7-5C64-4AFC-ADE3-EDAFF68009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Über</a:t>
            </a:r>
            <a:r>
              <a:rPr lang="en-US" dirty="0"/>
              <a:t> Express </a:t>
            </a:r>
            <a:r>
              <a:rPr lang="en-US" dirty="0" err="1"/>
              <a:t>wird</a:t>
            </a:r>
            <a:r>
              <a:rPr lang="en-US" dirty="0"/>
              <a:t> eine Rest API </a:t>
            </a:r>
            <a:r>
              <a:rPr lang="en-US" dirty="0" err="1"/>
              <a:t>erstellt</a:t>
            </a:r>
            <a:r>
              <a:rPr lang="en-US" dirty="0"/>
              <a:t>, der </a:t>
            </a:r>
            <a:r>
              <a:rPr lang="en-US" dirty="0" err="1"/>
              <a:t>mit</a:t>
            </a:r>
            <a:r>
              <a:rPr lang="en-US" dirty="0"/>
              <a:t> der MySQL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kommuniziert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Über</a:t>
            </a:r>
            <a:r>
              <a:rPr lang="en-US" dirty="0"/>
              <a:t> den Link </a:t>
            </a:r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den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Inhalt</a:t>
            </a:r>
            <a:r>
              <a:rPr lang="en-US" dirty="0"/>
              <a:t> der </a:t>
            </a:r>
            <a:r>
              <a:rPr lang="en-US" dirty="0" err="1"/>
              <a:t>Datanbanktabelle</a:t>
            </a:r>
            <a:r>
              <a:rPr lang="en-US" dirty="0"/>
              <a:t> der </a:t>
            </a:r>
            <a:r>
              <a:rPr lang="en-US" dirty="0" err="1"/>
              <a:t>mtg_cards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auf den </a:t>
            </a:r>
            <a:r>
              <a:rPr lang="en-US" dirty="0" err="1"/>
              <a:t>Inhalt</a:t>
            </a:r>
            <a:r>
              <a:rPr lang="en-US" dirty="0"/>
              <a:t> </a:t>
            </a:r>
            <a:r>
              <a:rPr lang="en-US" dirty="0" err="1"/>
              <a:t>zugegriffen</a:t>
            </a:r>
            <a:r>
              <a:rPr lang="en-US" dirty="0"/>
              <a:t> warden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HTTP GET Request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Axios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257D7-5C64-4AFC-ADE3-EDAFF68009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BB638-A0BD-8175-FEF7-360C7AAE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9E4F7-3065-28F8-0E11-8B780627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70436-2E3C-239A-FCB1-F533767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A3ED6-ECC8-2CB2-73D1-E1E8680E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68131-8733-CDF1-8B99-1B08222B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7131-E79C-62E3-C8D0-E535EDA9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4047B6-B71B-9EFF-7006-4A1984389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8F625-4C8E-D04D-C89A-7363959C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E8C3-0790-35B9-42C0-3B8753E9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FE356-0055-A4CD-D8E2-7378174D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678D8D-90D4-8AD6-D05E-37F22DA1A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445D0F-8E03-3BB8-DE26-800D38687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25C36-2F64-17C7-05AE-5FA596DF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F3BE2-14EF-BA98-35BC-60AB751F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217DC-7CDA-FB1D-CE5A-FF1731F8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ED1F-AFFF-D69E-8B59-4ED950B1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3225A-4353-C293-9DD4-BE913D6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FBDE-7097-E93D-9FE5-B7243209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5ABA-1CA8-395E-A3FE-F5D5018B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B546D-7482-0295-A777-857FB2A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70EA7-57EF-601D-5209-784ABAC6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EC206-E879-EF4F-96F0-694D46D9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D2230-BDB2-A646-21E6-3DDA80CC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F05E8-0542-B338-B1EA-15F84FDA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887D4-51DA-DE53-0437-D3A283C3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955D3-C32A-83C3-C0E7-DBEAA9A1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4B2C4-3722-679F-8C07-A826F9F0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780D97-5AD4-818E-DA08-552A3010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740BD-6779-D237-4DC2-A6E57D4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D92C9-E287-3E66-CCA5-3F77B29F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EEBC6-A6AB-453F-00C1-5DA92F59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37A7F-E8F6-4E9A-5E7F-83EF7F84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F8A1BF-7302-B9D5-7771-D332C429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98591E-8428-E9B0-E70D-EFD1E9364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E2FAC-30D1-D309-A80D-A4C8E40B0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79AB56-0CD8-BC62-F093-9871C9425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EFC89F-9537-833E-52E5-D4AB0B6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51B60F-563B-703D-B067-0A6A4EF9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25781D-18CE-1B27-ABDA-0A811B9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D8325-B10F-45E3-E0BB-AA5DFCDF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6D2613-3760-7380-3216-DAA2D374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67130-4987-3E73-D7FE-3FFE1332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F0CCB0-8992-6537-0CF0-C141A12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16FB6D-54F5-7AE4-3D6F-3D5BBAB8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1604AC-CAED-26EF-3F8D-5DEFB09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476E4B-2BB9-BCA5-D795-B32A59B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9E976-56B5-48AE-5EB5-5DB82CA5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4A781-9F6F-5091-C861-6453CF24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A7323-442A-4671-405F-0E4BD30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927A2-C638-8595-5D2C-D1589B7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CFD5E-8535-9D0E-8E24-A5469AB6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91C0-1CBD-4DA1-2E38-949C2C7B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E5F37-D130-1673-11C0-6F8AFAB6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9F239A-AD48-915C-3FAC-865AFC0FA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98FFCD-4542-852B-534C-A68965AF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40444B-4D9A-B7FA-469A-32EFE4B3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0D1B71-4AB1-915B-B99A-E7E8A1B6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614EB5-894C-667C-34CF-83C131B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0CED5B-C68E-0B62-4D15-EAA6242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47ACE-E9C5-5B02-C8F8-69104DC8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16320-3E7C-91FB-BC05-BA82FCDF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F3C9-5C8F-4DEC-8995-CEBA2D280B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630DC-02CA-E747-A1A4-FB84BEF29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9269C-F5A6-31C5-F7CD-917457DA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agicthegathering.io/v1/cards?pageSize=%5bPAGESIZE%5d&amp;page=%5bPAGEN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2168-1171-5BC3-D676-313E2BE8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4571"/>
            <a:ext cx="9144000" cy="1788858"/>
          </a:xfrm>
        </p:spPr>
        <p:txBody>
          <a:bodyPr/>
          <a:lstStyle/>
          <a:p>
            <a:r>
              <a:rPr lang="en-US" dirty="0"/>
              <a:t>Create MTG Trading Card Database by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638BF-749C-205B-9065-A89EEB4C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124" y="6484561"/>
            <a:ext cx="9144000" cy="2809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Big Data Practical Exam | 5. Dezember 2022 | Julia Bai</a:t>
            </a:r>
          </a:p>
        </p:txBody>
      </p:sp>
    </p:spTree>
    <p:extLst>
      <p:ext uri="{BB962C8B-B14F-4D97-AF65-F5344CB8AC3E}">
        <p14:creationId xmlns:p14="http://schemas.microsoft.com/office/powerpoint/2010/main" val="3044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2168-1171-5BC3-D676-313E2BE8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4571"/>
            <a:ext cx="9144000" cy="1788858"/>
          </a:xfrm>
        </p:spPr>
        <p:txBody>
          <a:bodyPr/>
          <a:lstStyle/>
          <a:p>
            <a:r>
              <a:rPr lang="en-US" dirty="0"/>
              <a:t>Create MTG Trading Card Database by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638BF-749C-205B-9065-A89EEB4C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124" y="6484561"/>
            <a:ext cx="9144000" cy="2809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Big Data Practical Exam | 5. Dezember 2022 | Julia Bai</a:t>
            </a:r>
          </a:p>
        </p:txBody>
      </p:sp>
    </p:spTree>
    <p:extLst>
      <p:ext uri="{BB962C8B-B14F-4D97-AF65-F5344CB8AC3E}">
        <p14:creationId xmlns:p14="http://schemas.microsoft.com/office/powerpoint/2010/main" val="252545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21FFB-5EE5-229D-5EF7-DEA86153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Start ETL Workflow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D80FF8-CECD-8804-F933-EDC1E6418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84" y="1825625"/>
            <a:ext cx="6743632" cy="4351338"/>
          </a:xfrm>
        </p:spPr>
      </p:pic>
    </p:spTree>
    <p:extLst>
      <p:ext uri="{BB962C8B-B14F-4D97-AF65-F5344CB8AC3E}">
        <p14:creationId xmlns:p14="http://schemas.microsoft.com/office/powerpoint/2010/main" val="39016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3413-5599-09E8-C81C-9C2B6F7B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EC557-3E42-4709-08C4-61D08CE3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Textkörper)"/>
              </a:rPr>
              <a:t>Magic: The Gathering API</a:t>
            </a:r>
          </a:p>
          <a:p>
            <a:pPr lvl="1"/>
            <a:r>
              <a:rPr lang="en-US" sz="1800" dirty="0">
                <a:latin typeface="Calibri (Textkörper)"/>
              </a:rPr>
              <a:t>API endpoint: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 (Textkörper)"/>
                <a:ea typeface="Calibri" panose="020F0502020204030204" pitchFamily="34" charset="0"/>
                <a:hlinkClick r:id="rId2"/>
              </a:rPr>
              <a:t>https://api.magicthegathering.io/v1/cards?pageSize=[PAGESIZE]&amp;page=[PAGENR</a:t>
            </a:r>
            <a:r>
              <a:rPr lang="en-US" sz="1800" dirty="0">
                <a:effectLst/>
                <a:latin typeface="Calibri (Textkörper)"/>
                <a:ea typeface="Calibri" panose="020F0502020204030204" pitchFamily="34" charset="0"/>
              </a:rPr>
              <a:t>]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Download of all mtg cards: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Send HTTP GET request to endpoint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PAGESIZE=150, PAGENR=[0, 709]</a:t>
            </a:r>
          </a:p>
          <a:p>
            <a:pPr lvl="2">
              <a:buFont typeface="Symbol" panose="05050102010706020507" pitchFamily="18" charset="2"/>
              <a:buChar char="-"/>
            </a:pPr>
            <a:endParaRPr lang="en-US" sz="3000" dirty="0">
              <a:latin typeface="Calibri (Textkörper)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Calibri (Textkörper)"/>
                <a:ea typeface="Calibri" panose="020F0502020204030204" pitchFamily="34" charset="0"/>
              </a:rPr>
              <a:t>Data Structure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Hadoop Container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Airflow Container: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Magic.py -- contains all relevant tasks of the workflow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big-data – contains </a:t>
            </a:r>
            <a:r>
              <a:rPr lang="en-US" sz="1400" dirty="0" err="1">
                <a:latin typeface="Calibri (Textkörper)"/>
                <a:ea typeface="Calibri" panose="020F0502020204030204" pitchFamily="34" charset="0"/>
              </a:rPr>
              <a:t>ssh</a:t>
            </a: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 private key 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MySQL Container</a:t>
            </a:r>
            <a:endParaRPr lang="en-US" sz="1400" dirty="0">
              <a:latin typeface="Calibri (Textkörper)"/>
              <a:ea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Databases:</a:t>
            </a:r>
          </a:p>
          <a:p>
            <a:pPr marL="914400" lvl="2" indent="0">
              <a:buNone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HIVE: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mtg_foreign_cards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mtg_cards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cards_reduced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MySQL: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mtg_cards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E21FE80-2056-A64B-E256-2C33202B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84" y="1825625"/>
            <a:ext cx="6743632" cy="435133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A6828-3A2A-17CA-9CB5-8432F99D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ETL Workflow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38EDE7B7-4BA3-F714-CA01-F7D78A140F85}"/>
              </a:ext>
            </a:extLst>
          </p:cNvPr>
          <p:cNvSpPr/>
          <p:nvPr/>
        </p:nvSpPr>
        <p:spPr>
          <a:xfrm rot="7954704" flipH="1">
            <a:off x="4171484" y="2864543"/>
            <a:ext cx="175431" cy="1470641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9E665D97-ADCF-9753-81A7-9B8F4FF8108A}"/>
              </a:ext>
            </a:extLst>
          </p:cNvPr>
          <p:cNvSpPr/>
          <p:nvPr/>
        </p:nvSpPr>
        <p:spPr>
          <a:xfrm rot="7954704" flipH="1">
            <a:off x="4171483" y="5014473"/>
            <a:ext cx="175431" cy="1470641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5C2A6340-1E66-39A1-22A6-B06502E295E3}"/>
              </a:ext>
            </a:extLst>
          </p:cNvPr>
          <p:cNvSpPr/>
          <p:nvPr/>
        </p:nvSpPr>
        <p:spPr>
          <a:xfrm rot="7954704" flipH="1">
            <a:off x="5079046" y="4090829"/>
            <a:ext cx="178837" cy="58633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25D8D54A-560F-5E7C-9D05-A84F128177B5}"/>
              </a:ext>
            </a:extLst>
          </p:cNvPr>
          <p:cNvSpPr/>
          <p:nvPr/>
        </p:nvSpPr>
        <p:spPr>
          <a:xfrm rot="7954704">
            <a:off x="7694049" y="4211825"/>
            <a:ext cx="143023" cy="936463"/>
          </a:xfrm>
          <a:prstGeom prst="leftBrac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124C6AE7-3C14-8254-19D8-CB7060467979}"/>
              </a:ext>
            </a:extLst>
          </p:cNvPr>
          <p:cNvSpPr/>
          <p:nvPr/>
        </p:nvSpPr>
        <p:spPr>
          <a:xfrm rot="7954704" flipH="1">
            <a:off x="3144739" y="2260191"/>
            <a:ext cx="174817" cy="997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C0FFF59-F48F-5F4B-F113-C2169A868B85}"/>
              </a:ext>
            </a:extLst>
          </p:cNvPr>
          <p:cNvSpPr txBox="1"/>
          <p:nvPr/>
        </p:nvSpPr>
        <p:spPr>
          <a:xfrm>
            <a:off x="2002824" y="2783461"/>
            <a:ext cx="14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 </a:t>
            </a:r>
            <a:r>
              <a:rPr lang="en-US" sz="1200"/>
              <a:t>&amp; download</a:t>
            </a:r>
            <a:endParaRPr lang="en-US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664A92-E1EE-C0B1-FE50-E29B8E65F371}"/>
              </a:ext>
            </a:extLst>
          </p:cNvPr>
          <p:cNvSpPr txBox="1"/>
          <p:nvPr/>
        </p:nvSpPr>
        <p:spPr>
          <a:xfrm>
            <a:off x="3204057" y="3652458"/>
            <a:ext cx="1201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 for </a:t>
            </a:r>
            <a:r>
              <a:rPr lang="en-US" sz="1200" dirty="0" err="1"/>
              <a:t>mtg_cards</a:t>
            </a: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3C6BF5-91D4-AF49-DF27-C99DBEF829E8}"/>
              </a:ext>
            </a:extLst>
          </p:cNvPr>
          <p:cNvSpPr txBox="1"/>
          <p:nvPr/>
        </p:nvSpPr>
        <p:spPr>
          <a:xfrm>
            <a:off x="3096474" y="5710123"/>
            <a:ext cx="1482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 for </a:t>
            </a:r>
            <a:r>
              <a:rPr lang="en-US" sz="1200" dirty="0" err="1"/>
              <a:t>mtg_foreign_cards</a:t>
            </a:r>
            <a:endParaRPr lang="en-US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85AEEE-5169-29AA-03A6-2B7ECE99E9B9}"/>
              </a:ext>
            </a:extLst>
          </p:cNvPr>
          <p:cNvSpPr txBox="1"/>
          <p:nvPr/>
        </p:nvSpPr>
        <p:spPr>
          <a:xfrm>
            <a:off x="4070796" y="4330628"/>
            <a:ext cx="1201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 for</a:t>
            </a:r>
          </a:p>
          <a:p>
            <a:r>
              <a:rPr lang="en-US" sz="1200" dirty="0"/>
              <a:t>cards reduced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EF3915-F732-1B6E-D828-66F4111612A1}"/>
              </a:ext>
            </a:extLst>
          </p:cNvPr>
          <p:cNvSpPr txBox="1"/>
          <p:nvPr/>
        </p:nvSpPr>
        <p:spPr>
          <a:xfrm>
            <a:off x="7765560" y="4297207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</a:t>
            </a:r>
          </a:p>
          <a:p>
            <a:r>
              <a:rPr lang="en-US" sz="1200" dirty="0"/>
              <a:t> for </a:t>
            </a:r>
            <a:r>
              <a:rPr lang="en-US" sz="1200" dirty="0" err="1"/>
              <a:t>enduser</a:t>
            </a:r>
            <a:r>
              <a:rPr lang="en-US" sz="1200" dirty="0"/>
              <a:t> </a:t>
            </a:r>
            <a:r>
              <a:rPr lang="en-US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935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6828-3A2A-17CA-9CB5-8432F99D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External </a:t>
            </a:r>
            <a:r>
              <a:rPr lang="en-US" dirty="0" err="1"/>
              <a:t>Ressources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FB731-011A-CC8F-096B-143D7ED7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Die </a:t>
            </a:r>
            <a:r>
              <a:rPr lang="en-US" dirty="0" err="1"/>
              <a:t>verschiedenen</a:t>
            </a:r>
            <a:r>
              <a:rPr lang="en-US" dirty="0"/>
              <a:t> Docker Container</a:t>
            </a:r>
          </a:p>
          <a:p>
            <a:r>
              <a:rPr lang="en-US" dirty="0"/>
              <a:t>Pip installs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SSH-connection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sshtunnel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mysql</a:t>
            </a:r>
            <a:r>
              <a:rPr lang="en-US" dirty="0"/>
              <a:t>-connector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paramiko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hiveSQL</a:t>
            </a:r>
            <a:r>
              <a:rPr lang="en-US" dirty="0"/>
              <a:t> Queries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pyhive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sasl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thrift-</a:t>
            </a:r>
            <a:r>
              <a:rPr lang="en-US" dirty="0" err="1"/>
              <a:t>sasl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thrift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mySQL</a:t>
            </a:r>
            <a:r>
              <a:rPr lang="en-US" dirty="0"/>
              <a:t> Queries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pymysql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EEB1B16-775E-2AAF-3137-AC9D38767778}"/>
              </a:ext>
            </a:extLst>
          </p:cNvPr>
          <p:cNvSpPr/>
          <p:nvPr/>
        </p:nvSpPr>
        <p:spPr>
          <a:xfrm>
            <a:off x="2818817" y="1926521"/>
            <a:ext cx="3343493" cy="397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Airflow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D31CCB-2BEF-445C-496F-1E37CFB2D2BE}"/>
              </a:ext>
            </a:extLst>
          </p:cNvPr>
          <p:cNvSpPr/>
          <p:nvPr/>
        </p:nvSpPr>
        <p:spPr>
          <a:xfrm>
            <a:off x="6581119" y="1926520"/>
            <a:ext cx="5060611" cy="397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Hadoop File System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D02A18-9B0D-2A24-5227-42B0E5128299}"/>
              </a:ext>
            </a:extLst>
          </p:cNvPr>
          <p:cNvSpPr/>
          <p:nvPr/>
        </p:nvSpPr>
        <p:spPr>
          <a:xfrm>
            <a:off x="395506" y="3613060"/>
            <a:ext cx="1162777" cy="4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MTG API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42B758-4A68-B404-5F4B-75C065C1B9CC}"/>
              </a:ext>
            </a:extLst>
          </p:cNvPr>
          <p:cNvSpPr/>
          <p:nvPr/>
        </p:nvSpPr>
        <p:spPr>
          <a:xfrm>
            <a:off x="6838803" y="3067618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mtg_cards_[ds].json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6DCEBB-9DFF-5467-10AB-AC4AB2D93354}"/>
              </a:ext>
            </a:extLst>
          </p:cNvPr>
          <p:cNvSpPr/>
          <p:nvPr/>
        </p:nvSpPr>
        <p:spPr>
          <a:xfrm>
            <a:off x="6838803" y="3915627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mtg_foreign_cards_[ds].json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3669D5-1A00-B0F8-B98F-2EC68944AB5E}"/>
              </a:ext>
            </a:extLst>
          </p:cNvPr>
          <p:cNvSpPr/>
          <p:nvPr/>
        </p:nvSpPr>
        <p:spPr>
          <a:xfrm>
            <a:off x="3062251" y="3067619"/>
            <a:ext cx="2933700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/home/airflow/mtg/</a:t>
            </a:r>
          </a:p>
          <a:p>
            <a:pPr algn="ctr"/>
            <a:r>
              <a:rPr lang="en-US" b="1" dirty="0"/>
              <a:t>mtg_cards_[ds].json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D42879-AA58-7109-B3E7-AFEAE85AFD05}"/>
              </a:ext>
            </a:extLst>
          </p:cNvPr>
          <p:cNvSpPr/>
          <p:nvPr/>
        </p:nvSpPr>
        <p:spPr>
          <a:xfrm>
            <a:off x="3062251" y="3915628"/>
            <a:ext cx="2933700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/home/airflow/mtg/</a:t>
            </a:r>
          </a:p>
          <a:p>
            <a:pPr algn="ctr"/>
            <a:r>
              <a:rPr lang="en-US" b="1" dirty="0"/>
              <a:t>mtg_foreign_cards_[ds].json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3438BB-2D4B-E3B1-A9F6-E113F826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88" y="3437645"/>
            <a:ext cx="848961" cy="26742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826C6B5-0A78-BE91-4C89-C0E5CDF532AF}"/>
              </a:ext>
            </a:extLst>
          </p:cNvPr>
          <p:cNvSpPr/>
          <p:nvPr/>
        </p:nvSpPr>
        <p:spPr>
          <a:xfrm>
            <a:off x="1634918" y="3731723"/>
            <a:ext cx="1162777" cy="18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B2D24F3-252E-DD58-B851-81E4AB82F38A}"/>
              </a:ext>
            </a:extLst>
          </p:cNvPr>
          <p:cNvSpPr/>
          <p:nvPr/>
        </p:nvSpPr>
        <p:spPr>
          <a:xfrm>
            <a:off x="6032960" y="3188674"/>
            <a:ext cx="763600" cy="20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5D718FC-D6A5-F884-7079-163A862A7C72}"/>
              </a:ext>
            </a:extLst>
          </p:cNvPr>
          <p:cNvSpPr/>
          <p:nvPr/>
        </p:nvSpPr>
        <p:spPr>
          <a:xfrm>
            <a:off x="6032960" y="4059789"/>
            <a:ext cx="763600" cy="20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0D31CCB-2BEF-445C-496F-1E37CFB2D2BE}"/>
              </a:ext>
            </a:extLst>
          </p:cNvPr>
          <p:cNvSpPr/>
          <p:nvPr/>
        </p:nvSpPr>
        <p:spPr>
          <a:xfrm>
            <a:off x="552014" y="1767470"/>
            <a:ext cx="8403522" cy="397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Hadoop File System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42B758-4A68-B404-5F4B-75C065C1B9CC}"/>
              </a:ext>
            </a:extLst>
          </p:cNvPr>
          <p:cNvSpPr/>
          <p:nvPr/>
        </p:nvSpPr>
        <p:spPr>
          <a:xfrm>
            <a:off x="809698" y="2877413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mtg_cards_[ds].json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6DCEBB-9DFF-5467-10AB-AC4AB2D93354}"/>
              </a:ext>
            </a:extLst>
          </p:cNvPr>
          <p:cNvSpPr/>
          <p:nvPr/>
        </p:nvSpPr>
        <p:spPr>
          <a:xfrm>
            <a:off x="809698" y="3725422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mtg_foreign_cards_[ds].json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3600A34-CAEF-DF60-2C45-C1A5C314A4B1}"/>
              </a:ext>
            </a:extLst>
          </p:cNvPr>
          <p:cNvSpPr/>
          <p:nvPr/>
        </p:nvSpPr>
        <p:spPr>
          <a:xfrm>
            <a:off x="6604680" y="3396481"/>
            <a:ext cx="2238302" cy="36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</a:t>
            </a:r>
            <a:r>
              <a:rPr lang="en-US" sz="1400" b="1" dirty="0"/>
              <a:t>final</a:t>
            </a:r>
            <a:r>
              <a:rPr lang="en-US" sz="1400" dirty="0"/>
              <a:t>/cards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F37577F-2B39-589A-0FE0-B6C383F6DD3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354940" y="3124376"/>
            <a:ext cx="1249740" cy="4521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26847F2-50B2-C7D9-90E6-735CCA962C6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5354940" y="3576529"/>
            <a:ext cx="1249740" cy="39585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2CC06A-4F2C-F856-991D-5F36B064A5AF}"/>
              </a:ext>
            </a:extLst>
          </p:cNvPr>
          <p:cNvSpPr txBox="1"/>
          <p:nvPr/>
        </p:nvSpPr>
        <p:spPr>
          <a:xfrm>
            <a:off x="5354940" y="3378929"/>
            <a:ext cx="62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BF0ADBB-5A2B-E637-AF38-42872549697D}"/>
              </a:ext>
            </a:extLst>
          </p:cNvPr>
          <p:cNvSpPr txBox="1"/>
          <p:nvPr/>
        </p:nvSpPr>
        <p:spPr>
          <a:xfrm>
            <a:off x="6616748" y="3865878"/>
            <a:ext cx="2323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multiverseid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imageurl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! only German cards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BF50BFCA-68A9-5325-2E40-C7EA7F4C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722" y="2994586"/>
            <a:ext cx="1902472" cy="1041896"/>
          </a:xfrm>
          <a:prstGeom prst="rect">
            <a:avLst/>
          </a:prstGeom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CC8F5D4E-6D94-E1BF-568F-C9F1FEC4523E}"/>
              </a:ext>
            </a:extLst>
          </p:cNvPr>
          <p:cNvSpPr/>
          <p:nvPr/>
        </p:nvSpPr>
        <p:spPr>
          <a:xfrm>
            <a:off x="8940416" y="3515534"/>
            <a:ext cx="1291328" cy="20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BD08232-DDEE-9732-80C4-9041AC126277}"/>
              </a:ext>
            </a:extLst>
          </p:cNvPr>
          <p:cNvSpPr txBox="1"/>
          <p:nvPr/>
        </p:nvSpPr>
        <p:spPr>
          <a:xfrm>
            <a:off x="8940416" y="3040375"/>
            <a:ext cx="176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SELECT: </a:t>
            </a:r>
            <a:r>
              <a:rPr lang="en-US" sz="1400" dirty="0" err="1"/>
              <a:t>HiveSQL</a:t>
            </a:r>
            <a:endParaRPr lang="en-US" sz="1400" dirty="0"/>
          </a:p>
          <a:p>
            <a:r>
              <a:rPr lang="en-US" sz="1400" dirty="0"/>
              <a:t>INSERT: MySQL </a:t>
            </a:r>
          </a:p>
        </p:txBody>
      </p:sp>
    </p:spTree>
    <p:extLst>
      <p:ext uri="{BB962C8B-B14F-4D97-AF65-F5344CB8AC3E}">
        <p14:creationId xmlns:p14="http://schemas.microsoft.com/office/powerpoint/2010/main" val="9642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961967EB-D13D-28BC-26AB-64F42EC121C7}"/>
              </a:ext>
            </a:extLst>
          </p:cNvPr>
          <p:cNvSpPr/>
          <p:nvPr/>
        </p:nvSpPr>
        <p:spPr>
          <a:xfrm>
            <a:off x="7054025" y="1598454"/>
            <a:ext cx="3332443" cy="4690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Frontend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FC5C64-8954-4E0C-415E-3FAB245E8ADB}"/>
              </a:ext>
            </a:extLst>
          </p:cNvPr>
          <p:cNvSpPr/>
          <p:nvPr/>
        </p:nvSpPr>
        <p:spPr>
          <a:xfrm>
            <a:off x="955702" y="1598455"/>
            <a:ext cx="6031432" cy="4690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Backend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65"/>
            <a:ext cx="10515600" cy="1325563"/>
          </a:xfrm>
        </p:spPr>
        <p:txBody>
          <a:bodyPr/>
          <a:lstStyle/>
          <a:p>
            <a:r>
              <a:rPr lang="en-US" dirty="0"/>
              <a:t>4. Data Model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BF50BFCA-68A9-5325-2E40-C7EA7F4C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26" y="2924018"/>
            <a:ext cx="1902472" cy="10418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0BE795C-330A-D203-2D39-DE48A326A5F8}"/>
              </a:ext>
            </a:extLst>
          </p:cNvPr>
          <p:cNvSpPr/>
          <p:nvPr/>
        </p:nvSpPr>
        <p:spPr>
          <a:xfrm>
            <a:off x="4236954" y="3384762"/>
            <a:ext cx="1996323" cy="36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6B4A205-EAFD-D8B4-5169-1E5DDC487DC1}"/>
              </a:ext>
            </a:extLst>
          </p:cNvPr>
          <p:cNvSpPr/>
          <p:nvPr/>
        </p:nvSpPr>
        <p:spPr>
          <a:xfrm>
            <a:off x="3025698" y="3444966"/>
            <a:ext cx="1043732" cy="24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3792E1-DF22-144B-709F-C3E0D1909615}"/>
              </a:ext>
            </a:extLst>
          </p:cNvPr>
          <p:cNvSpPr txBox="1"/>
          <p:nvPr/>
        </p:nvSpPr>
        <p:spPr>
          <a:xfrm>
            <a:off x="4069430" y="3873426"/>
            <a:ext cx="235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localhost:3001/mtg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D1B9DB8-CABB-D761-5C44-D24BCBABEAFB}"/>
              </a:ext>
            </a:extLst>
          </p:cNvPr>
          <p:cNvSpPr/>
          <p:nvPr/>
        </p:nvSpPr>
        <p:spPr>
          <a:xfrm>
            <a:off x="7886410" y="3392614"/>
            <a:ext cx="1996323" cy="36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842E197-17B2-8638-98C2-5CD20254EDCB}"/>
              </a:ext>
            </a:extLst>
          </p:cNvPr>
          <p:cNvSpPr/>
          <p:nvPr/>
        </p:nvSpPr>
        <p:spPr>
          <a:xfrm>
            <a:off x="6400800" y="3449328"/>
            <a:ext cx="1306451" cy="24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C8C0A71-539D-5514-A0BE-39B81731A991}"/>
              </a:ext>
            </a:extLst>
          </p:cNvPr>
          <p:cNvSpPr txBox="1"/>
          <p:nvPr/>
        </p:nvSpPr>
        <p:spPr>
          <a:xfrm>
            <a:off x="7825914" y="3873426"/>
            <a:ext cx="235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localhost:3000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10073B-394F-7031-0D44-7398312C4785}"/>
              </a:ext>
            </a:extLst>
          </p:cNvPr>
          <p:cNvSpPr txBox="1"/>
          <p:nvPr/>
        </p:nvSpPr>
        <p:spPr>
          <a:xfrm>
            <a:off x="6674481" y="3085742"/>
            <a:ext cx="96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29707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65"/>
            <a:ext cx="10515600" cy="1325563"/>
          </a:xfrm>
        </p:spPr>
        <p:txBody>
          <a:bodyPr/>
          <a:lstStyle/>
          <a:p>
            <a:r>
              <a:rPr lang="en-US" dirty="0"/>
              <a:t>5. Frontend: Live Demo</a:t>
            </a:r>
          </a:p>
        </p:txBody>
      </p:sp>
    </p:spTree>
    <p:extLst>
      <p:ext uri="{BB962C8B-B14F-4D97-AF65-F5344CB8AC3E}">
        <p14:creationId xmlns:p14="http://schemas.microsoft.com/office/powerpoint/2010/main" val="304341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87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(Textkörper)</vt:lpstr>
      <vt:lpstr>Calibri Light</vt:lpstr>
      <vt:lpstr>Symbol</vt:lpstr>
      <vt:lpstr>Wingdings</vt:lpstr>
      <vt:lpstr>Office</vt:lpstr>
      <vt:lpstr>Create MTG Trading Card Database by API</vt:lpstr>
      <vt:lpstr>1. Start ETL Workflow</vt:lpstr>
      <vt:lpstr>2. Data Source</vt:lpstr>
      <vt:lpstr>3. ETL Workflow</vt:lpstr>
      <vt:lpstr>3. External Ressources</vt:lpstr>
      <vt:lpstr>4. Data Model</vt:lpstr>
      <vt:lpstr>4. Data Model</vt:lpstr>
      <vt:lpstr>4. Data Model</vt:lpstr>
      <vt:lpstr>5. Frontend: Live Demo</vt:lpstr>
      <vt:lpstr>Create MTG Trading Card Database by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MTG Trading Card Database by API</dc:title>
  <dc:creator>Julia B.</dc:creator>
  <cp:lastModifiedBy>Julia B.</cp:lastModifiedBy>
  <cp:revision>1</cp:revision>
  <dcterms:created xsi:type="dcterms:W3CDTF">2022-12-01T19:08:18Z</dcterms:created>
  <dcterms:modified xsi:type="dcterms:W3CDTF">2022-12-05T14:22:09Z</dcterms:modified>
</cp:coreProperties>
</file>