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CCCC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E2EF5-9AD4-46A7-B54C-B9A98DA1184D}" v="5" dt="2023-06-06T12:19:0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CA IZABELY RODRIGUES DA SILVA" userId="74505833-6cdd-4317-979a-1adfe15dad1e" providerId="ADAL" clId="{6B31D228-F0D3-479B-9371-AE1D7EE6478D}"/>
    <pc:docChg chg="modSld">
      <pc:chgData name="VERONICA IZABELY RODRIGUES DA SILVA" userId="74505833-6cdd-4317-979a-1adfe15dad1e" providerId="ADAL" clId="{6B31D228-F0D3-479B-9371-AE1D7EE6478D}" dt="2023-05-25T10:55:23.684" v="79" actId="113"/>
      <pc:docMkLst>
        <pc:docMk/>
      </pc:docMkLst>
      <pc:sldChg chg="modSp mod">
        <pc:chgData name="VERONICA IZABELY RODRIGUES DA SILVA" userId="74505833-6cdd-4317-979a-1adfe15dad1e" providerId="ADAL" clId="{6B31D228-F0D3-479B-9371-AE1D7EE6478D}" dt="2023-05-25T10:28:09.973" v="3" actId="20577"/>
        <pc:sldMkLst>
          <pc:docMk/>
          <pc:sldMk cId="1164257972" sldId="257"/>
        </pc:sldMkLst>
        <pc:spChg chg="mod">
          <ac:chgData name="VERONICA IZABELY RODRIGUES DA SILVA" userId="74505833-6cdd-4317-979a-1adfe15dad1e" providerId="ADAL" clId="{6B31D228-F0D3-479B-9371-AE1D7EE6478D}" dt="2023-05-25T10:28:09.973" v="3" actId="20577"/>
          <ac:spMkLst>
            <pc:docMk/>
            <pc:sldMk cId="1164257972" sldId="257"/>
            <ac:spMk id="3" creationId="{02322708-9E64-B5F2-3475-286CB8F1F9B4}"/>
          </ac:spMkLst>
        </pc:spChg>
      </pc:sldChg>
      <pc:sldChg chg="modSp mod">
        <pc:chgData name="VERONICA IZABELY RODRIGUES DA SILVA" userId="74505833-6cdd-4317-979a-1adfe15dad1e" providerId="ADAL" clId="{6B31D228-F0D3-479B-9371-AE1D7EE6478D}" dt="2023-05-25T10:55:23.684" v="79" actId="113"/>
        <pc:sldMkLst>
          <pc:docMk/>
          <pc:sldMk cId="3753233749" sldId="258"/>
        </pc:sldMkLst>
        <pc:spChg chg="mod">
          <ac:chgData name="VERONICA IZABELY RODRIGUES DA SILVA" userId="74505833-6cdd-4317-979a-1adfe15dad1e" providerId="ADAL" clId="{6B31D228-F0D3-479B-9371-AE1D7EE6478D}" dt="2023-05-25T10:55:23.684" v="79" actId="113"/>
          <ac:spMkLst>
            <pc:docMk/>
            <pc:sldMk cId="3753233749" sldId="258"/>
            <ac:spMk id="91" creationId="{49C45D2C-F8AF-C92E-98AE-8F0546AB2A53}"/>
          </ac:spMkLst>
        </pc:spChg>
      </pc:sldChg>
      <pc:sldChg chg="modSp mod">
        <pc:chgData name="VERONICA IZABELY RODRIGUES DA SILVA" userId="74505833-6cdd-4317-979a-1adfe15dad1e" providerId="ADAL" clId="{6B31D228-F0D3-479B-9371-AE1D7EE6478D}" dt="2023-05-25T10:27:04.598" v="1" actId="207"/>
        <pc:sldMkLst>
          <pc:docMk/>
          <pc:sldMk cId="2325476857" sldId="259"/>
        </pc:sldMkLst>
        <pc:spChg chg="mod">
          <ac:chgData name="VERONICA IZABELY RODRIGUES DA SILVA" userId="74505833-6cdd-4317-979a-1adfe15dad1e" providerId="ADAL" clId="{6B31D228-F0D3-479B-9371-AE1D7EE6478D}" dt="2023-05-25T10:27:04.598" v="1" actId="207"/>
          <ac:spMkLst>
            <pc:docMk/>
            <pc:sldMk cId="2325476857" sldId="259"/>
            <ac:spMk id="2" creationId="{7C2EADBB-A5F9-C925-6FF6-6D47F02B8D57}"/>
          </ac:spMkLst>
        </pc:spChg>
      </pc:sldChg>
      <pc:sldChg chg="modSp mod">
        <pc:chgData name="VERONICA IZABELY RODRIGUES DA SILVA" userId="74505833-6cdd-4317-979a-1adfe15dad1e" providerId="ADAL" clId="{6B31D228-F0D3-479B-9371-AE1D7EE6478D}" dt="2023-05-25T10:30:16.813" v="4" actId="207"/>
        <pc:sldMkLst>
          <pc:docMk/>
          <pc:sldMk cId="2768808273" sldId="262"/>
        </pc:sldMkLst>
        <pc:spChg chg="mod">
          <ac:chgData name="VERONICA IZABELY RODRIGUES DA SILVA" userId="74505833-6cdd-4317-979a-1adfe15dad1e" providerId="ADAL" clId="{6B31D228-F0D3-479B-9371-AE1D7EE6478D}" dt="2023-05-25T10:30:16.813" v="4" actId="207"/>
          <ac:spMkLst>
            <pc:docMk/>
            <pc:sldMk cId="2768808273" sldId="262"/>
            <ac:spMk id="2" creationId="{7C2EADBB-A5F9-C925-6FF6-6D47F02B8D57}"/>
          </ac:spMkLst>
        </pc:spChg>
      </pc:sldChg>
      <pc:sldChg chg="modSp mod">
        <pc:chgData name="VERONICA IZABELY RODRIGUES DA SILVA" userId="74505833-6cdd-4317-979a-1adfe15dad1e" providerId="ADAL" clId="{6B31D228-F0D3-479B-9371-AE1D7EE6478D}" dt="2023-05-25T10:31:42.602" v="76" actId="20577"/>
        <pc:sldMkLst>
          <pc:docMk/>
          <pc:sldMk cId="1249476078" sldId="264"/>
        </pc:sldMkLst>
        <pc:spChg chg="mod">
          <ac:chgData name="VERONICA IZABELY RODRIGUES DA SILVA" userId="74505833-6cdd-4317-979a-1adfe15dad1e" providerId="ADAL" clId="{6B31D228-F0D3-479B-9371-AE1D7EE6478D}" dt="2023-05-25T10:31:42.602" v="76" actId="20577"/>
          <ac:spMkLst>
            <pc:docMk/>
            <pc:sldMk cId="1249476078" sldId="264"/>
            <ac:spMk id="2" creationId="{9B2BDE7D-0DE0-8CAD-6A94-A650F54BEBCE}"/>
          </ac:spMkLst>
        </pc:spChg>
      </pc:sldChg>
    </pc:docChg>
  </pc:docChgLst>
  <pc:docChgLst>
    <pc:chgData name="VERONICA IZABELY RODRIGUES DA SILVA" userId="74505833-6cdd-4317-979a-1adfe15dad1e" providerId="ADAL" clId="{C54E2EF5-9AD4-46A7-B54C-B9A98DA1184D}"/>
    <pc:docChg chg="undo redo custSel addSld modSld addMainMaster delMainMaster modMainMaster">
      <pc:chgData name="VERONICA IZABELY RODRIGUES DA SILVA" userId="74505833-6cdd-4317-979a-1adfe15dad1e" providerId="ADAL" clId="{C54E2EF5-9AD4-46A7-B54C-B9A98DA1184D}" dt="2023-06-06T12:19:03.249" v="1436"/>
      <pc:docMkLst>
        <pc:docMk/>
      </pc:docMkLst>
      <pc:sldChg chg="addSp delSp modSp mod modTransition setBg modClrScheme addAnim delAnim modAnim chgLayout">
        <pc:chgData name="VERONICA IZABELY RODRIGUES DA SILVA" userId="74505833-6cdd-4317-979a-1adfe15dad1e" providerId="ADAL" clId="{C54E2EF5-9AD4-46A7-B54C-B9A98DA1184D}" dt="2023-06-06T12:19:03.249" v="1436"/>
        <pc:sldMkLst>
          <pc:docMk/>
          <pc:sldMk cId="937044605" sldId="256"/>
        </pc:sldMkLst>
        <pc:spChg chg="mod">
          <ac:chgData name="VERONICA IZABELY RODRIGUES DA SILVA" userId="74505833-6cdd-4317-979a-1adfe15dad1e" providerId="ADAL" clId="{C54E2EF5-9AD4-46A7-B54C-B9A98DA1184D}" dt="2023-05-23T12:36:37.135" v="394" actId="26606"/>
          <ac:spMkLst>
            <pc:docMk/>
            <pc:sldMk cId="937044605" sldId="256"/>
            <ac:spMk id="2" creationId="{A5B6EFB3-FC6B-6B4E-5F58-F9E141570908}"/>
          </ac:spMkLst>
        </pc:spChg>
        <pc:spChg chg="mod">
          <ac:chgData name="VERONICA IZABELY RODRIGUES DA SILVA" userId="74505833-6cdd-4317-979a-1adfe15dad1e" providerId="ADAL" clId="{C54E2EF5-9AD4-46A7-B54C-B9A98DA1184D}" dt="2023-05-23T12:36:37.135" v="394" actId="26606"/>
          <ac:spMkLst>
            <pc:docMk/>
            <pc:sldMk cId="937044605" sldId="256"/>
            <ac:spMk id="3" creationId="{E0165777-0C51-405C-A361-97CC660F0724}"/>
          </ac:spMkLst>
        </pc:spChg>
        <pc:spChg chg="add del">
          <ac:chgData name="VERONICA IZABELY RODRIGUES DA SILVA" userId="74505833-6cdd-4317-979a-1adfe15dad1e" providerId="ADAL" clId="{C54E2EF5-9AD4-46A7-B54C-B9A98DA1184D}" dt="2023-05-23T12:37:23.041" v="396" actId="11529"/>
          <ac:spMkLst>
            <pc:docMk/>
            <pc:sldMk cId="937044605" sldId="256"/>
            <ac:spMk id="4" creationId="{44C94357-66E8-E3D8-A9C9-B649E5815252}"/>
          </ac:spMkLst>
        </pc:spChg>
        <pc:spChg chg="add mod">
          <ac:chgData name="VERONICA IZABELY RODRIGUES DA SILVA" userId="74505833-6cdd-4317-979a-1adfe15dad1e" providerId="ADAL" clId="{C54E2EF5-9AD4-46A7-B54C-B9A98DA1184D}" dt="2023-05-23T13:12:32.604" v="851" actId="688"/>
          <ac:spMkLst>
            <pc:docMk/>
            <pc:sldMk cId="937044605" sldId="256"/>
            <ac:spMk id="6" creationId="{9224D197-04A0-D83A-F339-B78553E8AF64}"/>
          </ac:spMkLst>
        </pc:spChg>
        <pc:spChg chg="add del">
          <ac:chgData name="VERONICA IZABELY RODRIGUES DA SILVA" userId="74505833-6cdd-4317-979a-1adfe15dad1e" providerId="ADAL" clId="{C54E2EF5-9AD4-46A7-B54C-B9A98DA1184D}" dt="2023-05-23T12:35:51.522" v="390" actId="26606"/>
          <ac:spMkLst>
            <pc:docMk/>
            <pc:sldMk cId="937044605" sldId="256"/>
            <ac:spMk id="8" creationId="{B7BD7FCF-A254-4A97-A15C-319B67622677}"/>
          </ac:spMkLst>
        </pc:spChg>
        <pc:spChg chg="add del">
          <ac:chgData name="VERONICA IZABELY RODRIGUES DA SILVA" userId="74505833-6cdd-4317-979a-1adfe15dad1e" providerId="ADAL" clId="{C54E2EF5-9AD4-46A7-B54C-B9A98DA1184D}" dt="2023-05-23T12:35:51.522" v="390" actId="26606"/>
          <ac:spMkLst>
            <pc:docMk/>
            <pc:sldMk cId="937044605" sldId="256"/>
            <ac:spMk id="9" creationId="{52FFAF72-6204-4676-9C6F-9A4CC4D91805}"/>
          </ac:spMkLst>
        </pc:spChg>
        <pc:spChg chg="add del">
          <ac:chgData name="VERONICA IZABELY RODRIGUES DA SILVA" userId="74505833-6cdd-4317-979a-1adfe15dad1e" providerId="ADAL" clId="{C54E2EF5-9AD4-46A7-B54C-B9A98DA1184D}" dt="2023-05-19T14:43:28.217" v="4" actId="26606"/>
          <ac:spMkLst>
            <pc:docMk/>
            <pc:sldMk cId="937044605" sldId="256"/>
            <ac:spMk id="10" creationId="{A3363022-C969-41E9-8EB2-E4C94908C1FA}"/>
          </ac:spMkLst>
        </pc:spChg>
        <pc:spChg chg="add del">
          <ac:chgData name="VERONICA IZABELY RODRIGUES DA SILVA" userId="74505833-6cdd-4317-979a-1adfe15dad1e" providerId="ADAL" clId="{C54E2EF5-9AD4-46A7-B54C-B9A98DA1184D}" dt="2023-05-23T12:35:01.798" v="386" actId="26606"/>
          <ac:spMkLst>
            <pc:docMk/>
            <pc:sldMk cId="937044605" sldId="256"/>
            <ac:spMk id="11" creationId="{8D0D6D3E-D7F9-4591-9CA9-DDF4DB1F73DA}"/>
          </ac:spMkLst>
        </pc:spChg>
        <pc:spChg chg="add del">
          <ac:chgData name="VERONICA IZABELY RODRIGUES DA SILVA" userId="74505833-6cdd-4317-979a-1adfe15dad1e" providerId="ADAL" clId="{C54E2EF5-9AD4-46A7-B54C-B9A98DA1184D}" dt="2023-05-19T14:43:28.217" v="4" actId="26606"/>
          <ac:spMkLst>
            <pc:docMk/>
            <pc:sldMk cId="937044605" sldId="256"/>
            <ac:spMk id="12" creationId="{8D1AD6B3-BE88-4CEB-BA17-790657CC4729}"/>
          </ac:spMkLst>
        </pc:spChg>
        <pc:spChg chg="add del">
          <ac:chgData name="VERONICA IZABELY RODRIGUES DA SILVA" userId="74505833-6cdd-4317-979a-1adfe15dad1e" providerId="ADAL" clId="{C54E2EF5-9AD4-46A7-B54C-B9A98DA1184D}" dt="2023-05-23T12:35:01.798" v="386" actId="26606"/>
          <ac:spMkLst>
            <pc:docMk/>
            <pc:sldMk cId="937044605" sldId="256"/>
            <ac:spMk id="13" creationId="{C4C9F2B0-1044-46EB-8AEB-C3BFFDE6C2CC}"/>
          </ac:spMkLst>
        </pc:spChg>
        <pc:spChg chg="add del">
          <ac:chgData name="VERONICA IZABELY RODRIGUES DA SILVA" userId="74505833-6cdd-4317-979a-1adfe15dad1e" providerId="ADAL" clId="{C54E2EF5-9AD4-46A7-B54C-B9A98DA1184D}" dt="2023-05-23T12:35:01.798" v="386" actId="26606"/>
          <ac:spMkLst>
            <pc:docMk/>
            <pc:sldMk cId="937044605" sldId="256"/>
            <ac:spMk id="15" creationId="{D28B54C3-B57B-472A-B96E-1FCB67093DC2}"/>
          </ac:spMkLst>
        </pc:spChg>
        <pc:spChg chg="add del">
          <ac:chgData name="VERONICA IZABELY RODRIGUES DA SILVA" userId="74505833-6cdd-4317-979a-1adfe15dad1e" providerId="ADAL" clId="{C54E2EF5-9AD4-46A7-B54C-B9A98DA1184D}" dt="2023-05-23T12:35:01.798" v="386" actId="26606"/>
          <ac:spMkLst>
            <pc:docMk/>
            <pc:sldMk cId="937044605" sldId="256"/>
            <ac:spMk id="17" creationId="{7DB3C429-F8DA-49B9-AF84-21996FCF78B5}"/>
          </ac:spMkLst>
        </pc:spChg>
        <pc:spChg chg="add del">
          <ac:chgData name="VERONICA IZABELY RODRIGUES DA SILVA" userId="74505833-6cdd-4317-979a-1adfe15dad1e" providerId="ADAL" clId="{C54E2EF5-9AD4-46A7-B54C-B9A98DA1184D}" dt="2023-05-19T14:43:28.620" v="6" actId="26606"/>
          <ac:spMkLst>
            <pc:docMk/>
            <pc:sldMk cId="937044605" sldId="256"/>
            <ac:spMk id="19" creationId="{A2CB86E9-073F-49F8-8EFD-756BEE2AB80D}"/>
          </ac:spMkLst>
        </pc:spChg>
        <pc:spChg chg="add del">
          <ac:chgData name="VERONICA IZABELY RODRIGUES DA SILVA" userId="74505833-6cdd-4317-979a-1adfe15dad1e" providerId="ADAL" clId="{C54E2EF5-9AD4-46A7-B54C-B9A98DA1184D}" dt="2023-05-23T12:35:03.592" v="388" actId="26606"/>
          <ac:spMkLst>
            <pc:docMk/>
            <pc:sldMk cId="937044605" sldId="256"/>
            <ac:spMk id="21" creationId="{32E62931-8EB4-42BB-BAAB-D8757BE66D8E}"/>
          </ac:spMkLst>
        </pc:spChg>
        <pc:spChg chg="add del">
          <ac:chgData name="VERONICA IZABELY RODRIGUES DA SILVA" userId="74505833-6cdd-4317-979a-1adfe15dad1e" providerId="ADAL" clId="{C54E2EF5-9AD4-46A7-B54C-B9A98DA1184D}" dt="2023-05-19T14:43:35.003" v="8" actId="26606"/>
          <ac:spMkLst>
            <pc:docMk/>
            <pc:sldMk cId="937044605" sldId="256"/>
            <ac:spMk id="22" creationId="{286E5E1D-FD49-448F-83C8-E06466BE54BB}"/>
          </ac:spMkLst>
        </pc:spChg>
        <pc:spChg chg="add del">
          <ac:chgData name="VERONICA IZABELY RODRIGUES DA SILVA" userId="74505833-6cdd-4317-979a-1adfe15dad1e" providerId="ADAL" clId="{C54E2EF5-9AD4-46A7-B54C-B9A98DA1184D}" dt="2023-05-19T14:43:35.003" v="8" actId="26606"/>
          <ac:spMkLst>
            <pc:docMk/>
            <pc:sldMk cId="937044605" sldId="256"/>
            <ac:spMk id="23" creationId="{A5D0B0D3-D735-4619-AA45-B57B791E1744}"/>
          </ac:spMkLst>
        </pc:spChg>
        <pc:spChg chg="add del">
          <ac:chgData name="VERONICA IZABELY RODRIGUES DA SILVA" userId="74505833-6cdd-4317-979a-1adfe15dad1e" providerId="ADAL" clId="{C54E2EF5-9AD4-46A7-B54C-B9A98DA1184D}" dt="2023-05-23T12:36:37.135" v="394" actId="26606"/>
          <ac:spMkLst>
            <pc:docMk/>
            <pc:sldMk cId="937044605" sldId="256"/>
            <ac:spMk id="25" creationId="{BEBFA723-5A7B-472D-ABD7-1526B8D3A38B}"/>
          </ac:spMkLst>
        </pc:spChg>
        <pc:spChg chg="add del">
          <ac:chgData name="VERONICA IZABELY RODRIGUES DA SILVA" userId="74505833-6cdd-4317-979a-1adfe15dad1e" providerId="ADAL" clId="{C54E2EF5-9AD4-46A7-B54C-B9A98DA1184D}" dt="2023-05-23T12:36:37.135" v="394" actId="26606"/>
          <ac:spMkLst>
            <pc:docMk/>
            <pc:sldMk cId="937044605" sldId="256"/>
            <ac:spMk id="26" creationId="{A6B27065-399A-4CF7-BF70-CF79B9848FC1}"/>
          </ac:spMkLst>
        </pc:spChg>
        <pc:spChg chg="add del">
          <ac:chgData name="VERONICA IZABELY RODRIGUES DA SILVA" userId="74505833-6cdd-4317-979a-1adfe15dad1e" providerId="ADAL" clId="{C54E2EF5-9AD4-46A7-B54C-B9A98DA1184D}" dt="2023-05-19T14:43:35.003" v="8" actId="26606"/>
          <ac:spMkLst>
            <pc:docMk/>
            <pc:sldMk cId="937044605" sldId="256"/>
            <ac:spMk id="32" creationId="{8972B65B-8AFA-4B5C-BFC6-E443F37775FF}"/>
          </ac:spMkLst>
        </pc:spChg>
        <pc:spChg chg="add">
          <ac:chgData name="VERONICA IZABELY RODRIGUES DA SILVA" userId="74505833-6cdd-4317-979a-1adfe15dad1e" providerId="ADAL" clId="{C54E2EF5-9AD4-46A7-B54C-B9A98DA1184D}" dt="2023-05-19T14:43:35.033" v="9" actId="26606"/>
          <ac:spMkLst>
            <pc:docMk/>
            <pc:sldMk cId="937044605" sldId="256"/>
            <ac:spMk id="37" creationId="{3768F94E-2BF1-56A5-87AC-0C427079334B}"/>
          </ac:spMkLst>
        </pc:spChg>
        <pc:grpChg chg="add del">
          <ac:chgData name="VERONICA IZABELY RODRIGUES DA SILVA" userId="74505833-6cdd-4317-979a-1adfe15dad1e" providerId="ADAL" clId="{C54E2EF5-9AD4-46A7-B54C-B9A98DA1184D}" dt="2023-05-19T14:43:28.217" v="4" actId="26606"/>
          <ac:grpSpMkLst>
            <pc:docMk/>
            <pc:sldMk cId="937044605" sldId="256"/>
            <ac:grpSpMk id="14" creationId="{89D1390B-7E13-4B4F-9CB2-391063412E54}"/>
          </ac:grpSpMkLst>
        </pc:grpChg>
        <pc:grpChg chg="add del">
          <ac:chgData name="VERONICA IZABELY RODRIGUES DA SILVA" userId="74505833-6cdd-4317-979a-1adfe15dad1e" providerId="ADAL" clId="{C54E2EF5-9AD4-46A7-B54C-B9A98DA1184D}" dt="2023-05-19T14:43:28.620" v="6" actId="26606"/>
          <ac:grpSpMkLst>
            <pc:docMk/>
            <pc:sldMk cId="937044605" sldId="256"/>
            <ac:grpSpMk id="20" creationId="{958D27AD-C91C-45C1-AC4F-F99304890865}"/>
          </ac:grpSpMkLst>
        </pc:grpChg>
        <pc:grpChg chg="add del">
          <ac:chgData name="VERONICA IZABELY RODRIGUES DA SILVA" userId="74505833-6cdd-4317-979a-1adfe15dad1e" providerId="ADAL" clId="{C54E2EF5-9AD4-46A7-B54C-B9A98DA1184D}" dt="2023-05-19T14:43:35.003" v="8" actId="26606"/>
          <ac:grpSpMkLst>
            <pc:docMk/>
            <pc:sldMk cId="937044605" sldId="256"/>
            <ac:grpSpMk id="24" creationId="{D82E7BA0-A7BA-4C61-9D6F-5345A540569F}"/>
          </ac:grpSpMkLst>
        </pc:grpChg>
        <pc:grpChg chg="add del">
          <ac:chgData name="VERONICA IZABELY RODRIGUES DA SILVA" userId="74505833-6cdd-4317-979a-1adfe15dad1e" providerId="ADAL" clId="{C54E2EF5-9AD4-46A7-B54C-B9A98DA1184D}" dt="2023-05-23T12:36:37.135" v="394" actId="26606"/>
          <ac:grpSpMkLst>
            <pc:docMk/>
            <pc:sldMk cId="937044605" sldId="256"/>
            <ac:grpSpMk id="27" creationId="{CF22986C-DDF7-4109-9D6A-006800D6B041}"/>
          </ac:grpSpMkLst>
        </pc:grpChg>
        <pc:grpChg chg="add del">
          <ac:chgData name="VERONICA IZABELY RODRIGUES DA SILVA" userId="74505833-6cdd-4317-979a-1adfe15dad1e" providerId="ADAL" clId="{C54E2EF5-9AD4-46A7-B54C-B9A98DA1184D}" dt="2023-05-19T14:43:35.003" v="8" actId="26606"/>
          <ac:grpSpMkLst>
            <pc:docMk/>
            <pc:sldMk cId="937044605" sldId="256"/>
            <ac:grpSpMk id="33" creationId="{8B32F32D-2578-47BA-A8C8-B9CC3F8A0958}"/>
          </ac:grpSpMkLst>
        </pc:grpChg>
        <pc:picChg chg="add mod">
          <ac:chgData name="VERONICA IZABELY RODRIGUES DA SILVA" userId="74505833-6cdd-4317-979a-1adfe15dad1e" providerId="ADAL" clId="{C54E2EF5-9AD4-46A7-B54C-B9A98DA1184D}" dt="2023-05-23T12:36:37.135" v="394" actId="26606"/>
          <ac:picMkLst>
            <pc:docMk/>
            <pc:sldMk cId="937044605" sldId="256"/>
            <ac:picMk id="5" creationId="{770A4F00-0C51-C42E-A410-B95BC3B2CD56}"/>
          </ac:picMkLst>
        </pc:picChg>
      </pc:sldChg>
      <pc:sldChg chg="addSp modSp new mod setBg">
        <pc:chgData name="VERONICA IZABELY RODRIGUES DA SILVA" userId="74505833-6cdd-4317-979a-1adfe15dad1e" providerId="ADAL" clId="{C54E2EF5-9AD4-46A7-B54C-B9A98DA1184D}" dt="2023-05-30T12:16:51.668" v="1293" actId="313"/>
        <pc:sldMkLst>
          <pc:docMk/>
          <pc:sldMk cId="1164257972" sldId="257"/>
        </pc:sldMkLst>
        <pc:spChg chg="mod">
          <ac:chgData name="VERONICA IZABELY RODRIGUES DA SILVA" userId="74505833-6cdd-4317-979a-1adfe15dad1e" providerId="ADAL" clId="{C54E2EF5-9AD4-46A7-B54C-B9A98DA1184D}" dt="2023-05-23T13:10:22.904" v="838" actId="207"/>
          <ac:spMkLst>
            <pc:docMk/>
            <pc:sldMk cId="1164257972" sldId="257"/>
            <ac:spMk id="2" creationId="{5BB0C0CA-C995-08CF-435A-692812BB0A58}"/>
          </ac:spMkLst>
        </pc:spChg>
        <pc:spChg chg="mod">
          <ac:chgData name="VERONICA IZABELY RODRIGUES DA SILVA" userId="74505833-6cdd-4317-979a-1adfe15dad1e" providerId="ADAL" clId="{C54E2EF5-9AD4-46A7-B54C-B9A98DA1184D}" dt="2023-05-30T12:16:51.668" v="1293" actId="313"/>
          <ac:spMkLst>
            <pc:docMk/>
            <pc:sldMk cId="1164257972" sldId="257"/>
            <ac:spMk id="3" creationId="{02322708-9E64-B5F2-3475-286CB8F1F9B4}"/>
          </ac:spMkLst>
        </pc:spChg>
        <pc:spChg chg="add">
          <ac:chgData name="VERONICA IZABELY RODRIGUES DA SILVA" userId="74505833-6cdd-4317-979a-1adfe15dad1e" providerId="ADAL" clId="{C54E2EF5-9AD4-46A7-B54C-B9A98DA1184D}" dt="2023-05-23T12:32:03.489" v="361" actId="26606"/>
          <ac:spMkLst>
            <pc:docMk/>
            <pc:sldMk cId="1164257972" sldId="257"/>
            <ac:spMk id="1031" creationId="{04812C46-200A-4DEB-A05E-3ED6C68C2387}"/>
          </ac:spMkLst>
        </pc:spChg>
        <pc:spChg chg="add">
          <ac:chgData name="VERONICA IZABELY RODRIGUES DA SILVA" userId="74505833-6cdd-4317-979a-1adfe15dad1e" providerId="ADAL" clId="{C54E2EF5-9AD4-46A7-B54C-B9A98DA1184D}" dt="2023-05-23T12:32:03.489" v="361" actId="26606"/>
          <ac:spMkLst>
            <pc:docMk/>
            <pc:sldMk cId="1164257972" sldId="257"/>
            <ac:spMk id="1033" creationId="{D1EA859B-E555-4109-94F3-6700E046E008}"/>
          </ac:spMkLst>
        </pc:spChg>
        <pc:picChg chg="add mod ord">
          <ac:chgData name="VERONICA IZABELY RODRIGUES DA SILVA" userId="74505833-6cdd-4317-979a-1adfe15dad1e" providerId="ADAL" clId="{C54E2EF5-9AD4-46A7-B54C-B9A98DA1184D}" dt="2023-05-23T13:09:45.100" v="832" actId="1076"/>
          <ac:picMkLst>
            <pc:docMk/>
            <pc:sldMk cId="1164257972" sldId="257"/>
            <ac:picMk id="1026" creationId="{B758666B-89E5-30B5-6890-895A642E22AF}"/>
          </ac:picMkLst>
        </pc:picChg>
      </pc:sldChg>
      <pc:sldChg chg="modSp mod setBg">
        <pc:chgData name="VERONICA IZABELY RODRIGUES DA SILVA" userId="74505833-6cdd-4317-979a-1adfe15dad1e" providerId="ADAL" clId="{C54E2EF5-9AD4-46A7-B54C-B9A98DA1184D}" dt="2023-05-30T12:48:01.799" v="1418" actId="20577"/>
        <pc:sldMkLst>
          <pc:docMk/>
          <pc:sldMk cId="3753233749" sldId="258"/>
        </pc:sldMkLst>
        <pc:spChg chg="mod">
          <ac:chgData name="VERONICA IZABELY RODRIGUES DA SILVA" userId="74505833-6cdd-4317-979a-1adfe15dad1e" providerId="ADAL" clId="{C54E2EF5-9AD4-46A7-B54C-B9A98DA1184D}" dt="2023-05-23T13:08:40.914" v="829" actId="113"/>
          <ac:spMkLst>
            <pc:docMk/>
            <pc:sldMk cId="3753233749" sldId="258"/>
            <ac:spMk id="91" creationId="{49C45D2C-F8AF-C92E-98AE-8F0546AB2A53}"/>
          </ac:spMkLst>
        </pc:spChg>
        <pc:spChg chg="mod">
          <ac:chgData name="VERONICA IZABELY RODRIGUES DA SILVA" userId="74505833-6cdd-4317-979a-1adfe15dad1e" providerId="ADAL" clId="{C54E2EF5-9AD4-46A7-B54C-B9A98DA1184D}" dt="2023-05-30T12:48:01.799" v="1418" actId="20577"/>
          <ac:spMkLst>
            <pc:docMk/>
            <pc:sldMk cId="3753233749" sldId="258"/>
            <ac:spMk id="92" creationId="{A6855E6E-0EEA-E4E3-AF1D-7B4EC3DF8A7B}"/>
          </ac:spMkLst>
        </pc:spChg>
      </pc:sldChg>
      <pc:sldChg chg="addSp delSp modSp mod setBg">
        <pc:chgData name="VERONICA IZABELY RODRIGUES DA SILVA" userId="74505833-6cdd-4317-979a-1adfe15dad1e" providerId="ADAL" clId="{C54E2EF5-9AD4-46A7-B54C-B9A98DA1184D}" dt="2023-05-30T12:49:09.450" v="1419" actId="20577"/>
        <pc:sldMkLst>
          <pc:docMk/>
          <pc:sldMk cId="2325476857" sldId="259"/>
        </pc:sldMkLst>
        <pc:spChg chg="mod">
          <ac:chgData name="VERONICA IZABELY RODRIGUES DA SILVA" userId="74505833-6cdd-4317-979a-1adfe15dad1e" providerId="ADAL" clId="{C54E2EF5-9AD4-46A7-B54C-B9A98DA1184D}" dt="2023-05-23T13:10:05.768" v="836" actId="207"/>
          <ac:spMkLst>
            <pc:docMk/>
            <pc:sldMk cId="2325476857" sldId="259"/>
            <ac:spMk id="2" creationId="{7C2EADBB-A5F9-C925-6FF6-6D47F02B8D57}"/>
          </ac:spMkLst>
        </pc:spChg>
        <pc:spChg chg="mod">
          <ac:chgData name="VERONICA IZABELY RODRIGUES DA SILVA" userId="74505833-6cdd-4317-979a-1adfe15dad1e" providerId="ADAL" clId="{C54E2EF5-9AD4-46A7-B54C-B9A98DA1184D}" dt="2023-05-30T12:49:09.450" v="1419" actId="20577"/>
          <ac:spMkLst>
            <pc:docMk/>
            <pc:sldMk cId="2325476857" sldId="259"/>
            <ac:spMk id="4" creationId="{B9937F15-B510-65E4-81A1-2558018F0E4D}"/>
          </ac:spMkLst>
        </pc:spChg>
        <pc:picChg chg="add del mod">
          <ac:chgData name="VERONICA IZABELY RODRIGUES DA SILVA" userId="74505833-6cdd-4317-979a-1adfe15dad1e" providerId="ADAL" clId="{C54E2EF5-9AD4-46A7-B54C-B9A98DA1184D}" dt="2023-05-30T12:18:54.473" v="1371" actId="21"/>
          <ac:picMkLst>
            <pc:docMk/>
            <pc:sldMk cId="2325476857" sldId="259"/>
            <ac:picMk id="3" creationId="{AE0FA4FF-0A67-041B-4AA2-ED7676C796A7}"/>
          </ac:picMkLst>
        </pc:picChg>
        <pc:picChg chg="mod">
          <ac:chgData name="VERONICA IZABELY RODRIGUES DA SILVA" userId="74505833-6cdd-4317-979a-1adfe15dad1e" providerId="ADAL" clId="{C54E2EF5-9AD4-46A7-B54C-B9A98DA1184D}" dt="2023-05-30T12:28:52.803" v="1373" actId="1076"/>
          <ac:picMkLst>
            <pc:docMk/>
            <pc:sldMk cId="2325476857" sldId="259"/>
            <ac:picMk id="8" creationId="{718AB113-E68F-46F8-1B70-98B147530668}"/>
          </ac:picMkLst>
        </pc:picChg>
      </pc:sldChg>
      <pc:sldChg chg="addSp delSp modSp mod setBg">
        <pc:chgData name="VERONICA IZABELY RODRIGUES DA SILVA" userId="74505833-6cdd-4317-979a-1adfe15dad1e" providerId="ADAL" clId="{C54E2EF5-9AD4-46A7-B54C-B9A98DA1184D}" dt="2023-05-30T12:18:56.868" v="1372"/>
        <pc:sldMkLst>
          <pc:docMk/>
          <pc:sldMk cId="4062105678" sldId="260"/>
        </pc:sldMkLst>
        <pc:spChg chg="mod">
          <ac:chgData name="VERONICA IZABELY RODRIGUES DA SILVA" userId="74505833-6cdd-4317-979a-1adfe15dad1e" providerId="ADAL" clId="{C54E2EF5-9AD4-46A7-B54C-B9A98DA1184D}" dt="2023-05-23T13:10:34.861" v="839" actId="207"/>
          <ac:spMkLst>
            <pc:docMk/>
            <pc:sldMk cId="4062105678" sldId="260"/>
            <ac:spMk id="2" creationId="{7C2EADBB-A5F9-C925-6FF6-6D47F02B8D57}"/>
          </ac:spMkLst>
        </pc:spChg>
        <pc:spChg chg="mod">
          <ac:chgData name="VERONICA IZABELY RODRIGUES DA SILVA" userId="74505833-6cdd-4317-979a-1adfe15dad1e" providerId="ADAL" clId="{C54E2EF5-9AD4-46A7-B54C-B9A98DA1184D}" dt="2023-05-26T15:00:32.848" v="1232" actId="20577"/>
          <ac:spMkLst>
            <pc:docMk/>
            <pc:sldMk cId="4062105678" sldId="260"/>
            <ac:spMk id="4" creationId="{B9937F15-B510-65E4-81A1-2558018F0E4D}"/>
          </ac:spMkLst>
        </pc:spChg>
        <pc:spChg chg="add mod">
          <ac:chgData name="VERONICA IZABELY RODRIGUES DA SILVA" userId="74505833-6cdd-4317-979a-1adfe15dad1e" providerId="ADAL" clId="{C54E2EF5-9AD4-46A7-B54C-B9A98DA1184D}" dt="2023-05-30T12:18:42.416" v="1367" actId="21"/>
          <ac:spMkLst>
            <pc:docMk/>
            <pc:sldMk cId="4062105678" sldId="260"/>
            <ac:spMk id="5" creationId="{8533B158-3A30-3A05-9067-6FEFEC2438F4}"/>
          </ac:spMkLst>
        </pc:spChg>
        <pc:picChg chg="add mod">
          <ac:chgData name="VERONICA IZABELY RODRIGUES DA SILVA" userId="74505833-6cdd-4317-979a-1adfe15dad1e" providerId="ADAL" clId="{C54E2EF5-9AD4-46A7-B54C-B9A98DA1184D}" dt="2023-05-30T12:18:56.868" v="1372"/>
          <ac:picMkLst>
            <pc:docMk/>
            <pc:sldMk cId="4062105678" sldId="260"/>
            <ac:picMk id="6" creationId="{3CC8FE96-5B3A-1DC1-8DCF-149E802ACBAD}"/>
          </ac:picMkLst>
        </pc:picChg>
        <pc:picChg chg="del mod">
          <ac:chgData name="VERONICA IZABELY RODRIGUES DA SILVA" userId="74505833-6cdd-4317-979a-1adfe15dad1e" providerId="ADAL" clId="{C54E2EF5-9AD4-46A7-B54C-B9A98DA1184D}" dt="2023-05-30T12:18:42.416" v="1367" actId="21"/>
          <ac:picMkLst>
            <pc:docMk/>
            <pc:sldMk cId="4062105678" sldId="260"/>
            <ac:picMk id="7" creationId="{8BC30AB5-4052-E436-541C-2EE3F1B630DF}"/>
          </ac:picMkLst>
        </pc:picChg>
      </pc:sldChg>
      <pc:sldChg chg="modSp mod setBg">
        <pc:chgData name="VERONICA IZABELY RODRIGUES DA SILVA" userId="74505833-6cdd-4317-979a-1adfe15dad1e" providerId="ADAL" clId="{C54E2EF5-9AD4-46A7-B54C-B9A98DA1184D}" dt="2023-05-23T13:10:41.341" v="840" actId="207"/>
        <pc:sldMkLst>
          <pc:docMk/>
          <pc:sldMk cId="2466660546" sldId="261"/>
        </pc:sldMkLst>
        <pc:spChg chg="mod">
          <ac:chgData name="VERONICA IZABELY RODRIGUES DA SILVA" userId="74505833-6cdd-4317-979a-1adfe15dad1e" providerId="ADAL" clId="{C54E2EF5-9AD4-46A7-B54C-B9A98DA1184D}" dt="2023-05-23T13:10:41.341" v="840" actId="207"/>
          <ac:spMkLst>
            <pc:docMk/>
            <pc:sldMk cId="2466660546" sldId="261"/>
            <ac:spMk id="2" creationId="{7C2EADBB-A5F9-C925-6FF6-6D47F02B8D57}"/>
          </ac:spMkLst>
        </pc:spChg>
        <pc:spChg chg="mod">
          <ac:chgData name="VERONICA IZABELY RODRIGUES DA SILVA" userId="74505833-6cdd-4317-979a-1adfe15dad1e" providerId="ADAL" clId="{C54E2EF5-9AD4-46A7-B54C-B9A98DA1184D}" dt="2023-05-23T13:07:10.393" v="826" actId="255"/>
          <ac:spMkLst>
            <pc:docMk/>
            <pc:sldMk cId="2466660546" sldId="261"/>
            <ac:spMk id="4" creationId="{B9937F15-B510-65E4-81A1-2558018F0E4D}"/>
          </ac:spMkLst>
        </pc:spChg>
      </pc:sldChg>
      <pc:sldChg chg="addSp delSp modSp mod">
        <pc:chgData name="VERONICA IZABELY RODRIGUES DA SILVA" userId="74505833-6cdd-4317-979a-1adfe15dad1e" providerId="ADAL" clId="{C54E2EF5-9AD4-46A7-B54C-B9A98DA1184D}" dt="2023-05-26T14:43:10.796" v="1180" actId="21"/>
        <pc:sldMkLst>
          <pc:docMk/>
          <pc:sldMk cId="2768808273" sldId="262"/>
        </pc:sldMkLst>
        <pc:spChg chg="mod">
          <ac:chgData name="VERONICA IZABELY RODRIGUES DA SILVA" userId="74505833-6cdd-4317-979a-1adfe15dad1e" providerId="ADAL" clId="{C54E2EF5-9AD4-46A7-B54C-B9A98DA1184D}" dt="2023-05-23T13:11:25.400" v="846" actId="1076"/>
          <ac:spMkLst>
            <pc:docMk/>
            <pc:sldMk cId="2768808273" sldId="262"/>
            <ac:spMk id="2" creationId="{7C2EADBB-A5F9-C925-6FF6-6D47F02B8D57}"/>
          </ac:spMkLst>
        </pc:spChg>
        <pc:spChg chg="mod">
          <ac:chgData name="VERONICA IZABELY RODRIGUES DA SILVA" userId="74505833-6cdd-4317-979a-1adfe15dad1e" providerId="ADAL" clId="{C54E2EF5-9AD4-46A7-B54C-B9A98DA1184D}" dt="2023-05-23T13:11:20.885" v="845" actId="255"/>
          <ac:spMkLst>
            <pc:docMk/>
            <pc:sldMk cId="2768808273" sldId="262"/>
            <ac:spMk id="4" creationId="{B9937F15-B510-65E4-81A1-2558018F0E4D}"/>
          </ac:spMkLst>
        </pc:spChg>
        <pc:graphicFrameChg chg="add del mod modGraphic">
          <ac:chgData name="VERONICA IZABELY RODRIGUES DA SILVA" userId="74505833-6cdd-4317-979a-1adfe15dad1e" providerId="ADAL" clId="{C54E2EF5-9AD4-46A7-B54C-B9A98DA1184D}" dt="2023-05-26T14:43:10.796" v="1180" actId="21"/>
          <ac:graphicFrameMkLst>
            <pc:docMk/>
            <pc:sldMk cId="2768808273" sldId="262"/>
            <ac:graphicFrameMk id="5" creationId="{EF6C2B65-D0CD-81FD-47FF-1AF55B675594}"/>
          </ac:graphicFrameMkLst>
        </pc:graphicFrameChg>
      </pc:sldChg>
      <pc:sldChg chg="modSp mod">
        <pc:chgData name="VERONICA IZABELY RODRIGUES DA SILVA" userId="74505833-6cdd-4317-979a-1adfe15dad1e" providerId="ADAL" clId="{C54E2EF5-9AD4-46A7-B54C-B9A98DA1184D}" dt="2023-05-30T12:53:16.379" v="1427" actId="20577"/>
        <pc:sldMkLst>
          <pc:docMk/>
          <pc:sldMk cId="2734312633" sldId="263"/>
        </pc:sldMkLst>
        <pc:spChg chg="mod">
          <ac:chgData name="VERONICA IZABELY RODRIGUES DA SILVA" userId="74505833-6cdd-4317-979a-1adfe15dad1e" providerId="ADAL" clId="{C54E2EF5-9AD4-46A7-B54C-B9A98DA1184D}" dt="2023-05-30T12:53:16.379" v="1427" actId="20577"/>
          <ac:spMkLst>
            <pc:docMk/>
            <pc:sldMk cId="2734312633" sldId="263"/>
            <ac:spMk id="4" creationId="{B9937F15-B510-65E4-81A1-2558018F0E4D}"/>
          </ac:spMkLst>
        </pc:spChg>
      </pc:sldChg>
      <pc:sldChg chg="modSp mod">
        <pc:chgData name="VERONICA IZABELY RODRIGUES DA SILVA" userId="74505833-6cdd-4317-979a-1adfe15dad1e" providerId="ADAL" clId="{C54E2EF5-9AD4-46A7-B54C-B9A98DA1184D}" dt="2023-05-30T12:46:27.060" v="1405" actId="1076"/>
        <pc:sldMkLst>
          <pc:docMk/>
          <pc:sldMk cId="1249476078" sldId="264"/>
        </pc:sldMkLst>
        <pc:picChg chg="mod">
          <ac:chgData name="VERONICA IZABELY RODRIGUES DA SILVA" userId="74505833-6cdd-4317-979a-1adfe15dad1e" providerId="ADAL" clId="{C54E2EF5-9AD4-46A7-B54C-B9A98DA1184D}" dt="2023-05-30T12:46:27.060" v="1405" actId="1076"/>
          <ac:picMkLst>
            <pc:docMk/>
            <pc:sldMk cId="1249476078" sldId="264"/>
            <ac:picMk id="6" creationId="{B4458446-9F1C-2E88-0D47-0AA7F60B5B0F}"/>
          </ac:picMkLst>
        </pc:picChg>
      </pc:sldChg>
      <pc:sldChg chg="new">
        <pc:chgData name="VERONICA IZABELY RODRIGUES DA SILVA" userId="74505833-6cdd-4317-979a-1adfe15dad1e" providerId="ADAL" clId="{C54E2EF5-9AD4-46A7-B54C-B9A98DA1184D}" dt="2023-05-26T14:13:51.941" v="853" actId="680"/>
        <pc:sldMkLst>
          <pc:docMk/>
          <pc:sldMk cId="2769408537" sldId="265"/>
        </pc:sldMkLst>
      </pc:sldChg>
      <pc:sldChg chg="modSp new mod">
        <pc:chgData name="VERONICA IZABELY RODRIGUES DA SILVA" userId="74505833-6cdd-4317-979a-1adfe15dad1e" providerId="ADAL" clId="{C54E2EF5-9AD4-46A7-B54C-B9A98DA1184D}" dt="2023-05-26T14:26:53.839" v="1072" actId="255"/>
        <pc:sldMkLst>
          <pc:docMk/>
          <pc:sldMk cId="3013804707" sldId="266"/>
        </pc:sldMkLst>
        <pc:spChg chg="mod">
          <ac:chgData name="VERONICA IZABELY RODRIGUES DA SILVA" userId="74505833-6cdd-4317-979a-1adfe15dad1e" providerId="ADAL" clId="{C54E2EF5-9AD4-46A7-B54C-B9A98DA1184D}" dt="2023-05-26T14:24:16.299" v="882" actId="255"/>
          <ac:spMkLst>
            <pc:docMk/>
            <pc:sldMk cId="3013804707" sldId="266"/>
            <ac:spMk id="2" creationId="{BEA0AA9C-27D1-CBD9-A2EB-15B61D9BD8E8}"/>
          </ac:spMkLst>
        </pc:spChg>
        <pc:spChg chg="mod">
          <ac:chgData name="VERONICA IZABELY RODRIGUES DA SILVA" userId="74505833-6cdd-4317-979a-1adfe15dad1e" providerId="ADAL" clId="{C54E2EF5-9AD4-46A7-B54C-B9A98DA1184D}" dt="2023-05-26T14:26:53.839" v="1072" actId="255"/>
          <ac:spMkLst>
            <pc:docMk/>
            <pc:sldMk cId="3013804707" sldId="266"/>
            <ac:spMk id="4" creationId="{B1A38D79-9FB7-6FF3-C3BB-A422CBFE0EA9}"/>
          </ac:spMkLst>
        </pc:spChg>
      </pc:sldChg>
      <pc:sldChg chg="modSp mod">
        <pc:chgData name="VERONICA IZABELY RODRIGUES DA SILVA" userId="74505833-6cdd-4317-979a-1adfe15dad1e" providerId="ADAL" clId="{C54E2EF5-9AD4-46A7-B54C-B9A98DA1184D}" dt="2023-05-26T15:02:49.970" v="1268" actId="20577"/>
        <pc:sldMkLst>
          <pc:docMk/>
          <pc:sldMk cId="3212166887" sldId="267"/>
        </pc:sldMkLst>
        <pc:spChg chg="mod">
          <ac:chgData name="VERONICA IZABELY RODRIGUES DA SILVA" userId="74505833-6cdd-4317-979a-1adfe15dad1e" providerId="ADAL" clId="{C54E2EF5-9AD4-46A7-B54C-B9A98DA1184D}" dt="2023-05-26T15:02:49.970" v="1268" actId="20577"/>
          <ac:spMkLst>
            <pc:docMk/>
            <pc:sldMk cId="3212166887" sldId="267"/>
            <ac:spMk id="4" creationId="{B9937F15-B510-65E4-81A1-2558018F0E4D}"/>
          </ac:spMkLst>
        </pc:spChg>
      </pc:sldChg>
      <pc:sldChg chg="new">
        <pc:chgData name="VERONICA IZABELY RODRIGUES DA SILVA" userId="74505833-6cdd-4317-979a-1adfe15dad1e" providerId="ADAL" clId="{C54E2EF5-9AD4-46A7-B54C-B9A98DA1184D}" dt="2023-05-30T13:03:43.707" v="1428" actId="680"/>
        <pc:sldMkLst>
          <pc:docMk/>
          <pc:sldMk cId="1078435058" sldId="268"/>
        </pc:sldMkLst>
      </pc:sldChg>
      <pc:sldChg chg="new">
        <pc:chgData name="VERONICA IZABELY RODRIGUES DA SILVA" userId="74505833-6cdd-4317-979a-1adfe15dad1e" providerId="ADAL" clId="{C54E2EF5-9AD4-46A7-B54C-B9A98DA1184D}" dt="2023-05-30T13:03:44.419" v="1429" actId="680"/>
        <pc:sldMkLst>
          <pc:docMk/>
          <pc:sldMk cId="3063415369" sldId="269"/>
        </pc:sldMkLst>
      </pc:sldChg>
      <pc:sldChg chg="new">
        <pc:chgData name="VERONICA IZABELY RODRIGUES DA SILVA" userId="74505833-6cdd-4317-979a-1adfe15dad1e" providerId="ADAL" clId="{C54E2EF5-9AD4-46A7-B54C-B9A98DA1184D}" dt="2023-05-30T13:03:58.548" v="1430" actId="680"/>
        <pc:sldMkLst>
          <pc:docMk/>
          <pc:sldMk cId="4265181103" sldId="270"/>
        </pc:sldMkLst>
      </pc:sldChg>
      <pc:sldChg chg="new">
        <pc:chgData name="VERONICA IZABELY RODRIGUES DA SILVA" userId="74505833-6cdd-4317-979a-1adfe15dad1e" providerId="ADAL" clId="{C54E2EF5-9AD4-46A7-B54C-B9A98DA1184D}" dt="2023-05-30T13:03:59.508" v="1431" actId="680"/>
        <pc:sldMkLst>
          <pc:docMk/>
          <pc:sldMk cId="3045503214" sldId="271"/>
        </pc:sldMkLst>
      </pc:sldChg>
      <pc:sldMasterChg chg="add del addSldLayout delSldLayout">
        <pc:chgData name="VERONICA IZABELY RODRIGUES DA SILVA" userId="74505833-6cdd-4317-979a-1adfe15dad1e" providerId="ADAL" clId="{C54E2EF5-9AD4-46A7-B54C-B9A98DA1184D}" dt="2023-05-19T14:43:35.033" v="9" actId="26606"/>
        <pc:sldMasterMkLst>
          <pc:docMk/>
          <pc:sldMasterMk cId="4071335350" sldId="2147483648"/>
        </pc:sldMasterMkLst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4179297402" sldId="2147483649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1289556766" sldId="2147483650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794622916" sldId="2147483651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493369648" sldId="2147483652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3908588899" sldId="2147483653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2840320942" sldId="2147483654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1302117505" sldId="2147483655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1534679941" sldId="2147483656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3183759650" sldId="2147483657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4053883412" sldId="2147483658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4071335350" sldId="2147483648"/>
            <pc:sldLayoutMk cId="1197521607" sldId="2147483659"/>
          </pc:sldLayoutMkLst>
        </pc:sldLayoutChg>
      </pc:sldMasterChg>
      <pc:sldMasterChg chg="add del replId addSldLayout delSldLayout">
        <pc:chgData name="VERONICA IZABELY RODRIGUES DA SILVA" userId="74505833-6cdd-4317-979a-1adfe15dad1e" providerId="ADAL" clId="{C54E2EF5-9AD4-46A7-B54C-B9A98DA1184D}" dt="2023-05-19T14:43:35.003" v="8" actId="26606"/>
        <pc:sldMasterMkLst>
          <pc:docMk/>
          <pc:sldMasterMk cId="3319633136" sldId="2147483660"/>
        </pc:sldMasterMkLst>
        <pc:sldLayoutChg chg="add del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1814288849" sldId="2147483661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2814558864" sldId="2147483662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2783337064" sldId="2147483663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3482175997" sldId="2147483664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313209072" sldId="2147483665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1732876214" sldId="2147483666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1140049757" sldId="2147483667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508607370" sldId="2147483668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1873928935" sldId="2147483669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1446722415" sldId="2147483670"/>
          </pc:sldLayoutMkLst>
        </pc:sldLayoutChg>
        <pc:sldLayoutChg chg="add del replId">
          <pc:chgData name="VERONICA IZABELY RODRIGUES DA SILVA" userId="74505833-6cdd-4317-979a-1adfe15dad1e" providerId="ADAL" clId="{C54E2EF5-9AD4-46A7-B54C-B9A98DA1184D}" dt="2023-05-19T14:43:35.003" v="8" actId="26606"/>
          <pc:sldLayoutMkLst>
            <pc:docMk/>
            <pc:sldMasterMk cId="3319633136" sldId="2147483660"/>
            <pc:sldLayoutMk cId="2693080873" sldId="2147483671"/>
          </pc:sldLayoutMkLst>
        </pc:sldLayoutChg>
      </pc:sldMasterChg>
      <pc:sldMasterChg chg="add del addSldLayout delSldLayout">
        <pc:chgData name="VERONICA IZABELY RODRIGUES DA SILVA" userId="74505833-6cdd-4317-979a-1adfe15dad1e" providerId="ADAL" clId="{C54E2EF5-9AD4-46A7-B54C-B9A98DA1184D}" dt="2023-05-19T14:43:28.620" v="6" actId="26606"/>
        <pc:sldMasterMkLst>
          <pc:docMk/>
          <pc:sldMasterMk cId="2887154467" sldId="2147483673"/>
        </pc:sldMasterMkLst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1386348182" sldId="2147483662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3714801033" sldId="2147483663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3015777532" sldId="2147483664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1576968057" sldId="2147483665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3077342474" sldId="2147483666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3866936545" sldId="2147483667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1607186871" sldId="2147483668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386966478" sldId="2147483669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3648712625" sldId="2147483670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1528510698" sldId="2147483671"/>
          </pc:sldLayoutMkLst>
        </pc:sldLayoutChg>
        <pc:sldLayoutChg chg="add del">
          <pc:chgData name="VERONICA IZABELY RODRIGUES DA SILVA" userId="74505833-6cdd-4317-979a-1adfe15dad1e" providerId="ADAL" clId="{C54E2EF5-9AD4-46A7-B54C-B9A98DA1184D}" dt="2023-05-19T14:43:28.620" v="6" actId="26606"/>
          <pc:sldLayoutMkLst>
            <pc:docMk/>
            <pc:sldMasterMk cId="2887154467" sldId="2147483673"/>
            <pc:sldLayoutMk cId="59593921" sldId="2147483672"/>
          </pc:sldLayoutMkLst>
        </pc:sldLayoutChg>
      </pc:sldMasterChg>
      <pc:sldMasterChg chg="add addSldLayout">
        <pc:chgData name="VERONICA IZABELY RODRIGUES DA SILVA" userId="74505833-6cdd-4317-979a-1adfe15dad1e" providerId="ADAL" clId="{C54E2EF5-9AD4-46A7-B54C-B9A98DA1184D}" dt="2023-05-19T14:43:35.033" v="9" actId="26606"/>
        <pc:sldMasterMkLst>
          <pc:docMk/>
          <pc:sldMasterMk cId="2888890656" sldId="2147483712"/>
        </pc:sldMasterMkLst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2861418153" sldId="2147483701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3918642602" sldId="2147483702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1394609455" sldId="2147483703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3684295560" sldId="2147483704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1348881869" sldId="2147483705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3189819096" sldId="2147483706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3955600227" sldId="2147483707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3989353922" sldId="2147483708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1887509356" sldId="2147483709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3947490829" sldId="2147483710"/>
          </pc:sldLayoutMkLst>
        </pc:sldLayoutChg>
        <pc:sldLayoutChg chg="add">
          <pc:chgData name="VERONICA IZABELY RODRIGUES DA SILVA" userId="74505833-6cdd-4317-979a-1adfe15dad1e" providerId="ADAL" clId="{C54E2EF5-9AD4-46A7-B54C-B9A98DA1184D}" dt="2023-05-19T14:43:35.033" v="9" actId="26606"/>
          <pc:sldLayoutMkLst>
            <pc:docMk/>
            <pc:sldMasterMk cId="2888890656" sldId="2147483712"/>
            <pc:sldLayoutMk cId="2825378001" sldId="2147483711"/>
          </pc:sldLayoutMkLst>
        </pc:sldLayoutChg>
      </pc:sldMasterChg>
      <pc:sldMasterChg chg="setBg modSldLayout">
        <pc:chgData name="VERONICA IZABELY RODRIGUES DA SILVA" userId="74505833-6cdd-4317-979a-1adfe15dad1e" providerId="ADAL" clId="{C54E2EF5-9AD4-46A7-B54C-B9A98DA1184D}" dt="2023-05-23T12:34:39.565" v="382"/>
        <pc:sldMasterMkLst>
          <pc:docMk/>
          <pc:sldMasterMk cId="1298708805" sldId="2147483731"/>
        </pc:sldMasterMkLst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1229530294" sldId="2147483732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2124659140" sldId="2147483733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1601981057" sldId="2147483734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1940509401" sldId="2147483735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913242780" sldId="2147483736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1032803083" sldId="2147483737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3479431603" sldId="2147483738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1956982311" sldId="2147483739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768503146" sldId="2147483740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1423296050" sldId="2147483741"/>
          </pc:sldLayoutMkLst>
        </pc:sldLayoutChg>
        <pc:sldLayoutChg chg="setBg">
          <pc:chgData name="VERONICA IZABELY RODRIGUES DA SILVA" userId="74505833-6cdd-4317-979a-1adfe15dad1e" providerId="ADAL" clId="{C54E2EF5-9AD4-46A7-B54C-B9A98DA1184D}" dt="2023-05-23T12:34:39.565" v="382"/>
          <pc:sldLayoutMkLst>
            <pc:docMk/>
            <pc:sldMasterMk cId="1298708805" sldId="2147483731"/>
            <pc:sldLayoutMk cId="3958454721" sldId="2147483742"/>
          </pc:sldLayoutMkLst>
        </pc:sldLayoutChg>
      </pc:sldMasterChg>
    </pc:docChg>
  </pc:docChgLst>
  <pc:docChgLst>
    <pc:chgData name="JULIA DA SILVA BURQUE" userId="S::julia.burque@alunoescolassociais.org.br::275e0b5a-30f4-4816-9826-4a84de9c81a1" providerId="AD" clId="Web-{BFE9E655-0E9E-0151-7771-A62D24B7B6FC}"/>
    <pc:docChg chg="addSld">
      <pc:chgData name="JULIA DA SILVA BURQUE" userId="S::julia.burque@alunoescolassociais.org.br::275e0b5a-30f4-4816-9826-4a84de9c81a1" providerId="AD" clId="Web-{BFE9E655-0E9E-0151-7771-A62D24B7B6FC}" dt="2023-05-23T12:17:51.268" v="0"/>
      <pc:docMkLst>
        <pc:docMk/>
      </pc:docMkLst>
      <pc:sldChg chg="new">
        <pc:chgData name="JULIA DA SILVA BURQUE" userId="S::julia.burque@alunoescolassociais.org.br::275e0b5a-30f4-4816-9826-4a84de9c81a1" providerId="AD" clId="Web-{BFE9E655-0E9E-0151-7771-A62D24B7B6FC}" dt="2023-05-23T12:17:51.268" v="0"/>
        <pc:sldMkLst>
          <pc:docMk/>
          <pc:sldMk cId="3753233749" sldId="258"/>
        </pc:sldMkLst>
      </pc:sldChg>
    </pc:docChg>
  </pc:docChgLst>
  <pc:docChgLst>
    <pc:chgData name="JULIA DA SILVA BURQUE" userId="275e0b5a-30f4-4816-9826-4a84de9c81a1" providerId="ADAL" clId="{5F423318-FE6B-4F6C-B14D-3D6A437782B8}"/>
    <pc:docChg chg="undo custSel modSld sldOrd">
      <pc:chgData name="JULIA DA SILVA BURQUE" userId="275e0b5a-30f4-4816-9826-4a84de9c81a1" providerId="ADAL" clId="{5F423318-FE6B-4F6C-B14D-3D6A437782B8}" dt="2023-06-02T14:59:59.694" v="1201" actId="20577"/>
      <pc:docMkLst>
        <pc:docMk/>
      </pc:docMkLst>
      <pc:sldChg chg="modSp mod">
        <pc:chgData name="JULIA DA SILVA BURQUE" userId="275e0b5a-30f4-4816-9826-4a84de9c81a1" providerId="ADAL" clId="{5F423318-FE6B-4F6C-B14D-3D6A437782B8}" dt="2023-05-23T13:12:55.559" v="626" actId="123"/>
        <pc:sldMkLst>
          <pc:docMk/>
          <pc:sldMk cId="1164257972" sldId="257"/>
        </pc:sldMkLst>
        <pc:spChg chg="mod">
          <ac:chgData name="JULIA DA SILVA BURQUE" userId="275e0b5a-30f4-4816-9826-4a84de9c81a1" providerId="ADAL" clId="{5F423318-FE6B-4F6C-B14D-3D6A437782B8}" dt="2023-05-23T13:12:55.559" v="626" actId="123"/>
          <ac:spMkLst>
            <pc:docMk/>
            <pc:sldMk cId="1164257972" sldId="257"/>
            <ac:spMk id="3" creationId="{02322708-9E64-B5F2-3475-286CB8F1F9B4}"/>
          </ac:spMkLst>
        </pc:spChg>
        <pc:picChg chg="mod">
          <ac:chgData name="JULIA DA SILVA BURQUE" userId="275e0b5a-30f4-4816-9826-4a84de9c81a1" providerId="ADAL" clId="{5F423318-FE6B-4F6C-B14D-3D6A437782B8}" dt="2023-05-23T13:12:44.249" v="622" actId="1076"/>
          <ac:picMkLst>
            <pc:docMk/>
            <pc:sldMk cId="1164257972" sldId="257"/>
            <ac:picMk id="1026" creationId="{B758666B-89E5-30B5-6890-895A642E22AF}"/>
          </ac:picMkLst>
        </pc:picChg>
      </pc:sldChg>
      <pc:sldChg chg="modSp mod">
        <pc:chgData name="JULIA DA SILVA BURQUE" userId="275e0b5a-30f4-4816-9826-4a84de9c81a1" providerId="ADAL" clId="{5F423318-FE6B-4F6C-B14D-3D6A437782B8}" dt="2023-06-02T14:59:59.694" v="1201" actId="20577"/>
        <pc:sldMkLst>
          <pc:docMk/>
          <pc:sldMk cId="3753233749" sldId="258"/>
        </pc:sldMkLst>
        <pc:spChg chg="mod">
          <ac:chgData name="JULIA DA SILVA BURQUE" userId="275e0b5a-30f4-4816-9826-4a84de9c81a1" providerId="ADAL" clId="{5F423318-FE6B-4F6C-B14D-3D6A437782B8}" dt="2023-05-23T13:09:54.917" v="607" actId="113"/>
          <ac:spMkLst>
            <pc:docMk/>
            <pc:sldMk cId="3753233749" sldId="258"/>
            <ac:spMk id="91" creationId="{49C45D2C-F8AF-C92E-98AE-8F0546AB2A53}"/>
          </ac:spMkLst>
        </pc:spChg>
        <pc:spChg chg="mod">
          <ac:chgData name="JULIA DA SILVA BURQUE" userId="275e0b5a-30f4-4816-9826-4a84de9c81a1" providerId="ADAL" clId="{5F423318-FE6B-4F6C-B14D-3D6A437782B8}" dt="2023-06-02T14:59:59.694" v="1201" actId="20577"/>
          <ac:spMkLst>
            <pc:docMk/>
            <pc:sldMk cId="3753233749" sldId="258"/>
            <ac:spMk id="92" creationId="{A6855E6E-0EEA-E4E3-AF1D-7B4EC3DF8A7B}"/>
          </ac:spMkLst>
        </pc:spChg>
      </pc:sldChg>
      <pc:sldChg chg="addSp delSp modSp mod">
        <pc:chgData name="JULIA DA SILVA BURQUE" userId="275e0b5a-30f4-4816-9826-4a84de9c81a1" providerId="ADAL" clId="{5F423318-FE6B-4F6C-B14D-3D6A437782B8}" dt="2023-05-31T10:22:21.704" v="1026" actId="21"/>
        <pc:sldMkLst>
          <pc:docMk/>
          <pc:sldMk cId="2325476857" sldId="259"/>
        </pc:sldMkLst>
        <pc:spChg chg="mod">
          <ac:chgData name="JULIA DA SILVA BURQUE" userId="275e0b5a-30f4-4816-9826-4a84de9c81a1" providerId="ADAL" clId="{5F423318-FE6B-4F6C-B14D-3D6A437782B8}" dt="2023-05-23T13:03:56.980" v="321" actId="113"/>
          <ac:spMkLst>
            <pc:docMk/>
            <pc:sldMk cId="2325476857" sldId="259"/>
            <ac:spMk id="2" creationId="{7C2EADBB-A5F9-C925-6FF6-6D47F02B8D57}"/>
          </ac:spMkLst>
        </pc:spChg>
        <pc:spChg chg="mod">
          <ac:chgData name="JULIA DA SILVA BURQUE" userId="275e0b5a-30f4-4816-9826-4a84de9c81a1" providerId="ADAL" clId="{5F423318-FE6B-4F6C-B14D-3D6A437782B8}" dt="2023-05-23T13:12:29.431" v="621" actId="255"/>
          <ac:spMkLst>
            <pc:docMk/>
            <pc:sldMk cId="2325476857" sldId="259"/>
            <ac:spMk id="4" creationId="{B9937F15-B510-65E4-81A1-2558018F0E4D}"/>
          </ac:spMkLst>
        </pc:spChg>
        <pc:picChg chg="add del mod">
          <ac:chgData name="JULIA DA SILVA BURQUE" userId="275e0b5a-30f4-4816-9826-4a84de9c81a1" providerId="ADAL" clId="{5F423318-FE6B-4F6C-B14D-3D6A437782B8}" dt="2023-05-31T10:22:21.704" v="1026" actId="21"/>
          <ac:picMkLst>
            <pc:docMk/>
            <pc:sldMk cId="2325476857" sldId="259"/>
            <ac:picMk id="3" creationId="{FEB6CB0F-4079-B3CF-8A92-36FD37C0C975}"/>
          </ac:picMkLst>
        </pc:picChg>
        <pc:picChg chg="mod">
          <ac:chgData name="JULIA DA SILVA BURQUE" userId="275e0b5a-30f4-4816-9826-4a84de9c81a1" providerId="ADAL" clId="{5F423318-FE6B-4F6C-B14D-3D6A437782B8}" dt="2023-05-31T10:22:05.202" v="1022" actId="1076"/>
          <ac:picMkLst>
            <pc:docMk/>
            <pc:sldMk cId="2325476857" sldId="259"/>
            <ac:picMk id="6" creationId="{F194C909-9061-6EA6-5A71-E5D0CB0E72CD}"/>
          </ac:picMkLst>
        </pc:picChg>
      </pc:sldChg>
      <pc:sldChg chg="addSp delSp modSp mod">
        <pc:chgData name="JULIA DA SILVA BURQUE" userId="275e0b5a-30f4-4816-9826-4a84de9c81a1" providerId="ADAL" clId="{5F423318-FE6B-4F6C-B14D-3D6A437782B8}" dt="2023-05-31T10:28:51.950" v="1100" actId="478"/>
        <pc:sldMkLst>
          <pc:docMk/>
          <pc:sldMk cId="4062105678" sldId="260"/>
        </pc:sldMkLst>
        <pc:spChg chg="mod">
          <ac:chgData name="JULIA DA SILVA BURQUE" userId="275e0b5a-30f4-4816-9826-4a84de9c81a1" providerId="ADAL" clId="{5F423318-FE6B-4F6C-B14D-3D6A437782B8}" dt="2023-05-26T14:36:21.476" v="965" actId="20577"/>
          <ac:spMkLst>
            <pc:docMk/>
            <pc:sldMk cId="4062105678" sldId="260"/>
            <ac:spMk id="4" creationId="{B9937F15-B510-65E4-81A1-2558018F0E4D}"/>
          </ac:spMkLst>
        </pc:spChg>
        <pc:spChg chg="del mod">
          <ac:chgData name="JULIA DA SILVA BURQUE" userId="275e0b5a-30f4-4816-9826-4a84de9c81a1" providerId="ADAL" clId="{5F423318-FE6B-4F6C-B14D-3D6A437782B8}" dt="2023-05-30T12:46:00.794" v="1009" actId="478"/>
          <ac:spMkLst>
            <pc:docMk/>
            <pc:sldMk cId="4062105678" sldId="260"/>
            <ac:spMk id="5" creationId="{8533B158-3A30-3A05-9067-6FEFEC2438F4}"/>
          </ac:spMkLst>
        </pc:spChg>
        <pc:spChg chg="add del mod">
          <ac:chgData name="JULIA DA SILVA BURQUE" userId="275e0b5a-30f4-4816-9826-4a84de9c81a1" providerId="ADAL" clId="{5F423318-FE6B-4F6C-B14D-3D6A437782B8}" dt="2023-05-31T10:28:28.505" v="1090" actId="478"/>
          <ac:spMkLst>
            <pc:docMk/>
            <pc:sldMk cId="4062105678" sldId="260"/>
            <ac:spMk id="9" creationId="{088FE32E-F0EB-9DC2-0991-E39B25A8D1F5}"/>
          </ac:spMkLst>
        </pc:spChg>
        <pc:spChg chg="add del mod">
          <ac:chgData name="JULIA DA SILVA BURQUE" userId="275e0b5a-30f4-4816-9826-4a84de9c81a1" providerId="ADAL" clId="{5F423318-FE6B-4F6C-B14D-3D6A437782B8}" dt="2023-05-31T10:28:41.917" v="1098" actId="21"/>
          <ac:spMkLst>
            <pc:docMk/>
            <pc:sldMk cId="4062105678" sldId="260"/>
            <ac:spMk id="13" creationId="{231E14AB-D3AB-44B3-3E86-9B16FB20906F}"/>
          </ac:spMkLst>
        </pc:spChg>
        <pc:spChg chg="add del mod">
          <ac:chgData name="JULIA DA SILVA BURQUE" userId="275e0b5a-30f4-4816-9826-4a84de9c81a1" providerId="ADAL" clId="{5F423318-FE6B-4F6C-B14D-3D6A437782B8}" dt="2023-05-31T10:28:51.950" v="1100" actId="478"/>
          <ac:spMkLst>
            <pc:docMk/>
            <pc:sldMk cId="4062105678" sldId="260"/>
            <ac:spMk id="15" creationId="{FF4AF021-41AA-9763-A675-6B40D23CD5FE}"/>
          </ac:spMkLst>
        </pc:spChg>
        <pc:picChg chg="add del mod">
          <ac:chgData name="JULIA DA SILVA BURQUE" userId="275e0b5a-30f4-4816-9826-4a84de9c81a1" providerId="ADAL" clId="{5F423318-FE6B-4F6C-B14D-3D6A437782B8}" dt="2023-05-31T10:21:50.112" v="1020" actId="21"/>
          <ac:picMkLst>
            <pc:docMk/>
            <pc:sldMk cId="4062105678" sldId="260"/>
            <ac:picMk id="3" creationId="{C2B1CF83-9EA7-BBE2-46D7-E2F019829782}"/>
          </ac:picMkLst>
        </pc:picChg>
        <pc:picChg chg="del">
          <ac:chgData name="JULIA DA SILVA BURQUE" userId="275e0b5a-30f4-4816-9826-4a84de9c81a1" providerId="ADAL" clId="{5F423318-FE6B-4F6C-B14D-3D6A437782B8}" dt="2023-05-31T10:22:00.517" v="1021" actId="21"/>
          <ac:picMkLst>
            <pc:docMk/>
            <pc:sldMk cId="4062105678" sldId="260"/>
            <ac:picMk id="5" creationId="{353083B1-805E-75A4-C0AC-8C05A7DFED6C}"/>
          </ac:picMkLst>
        </pc:picChg>
        <pc:picChg chg="del mod">
          <ac:chgData name="JULIA DA SILVA BURQUE" userId="275e0b5a-30f4-4816-9826-4a84de9c81a1" providerId="ADAL" clId="{5F423318-FE6B-4F6C-B14D-3D6A437782B8}" dt="2023-05-30T12:46:05.732" v="1011" actId="21"/>
          <ac:picMkLst>
            <pc:docMk/>
            <pc:sldMk cId="4062105678" sldId="260"/>
            <ac:picMk id="6" creationId="{3CC8FE96-5B3A-1DC1-8DCF-149E802ACBAD}"/>
          </ac:picMkLst>
        </pc:picChg>
        <pc:picChg chg="add mod">
          <ac:chgData name="JULIA DA SILVA BURQUE" userId="275e0b5a-30f4-4816-9826-4a84de9c81a1" providerId="ADAL" clId="{5F423318-FE6B-4F6C-B14D-3D6A437782B8}" dt="2023-05-31T10:24:44.855" v="1037" actId="1076"/>
          <ac:picMkLst>
            <pc:docMk/>
            <pc:sldMk cId="4062105678" sldId="260"/>
            <ac:picMk id="6" creationId="{E5C5A010-91DC-6D9F-A394-C67743BED4E6}"/>
          </ac:picMkLst>
        </pc:picChg>
        <pc:picChg chg="add del mod">
          <ac:chgData name="JULIA DA SILVA BURQUE" userId="275e0b5a-30f4-4816-9826-4a84de9c81a1" providerId="ADAL" clId="{5F423318-FE6B-4F6C-B14D-3D6A437782B8}" dt="2023-05-31T10:23:37" v="1033" actId="21"/>
          <ac:picMkLst>
            <pc:docMk/>
            <pc:sldMk cId="4062105678" sldId="260"/>
            <ac:picMk id="7" creationId="{332C1CF7-3F2D-DB91-66E6-5DA4DF5B777D}"/>
          </ac:picMkLst>
        </pc:picChg>
        <pc:picChg chg="add del">
          <ac:chgData name="JULIA DA SILVA BURQUE" userId="275e0b5a-30f4-4816-9826-4a84de9c81a1" providerId="ADAL" clId="{5F423318-FE6B-4F6C-B14D-3D6A437782B8}" dt="2023-05-30T12:47:03.560" v="1015" actId="478"/>
          <ac:picMkLst>
            <pc:docMk/>
            <pc:sldMk cId="4062105678" sldId="260"/>
            <ac:picMk id="9" creationId="{EA800859-1FBE-1C0E-BD67-7E63E148E765}"/>
          </ac:picMkLst>
        </pc:picChg>
        <pc:picChg chg="add del mod">
          <ac:chgData name="JULIA DA SILVA BURQUE" userId="275e0b5a-30f4-4816-9826-4a84de9c81a1" providerId="ADAL" clId="{5F423318-FE6B-4F6C-B14D-3D6A437782B8}" dt="2023-05-31T10:25:01.959" v="1041" actId="21"/>
          <ac:picMkLst>
            <pc:docMk/>
            <pc:sldMk cId="4062105678" sldId="260"/>
            <ac:picMk id="10" creationId="{86D367EC-DE1D-80F9-E676-0F0930676EBC}"/>
          </ac:picMkLst>
        </pc:picChg>
        <pc:picChg chg="add mod">
          <ac:chgData name="JULIA DA SILVA BURQUE" userId="275e0b5a-30f4-4816-9826-4a84de9c81a1" providerId="ADAL" clId="{5F423318-FE6B-4F6C-B14D-3D6A437782B8}" dt="2023-05-30T12:50:51.949" v="1018" actId="1076"/>
          <ac:picMkLst>
            <pc:docMk/>
            <pc:sldMk cId="4062105678" sldId="260"/>
            <ac:picMk id="11" creationId="{7C5EFB0A-8196-FCE2-F5AF-6EA89F8BDDF4}"/>
          </ac:picMkLst>
        </pc:picChg>
      </pc:sldChg>
      <pc:sldChg chg="addSp delSp modSp mod">
        <pc:chgData name="JULIA DA SILVA BURQUE" userId="275e0b5a-30f4-4816-9826-4a84de9c81a1" providerId="ADAL" clId="{5F423318-FE6B-4F6C-B14D-3D6A437782B8}" dt="2023-05-31T10:28:00.656" v="1086" actId="21"/>
        <pc:sldMkLst>
          <pc:docMk/>
          <pc:sldMk cId="2466660546" sldId="261"/>
        </pc:sldMkLst>
        <pc:spChg chg="add mod">
          <ac:chgData name="JULIA DA SILVA BURQUE" userId="275e0b5a-30f4-4816-9826-4a84de9c81a1" providerId="ADAL" clId="{5F423318-FE6B-4F6C-B14D-3D6A437782B8}" dt="2023-05-31T10:26:55.139" v="1077" actId="1076"/>
          <ac:spMkLst>
            <pc:docMk/>
            <pc:sldMk cId="2466660546" sldId="261"/>
            <ac:spMk id="5" creationId="{45F79976-61AA-D19E-3BB0-502636832868}"/>
          </ac:spMkLst>
        </pc:spChg>
        <pc:picChg chg="add mod">
          <ac:chgData name="JULIA DA SILVA BURQUE" userId="275e0b5a-30f4-4816-9826-4a84de9c81a1" providerId="ADAL" clId="{5F423318-FE6B-4F6C-B14D-3D6A437782B8}" dt="2023-05-31T10:27:10.313" v="1078" actId="14100"/>
          <ac:picMkLst>
            <pc:docMk/>
            <pc:sldMk cId="2466660546" sldId="261"/>
            <ac:picMk id="6" creationId="{A061F547-F7BF-710B-9A98-B0541CD81522}"/>
          </ac:picMkLst>
        </pc:picChg>
        <pc:picChg chg="add del mod">
          <ac:chgData name="JULIA DA SILVA BURQUE" userId="275e0b5a-30f4-4816-9826-4a84de9c81a1" providerId="ADAL" clId="{5F423318-FE6B-4F6C-B14D-3D6A437782B8}" dt="2023-05-31T10:28:00.656" v="1086" actId="21"/>
          <ac:picMkLst>
            <pc:docMk/>
            <pc:sldMk cId="2466660546" sldId="261"/>
            <ac:picMk id="7" creationId="{9A02023C-A607-4820-32B1-78B6C671E7FD}"/>
          </ac:picMkLst>
        </pc:picChg>
        <pc:picChg chg="del">
          <ac:chgData name="JULIA DA SILVA BURQUE" userId="275e0b5a-30f4-4816-9826-4a84de9c81a1" providerId="ADAL" clId="{5F423318-FE6B-4F6C-B14D-3D6A437782B8}" dt="2023-05-31T10:25:38.413" v="1046" actId="21"/>
          <ac:picMkLst>
            <pc:docMk/>
            <pc:sldMk cId="2466660546" sldId="261"/>
            <ac:picMk id="8" creationId="{56016E98-62F8-64A1-FE47-5BF8C13DC603}"/>
          </ac:picMkLst>
        </pc:picChg>
      </pc:sldChg>
      <pc:sldChg chg="addSp delSp modSp mod">
        <pc:chgData name="JULIA DA SILVA BURQUE" userId="275e0b5a-30f4-4816-9826-4a84de9c81a1" providerId="ADAL" clId="{5F423318-FE6B-4F6C-B14D-3D6A437782B8}" dt="2023-05-31T10:28:09.254" v="1088"/>
        <pc:sldMkLst>
          <pc:docMk/>
          <pc:sldMk cId="2768808273" sldId="262"/>
        </pc:sldMkLst>
        <pc:spChg chg="add del mod">
          <ac:chgData name="JULIA DA SILVA BURQUE" userId="275e0b5a-30f4-4816-9826-4a84de9c81a1" providerId="ADAL" clId="{5F423318-FE6B-4F6C-B14D-3D6A437782B8}" dt="2023-05-31T10:28:06.163" v="1087" actId="478"/>
          <ac:spMkLst>
            <pc:docMk/>
            <pc:sldMk cId="2768808273" sldId="262"/>
            <ac:spMk id="5" creationId="{BAC9C2F0-070E-7719-D587-8D714058DED7}"/>
          </ac:spMkLst>
        </pc:spChg>
        <pc:picChg chg="add mod">
          <ac:chgData name="JULIA DA SILVA BURQUE" userId="275e0b5a-30f4-4816-9826-4a84de9c81a1" providerId="ADAL" clId="{5F423318-FE6B-4F6C-B14D-3D6A437782B8}" dt="2023-05-31T10:28:09.254" v="1088"/>
          <ac:picMkLst>
            <pc:docMk/>
            <pc:sldMk cId="2768808273" sldId="262"/>
            <ac:picMk id="6" creationId="{6210E732-E068-B265-178A-F17BD96D97D5}"/>
          </ac:picMkLst>
        </pc:picChg>
        <pc:picChg chg="del">
          <ac:chgData name="JULIA DA SILVA BURQUE" userId="275e0b5a-30f4-4816-9826-4a84de9c81a1" providerId="ADAL" clId="{5F423318-FE6B-4F6C-B14D-3D6A437782B8}" dt="2023-05-31T10:27:27.824" v="1079" actId="21"/>
          <ac:picMkLst>
            <pc:docMk/>
            <pc:sldMk cId="2768808273" sldId="262"/>
            <ac:picMk id="8" creationId="{67B55C77-84AB-87DD-FB3E-637FFDCDA722}"/>
          </ac:picMkLst>
        </pc:picChg>
      </pc:sldChg>
      <pc:sldChg chg="modSp mod ord">
        <pc:chgData name="JULIA DA SILVA BURQUE" userId="275e0b5a-30f4-4816-9826-4a84de9c81a1" providerId="ADAL" clId="{5F423318-FE6B-4F6C-B14D-3D6A437782B8}" dt="2023-05-31T10:29:10.178" v="1104"/>
        <pc:sldMkLst>
          <pc:docMk/>
          <pc:sldMk cId="2734312633" sldId="263"/>
        </pc:sldMkLst>
        <pc:spChg chg="mod">
          <ac:chgData name="JULIA DA SILVA BURQUE" userId="275e0b5a-30f4-4816-9826-4a84de9c81a1" providerId="ADAL" clId="{5F423318-FE6B-4F6C-B14D-3D6A437782B8}" dt="2023-05-23T13:12:08.867" v="620" actId="123"/>
          <ac:spMkLst>
            <pc:docMk/>
            <pc:sldMk cId="2734312633" sldId="263"/>
            <ac:spMk id="4" creationId="{B9937F15-B510-65E4-81A1-2558018F0E4D}"/>
          </ac:spMkLst>
        </pc:spChg>
        <pc:picChg chg="mod">
          <ac:chgData name="JULIA DA SILVA BURQUE" userId="275e0b5a-30f4-4816-9826-4a84de9c81a1" providerId="ADAL" clId="{5F423318-FE6B-4F6C-B14D-3D6A437782B8}" dt="2023-05-31T10:29:08.379" v="1102" actId="14100"/>
          <ac:picMkLst>
            <pc:docMk/>
            <pc:sldMk cId="2734312633" sldId="263"/>
            <ac:picMk id="7" creationId="{3213CE91-55B1-9BEE-945C-502A79EE08FD}"/>
          </ac:picMkLst>
        </pc:picChg>
      </pc:sldChg>
      <pc:sldChg chg="modSp mod">
        <pc:chgData name="JULIA DA SILVA BURQUE" userId="275e0b5a-30f4-4816-9826-4a84de9c81a1" providerId="ADAL" clId="{5F423318-FE6B-4F6C-B14D-3D6A437782B8}" dt="2023-05-30T12:35:50.704" v="983" actId="1076"/>
        <pc:sldMkLst>
          <pc:docMk/>
          <pc:sldMk cId="1249476078" sldId="264"/>
        </pc:sldMkLst>
        <pc:picChg chg="mod">
          <ac:chgData name="JULIA DA SILVA BURQUE" userId="275e0b5a-30f4-4816-9826-4a84de9c81a1" providerId="ADAL" clId="{5F423318-FE6B-4F6C-B14D-3D6A437782B8}" dt="2023-05-30T12:35:50.704" v="983" actId="1076"/>
          <ac:picMkLst>
            <pc:docMk/>
            <pc:sldMk cId="1249476078" sldId="264"/>
            <ac:picMk id="6" creationId="{B4458446-9F1C-2E88-0D47-0AA7F60B5B0F}"/>
          </ac:picMkLst>
        </pc:picChg>
      </pc:sldChg>
      <pc:sldChg chg="addSp delSp modSp mod">
        <pc:chgData name="JULIA DA SILVA BURQUE" userId="275e0b5a-30f4-4816-9826-4a84de9c81a1" providerId="ADAL" clId="{5F423318-FE6B-4F6C-B14D-3D6A437782B8}" dt="2023-05-31T10:26:12.847" v="1052" actId="21"/>
        <pc:sldMkLst>
          <pc:docMk/>
          <pc:sldMk cId="3212166887" sldId="267"/>
        </pc:sldMkLst>
        <pc:spChg chg="add del mod">
          <ac:chgData name="JULIA DA SILVA BURQUE" userId="275e0b5a-30f4-4816-9826-4a84de9c81a1" providerId="ADAL" clId="{5F423318-FE6B-4F6C-B14D-3D6A437782B8}" dt="2023-05-30T12:46:17.036" v="1013" actId="21"/>
          <ac:spMkLst>
            <pc:docMk/>
            <pc:sldMk cId="3212166887" sldId="267"/>
            <ac:spMk id="5" creationId="{08AE1D96-5C26-4BAD-FE5F-0886CF95AA0F}"/>
          </ac:spMkLst>
        </pc:spChg>
        <pc:spChg chg="add del mod">
          <ac:chgData name="JULIA DA SILVA BURQUE" userId="275e0b5a-30f4-4816-9826-4a84de9c81a1" providerId="ADAL" clId="{5F423318-FE6B-4F6C-B14D-3D6A437782B8}" dt="2023-05-31T10:23:51.381" v="1034"/>
          <ac:spMkLst>
            <pc:docMk/>
            <pc:sldMk cId="3212166887" sldId="267"/>
            <ac:spMk id="5" creationId="{5DB4C5B6-AD46-5F2A-D12C-7CD116552183}"/>
          </ac:spMkLst>
        </pc:spChg>
        <pc:spChg chg="add del mod">
          <ac:chgData name="JULIA DA SILVA BURQUE" userId="275e0b5a-30f4-4816-9826-4a84de9c81a1" providerId="ADAL" clId="{5F423318-FE6B-4F6C-B14D-3D6A437782B8}" dt="2023-05-31T10:25:28.203" v="1045" actId="21"/>
          <ac:spMkLst>
            <pc:docMk/>
            <pc:sldMk cId="3212166887" sldId="267"/>
            <ac:spMk id="9" creationId="{964638B5-CFAF-F059-9E86-B65FAC672B41}"/>
          </ac:spMkLst>
        </pc:spChg>
        <pc:spChg chg="add mod">
          <ac:chgData name="JULIA DA SILVA BURQUE" userId="275e0b5a-30f4-4816-9826-4a84de9c81a1" providerId="ADAL" clId="{5F423318-FE6B-4F6C-B14D-3D6A437782B8}" dt="2023-05-31T10:26:12.847" v="1052" actId="21"/>
          <ac:spMkLst>
            <pc:docMk/>
            <pc:sldMk cId="3212166887" sldId="267"/>
            <ac:spMk id="15" creationId="{848028AE-BB45-04D7-E2F7-31799A7F96E3}"/>
          </ac:spMkLst>
        </pc:spChg>
        <pc:picChg chg="add del mod">
          <ac:chgData name="JULIA DA SILVA BURQUE" userId="275e0b5a-30f4-4816-9826-4a84de9c81a1" providerId="ADAL" clId="{5F423318-FE6B-4F6C-B14D-3D6A437782B8}" dt="2023-05-31T10:24:31.260" v="1035" actId="21"/>
          <ac:picMkLst>
            <pc:docMk/>
            <pc:sldMk cId="3212166887" sldId="267"/>
            <ac:picMk id="6" creationId="{CF2C37B7-7093-2B33-5F3B-9447B3CA49E1}"/>
          </ac:picMkLst>
        </pc:picChg>
        <pc:picChg chg="add del">
          <ac:chgData name="JULIA DA SILVA BURQUE" userId="275e0b5a-30f4-4816-9826-4a84de9c81a1" providerId="ADAL" clId="{5F423318-FE6B-4F6C-B14D-3D6A437782B8}" dt="2023-05-31T10:23:10.507" v="1028" actId="21"/>
          <ac:picMkLst>
            <pc:docMk/>
            <pc:sldMk cId="3212166887" sldId="267"/>
            <ac:picMk id="7" creationId="{1D40B4A7-FE1D-AA2B-D825-B311DDA182F4}"/>
          </ac:picMkLst>
        </pc:picChg>
        <pc:picChg chg="add mod">
          <ac:chgData name="JULIA DA SILVA BURQUE" userId="275e0b5a-30f4-4816-9826-4a84de9c81a1" providerId="ADAL" clId="{5F423318-FE6B-4F6C-B14D-3D6A437782B8}" dt="2023-05-31T10:25:12.319" v="1042"/>
          <ac:picMkLst>
            <pc:docMk/>
            <pc:sldMk cId="3212166887" sldId="267"/>
            <ac:picMk id="12" creationId="{0F7AB59D-91EB-459C-8316-B0F7CE21BB77}"/>
          </ac:picMkLst>
        </pc:picChg>
        <pc:picChg chg="add del mod">
          <ac:chgData name="JULIA DA SILVA BURQUE" userId="275e0b5a-30f4-4816-9826-4a84de9c81a1" providerId="ADAL" clId="{5F423318-FE6B-4F6C-B14D-3D6A437782B8}" dt="2023-05-31T10:26:12.847" v="1052" actId="21"/>
          <ac:picMkLst>
            <pc:docMk/>
            <pc:sldMk cId="3212166887" sldId="267"/>
            <ac:picMk id="13" creationId="{D2BA91E9-A019-560D-6085-304A4336453C}"/>
          </ac:picMkLst>
        </pc:picChg>
      </pc:sldChg>
    </pc:docChg>
  </pc:docChgLst>
  <pc:docChgLst>
    <pc:chgData name="THALYTA DAS NEVES FERREIRA" userId="3ba9763a-e691-4509-a591-aa50d8eed746" providerId="ADAL" clId="{0321B71F-E199-4769-99D2-5EEA0BA9406D}"/>
    <pc:docChg chg="undo custSel addSld delSld modSld sldOrd">
      <pc:chgData name="THALYTA DAS NEVES FERREIRA" userId="3ba9763a-e691-4509-a591-aa50d8eed746" providerId="ADAL" clId="{0321B71F-E199-4769-99D2-5EEA0BA9406D}" dt="2023-05-31T10:26:45.374" v="945" actId="478"/>
      <pc:docMkLst>
        <pc:docMk/>
      </pc:docMkLst>
      <pc:sldChg chg="modSp mod modTransition">
        <pc:chgData name="THALYTA DAS NEVES FERREIRA" userId="3ba9763a-e691-4509-a591-aa50d8eed746" providerId="ADAL" clId="{0321B71F-E199-4769-99D2-5EEA0BA9406D}" dt="2023-05-23T13:11:08.459" v="811"/>
        <pc:sldMkLst>
          <pc:docMk/>
          <pc:sldMk cId="937044605" sldId="256"/>
        </pc:sldMkLst>
        <pc:picChg chg="mod">
          <ac:chgData name="THALYTA DAS NEVES FERREIRA" userId="3ba9763a-e691-4509-a591-aa50d8eed746" providerId="ADAL" clId="{0321B71F-E199-4769-99D2-5EEA0BA9406D}" dt="2023-05-23T12:38:16.661" v="141" actId="1440"/>
          <ac:picMkLst>
            <pc:docMk/>
            <pc:sldMk cId="937044605" sldId="256"/>
            <ac:picMk id="5" creationId="{770A4F00-0C51-C42E-A410-B95BC3B2CD56}"/>
          </ac:picMkLst>
        </pc:picChg>
      </pc:sldChg>
      <pc:sldChg chg="modSp mod modTransition">
        <pc:chgData name="THALYTA DAS NEVES FERREIRA" userId="3ba9763a-e691-4509-a591-aa50d8eed746" providerId="ADAL" clId="{0321B71F-E199-4769-99D2-5EEA0BA9406D}" dt="2023-05-24T10:45:05.644" v="833" actId="113"/>
        <pc:sldMkLst>
          <pc:docMk/>
          <pc:sldMk cId="1164257972" sldId="257"/>
        </pc:sldMkLst>
        <pc:spChg chg="mod">
          <ac:chgData name="THALYTA DAS NEVES FERREIRA" userId="3ba9763a-e691-4509-a591-aa50d8eed746" providerId="ADAL" clId="{0321B71F-E199-4769-99D2-5EEA0BA9406D}" dt="2023-05-24T10:45:05.644" v="833" actId="113"/>
          <ac:spMkLst>
            <pc:docMk/>
            <pc:sldMk cId="1164257972" sldId="257"/>
            <ac:spMk id="2" creationId="{5BB0C0CA-C995-08CF-435A-692812BB0A58}"/>
          </ac:spMkLst>
        </pc:spChg>
      </pc:sldChg>
      <pc:sldChg chg="modSp mod modTransition">
        <pc:chgData name="THALYTA DAS NEVES FERREIRA" userId="3ba9763a-e691-4509-a591-aa50d8eed746" providerId="ADAL" clId="{0321B71F-E199-4769-99D2-5EEA0BA9406D}" dt="2023-05-26T13:47:27.490" v="838" actId="123"/>
        <pc:sldMkLst>
          <pc:docMk/>
          <pc:sldMk cId="3753233749" sldId="258"/>
        </pc:sldMkLst>
        <pc:spChg chg="mod">
          <ac:chgData name="THALYTA DAS NEVES FERREIRA" userId="3ba9763a-e691-4509-a591-aa50d8eed746" providerId="ADAL" clId="{0321B71F-E199-4769-99D2-5EEA0BA9406D}" dt="2023-05-24T10:45:20.457" v="834" actId="113"/>
          <ac:spMkLst>
            <pc:docMk/>
            <pc:sldMk cId="3753233749" sldId="258"/>
            <ac:spMk id="91" creationId="{49C45D2C-F8AF-C92E-98AE-8F0546AB2A53}"/>
          </ac:spMkLst>
        </pc:spChg>
        <pc:spChg chg="mod">
          <ac:chgData name="THALYTA DAS NEVES FERREIRA" userId="3ba9763a-e691-4509-a591-aa50d8eed746" providerId="ADAL" clId="{0321B71F-E199-4769-99D2-5EEA0BA9406D}" dt="2023-05-26T13:47:27.490" v="838" actId="123"/>
          <ac:spMkLst>
            <pc:docMk/>
            <pc:sldMk cId="3753233749" sldId="258"/>
            <ac:spMk id="92" creationId="{A6855E6E-0EEA-E4E3-AF1D-7B4EC3DF8A7B}"/>
          </ac:spMkLst>
        </pc:spChg>
        <pc:picChg chg="mod">
          <ac:chgData name="THALYTA DAS NEVES FERREIRA" userId="3ba9763a-e691-4509-a591-aa50d8eed746" providerId="ADAL" clId="{0321B71F-E199-4769-99D2-5EEA0BA9406D}" dt="2023-05-23T12:29:01.323" v="1" actId="1362"/>
          <ac:picMkLst>
            <pc:docMk/>
            <pc:sldMk cId="3753233749" sldId="258"/>
            <ac:picMk id="4" creationId="{159A14B1-0659-EE3E-B0AB-08766BBAB675}"/>
          </ac:picMkLst>
        </pc:picChg>
      </pc:sldChg>
      <pc:sldChg chg="addSp delSp modSp new mod modTransition setBg">
        <pc:chgData name="THALYTA DAS NEVES FERREIRA" userId="3ba9763a-e691-4509-a591-aa50d8eed746" providerId="ADAL" clId="{0321B71F-E199-4769-99D2-5EEA0BA9406D}" dt="2023-05-31T10:21:02.920" v="922" actId="1076"/>
        <pc:sldMkLst>
          <pc:docMk/>
          <pc:sldMk cId="2325476857" sldId="259"/>
        </pc:sldMkLst>
        <pc:spChg chg="mod ord">
          <ac:chgData name="THALYTA DAS NEVES FERREIRA" userId="3ba9763a-e691-4509-a591-aa50d8eed746" providerId="ADAL" clId="{0321B71F-E199-4769-99D2-5EEA0BA9406D}" dt="2023-05-23T12:42:35.848" v="156" actId="255"/>
          <ac:spMkLst>
            <pc:docMk/>
            <pc:sldMk cId="2325476857" sldId="259"/>
            <ac:spMk id="2" creationId="{7C2EADBB-A5F9-C925-6FF6-6D47F02B8D57}"/>
          </ac:spMkLst>
        </pc:spChg>
        <pc:spChg chg="del">
          <ac:chgData name="THALYTA DAS NEVES FERREIRA" userId="3ba9763a-e691-4509-a591-aa50d8eed746" providerId="ADAL" clId="{0321B71F-E199-4769-99D2-5EEA0BA9406D}" dt="2023-05-23T12:30:45.862" v="10" actId="931"/>
          <ac:spMkLst>
            <pc:docMk/>
            <pc:sldMk cId="2325476857" sldId="259"/>
            <ac:spMk id="3" creationId="{0A47F02A-6F37-1F2E-4ABC-1EA01B8E6FFC}"/>
          </ac:spMkLst>
        </pc:spChg>
        <pc:spChg chg="mod">
          <ac:chgData name="THALYTA DAS NEVES FERREIRA" userId="3ba9763a-e691-4509-a591-aa50d8eed746" providerId="ADAL" clId="{0321B71F-E199-4769-99D2-5EEA0BA9406D}" dt="2023-05-26T13:47:34.907" v="839" actId="123"/>
          <ac:spMkLst>
            <pc:docMk/>
            <pc:sldMk cId="2325476857" sldId="259"/>
            <ac:spMk id="4" creationId="{B9937F15-B510-65E4-81A1-2558018F0E4D}"/>
          </ac:spMkLst>
        </pc:spChg>
        <pc:spChg chg="add del">
          <ac:chgData name="THALYTA DAS NEVES FERREIRA" userId="3ba9763a-e691-4509-a591-aa50d8eed746" providerId="ADAL" clId="{0321B71F-E199-4769-99D2-5EEA0BA9406D}" dt="2023-05-23T12:30:59.901" v="14" actId="26606"/>
          <ac:spMkLst>
            <pc:docMk/>
            <pc:sldMk cId="2325476857" sldId="259"/>
            <ac:spMk id="11" creationId="{C4285719-470E-454C-AF62-8323075F1F5B}"/>
          </ac:spMkLst>
        </pc:spChg>
        <pc:spChg chg="add del">
          <ac:chgData name="THALYTA DAS NEVES FERREIRA" userId="3ba9763a-e691-4509-a591-aa50d8eed746" providerId="ADAL" clId="{0321B71F-E199-4769-99D2-5EEA0BA9406D}" dt="2023-05-23T12:30:59.901" v="14" actId="26606"/>
          <ac:spMkLst>
            <pc:docMk/>
            <pc:sldMk cId="2325476857" sldId="259"/>
            <ac:spMk id="13" creationId="{CD9FE4EF-C4D8-49A0-B2FF-81D8DB7D8A24}"/>
          </ac:spMkLst>
        </pc:spChg>
        <pc:spChg chg="add del">
          <ac:chgData name="THALYTA DAS NEVES FERREIRA" userId="3ba9763a-e691-4509-a591-aa50d8eed746" providerId="ADAL" clId="{0321B71F-E199-4769-99D2-5EEA0BA9406D}" dt="2023-05-23T12:30:59.901" v="14" actId="26606"/>
          <ac:spMkLst>
            <pc:docMk/>
            <pc:sldMk cId="2325476857" sldId="259"/>
            <ac:spMk id="15" creationId="{4300840D-0A0B-4512-BACA-B439D5B9C57C}"/>
          </ac:spMkLst>
        </pc:spChg>
        <pc:spChg chg="add del">
          <ac:chgData name="THALYTA DAS NEVES FERREIRA" userId="3ba9763a-e691-4509-a591-aa50d8eed746" providerId="ADAL" clId="{0321B71F-E199-4769-99D2-5EEA0BA9406D}" dt="2023-05-23T12:30:59.901" v="14" actId="26606"/>
          <ac:spMkLst>
            <pc:docMk/>
            <pc:sldMk cId="2325476857" sldId="259"/>
            <ac:spMk id="17" creationId="{D2B78728-A580-49A7-84F9-6EF6F583ADE0}"/>
          </ac:spMkLst>
        </pc:spChg>
        <pc:spChg chg="add del">
          <ac:chgData name="THALYTA DAS NEVES FERREIRA" userId="3ba9763a-e691-4509-a591-aa50d8eed746" providerId="ADAL" clId="{0321B71F-E199-4769-99D2-5EEA0BA9406D}" dt="2023-05-23T12:30:59.901" v="14" actId="26606"/>
          <ac:spMkLst>
            <pc:docMk/>
            <pc:sldMk cId="2325476857" sldId="259"/>
            <ac:spMk id="19" creationId="{38FAA1A1-D861-433F-88FA-1E9D6FD31D11}"/>
          </ac:spMkLst>
        </pc:spChg>
        <pc:spChg chg="add del">
          <ac:chgData name="THALYTA DAS NEVES FERREIRA" userId="3ba9763a-e691-4509-a591-aa50d8eed746" providerId="ADAL" clId="{0321B71F-E199-4769-99D2-5EEA0BA9406D}" dt="2023-05-23T12:30:59.901" v="14" actId="26606"/>
          <ac:spMkLst>
            <pc:docMk/>
            <pc:sldMk cId="2325476857" sldId="259"/>
            <ac:spMk id="21" creationId="{8D71EDA1-87BF-4D5D-AB79-F346FD19278A}"/>
          </ac:spMkLst>
        </pc:spChg>
        <pc:spChg chg="add del">
          <ac:chgData name="THALYTA DAS NEVES FERREIRA" userId="3ba9763a-e691-4509-a591-aa50d8eed746" providerId="ADAL" clId="{0321B71F-E199-4769-99D2-5EEA0BA9406D}" dt="2023-05-23T12:32:07.009" v="22" actId="26606"/>
          <ac:spMkLst>
            <pc:docMk/>
            <pc:sldMk cId="2325476857" sldId="259"/>
            <ac:spMk id="23" creationId="{7B831B6F-405A-4B47-B9BB-5CA88F285844}"/>
          </ac:spMkLst>
        </pc:spChg>
        <pc:spChg chg="add del">
          <ac:chgData name="THALYTA DAS NEVES FERREIRA" userId="3ba9763a-e691-4509-a591-aa50d8eed746" providerId="ADAL" clId="{0321B71F-E199-4769-99D2-5EEA0BA9406D}" dt="2023-05-23T12:32:07.009" v="22" actId="26606"/>
          <ac:spMkLst>
            <pc:docMk/>
            <pc:sldMk cId="2325476857" sldId="259"/>
            <ac:spMk id="24" creationId="{15109354-9C5D-4F8C-B0E6-D1043C7BF20A}"/>
          </ac:spMkLst>
        </pc:spChg>
        <pc:spChg chg="add del">
          <ac:chgData name="THALYTA DAS NEVES FERREIRA" userId="3ba9763a-e691-4509-a591-aa50d8eed746" providerId="ADAL" clId="{0321B71F-E199-4769-99D2-5EEA0BA9406D}" dt="2023-05-23T12:32:07.009" v="22" actId="26606"/>
          <ac:spMkLst>
            <pc:docMk/>
            <pc:sldMk cId="2325476857" sldId="259"/>
            <ac:spMk id="25" creationId="{49B530FE-A87D-41A0-A920-ADC6539EAA44}"/>
          </ac:spMkLst>
        </pc:spChg>
        <pc:spChg chg="add del">
          <ac:chgData name="THALYTA DAS NEVES FERREIRA" userId="3ba9763a-e691-4509-a591-aa50d8eed746" providerId="ADAL" clId="{0321B71F-E199-4769-99D2-5EEA0BA9406D}" dt="2023-05-23T12:32:05.256" v="19" actId="26606"/>
          <ac:spMkLst>
            <pc:docMk/>
            <pc:sldMk cId="2325476857" sldId="259"/>
            <ac:spMk id="30" creationId="{C6FC42E6-6C25-4922-95D2-B97B1E123559}"/>
          </ac:spMkLst>
        </pc:spChg>
        <pc:spChg chg="add del">
          <ac:chgData name="THALYTA DAS NEVES FERREIRA" userId="3ba9763a-e691-4509-a591-aa50d8eed746" providerId="ADAL" clId="{0321B71F-E199-4769-99D2-5EEA0BA9406D}" dt="2023-05-23T12:32:05.256" v="19" actId="26606"/>
          <ac:spMkLst>
            <pc:docMk/>
            <pc:sldMk cId="2325476857" sldId="259"/>
            <ac:spMk id="32" creationId="{0295F874-A8A5-4A14-8CFC-828968DE64C4}"/>
          </ac:spMkLst>
        </pc:spChg>
        <pc:spChg chg="add del">
          <ac:chgData name="THALYTA DAS NEVES FERREIRA" userId="3ba9763a-e691-4509-a591-aa50d8eed746" providerId="ADAL" clId="{0321B71F-E199-4769-99D2-5EEA0BA9406D}" dt="2023-05-23T12:32:07.001" v="21" actId="26606"/>
          <ac:spMkLst>
            <pc:docMk/>
            <pc:sldMk cId="2325476857" sldId="259"/>
            <ac:spMk id="34" creationId="{3C54F4CE-85F0-46ED-80DA-9518C9251AD1}"/>
          </ac:spMkLst>
        </pc:spChg>
        <pc:spChg chg="add del">
          <ac:chgData name="THALYTA DAS NEVES FERREIRA" userId="3ba9763a-e691-4509-a591-aa50d8eed746" providerId="ADAL" clId="{0321B71F-E199-4769-99D2-5EEA0BA9406D}" dt="2023-05-23T12:32:07.001" v="21" actId="26606"/>
          <ac:spMkLst>
            <pc:docMk/>
            <pc:sldMk cId="2325476857" sldId="259"/>
            <ac:spMk id="35" creationId="{F778EC6E-B783-44A8-9FF7-FEF1EE6DC000}"/>
          </ac:spMkLst>
        </pc:spChg>
        <pc:spChg chg="add">
          <ac:chgData name="THALYTA DAS NEVES FERREIRA" userId="3ba9763a-e691-4509-a591-aa50d8eed746" providerId="ADAL" clId="{0321B71F-E199-4769-99D2-5EEA0BA9406D}" dt="2023-05-23T12:32:07.009" v="22" actId="26606"/>
          <ac:spMkLst>
            <pc:docMk/>
            <pc:sldMk cId="2325476857" sldId="259"/>
            <ac:spMk id="37" creationId="{5AA03EDC-7067-4DFF-B672-541D016AAAB8}"/>
          </ac:spMkLst>
        </pc:spChg>
        <pc:spChg chg="add">
          <ac:chgData name="THALYTA DAS NEVES FERREIRA" userId="3ba9763a-e691-4509-a591-aa50d8eed746" providerId="ADAL" clId="{0321B71F-E199-4769-99D2-5EEA0BA9406D}" dt="2023-05-23T12:32:07.009" v="22" actId="26606"/>
          <ac:spMkLst>
            <pc:docMk/>
            <pc:sldMk cId="2325476857" sldId="259"/>
            <ac:spMk id="38" creationId="{0EBF3E39-B0BE-496A-8604-9007470FFA3A}"/>
          </ac:spMkLst>
        </pc:spChg>
        <pc:picChg chg="add mod ord">
          <ac:chgData name="THALYTA DAS NEVES FERREIRA" userId="3ba9763a-e691-4509-a591-aa50d8eed746" providerId="ADAL" clId="{0321B71F-E199-4769-99D2-5EEA0BA9406D}" dt="2023-05-31T10:21:02.920" v="922" actId="1076"/>
          <ac:picMkLst>
            <pc:docMk/>
            <pc:sldMk cId="2325476857" sldId="259"/>
            <ac:picMk id="6" creationId="{F194C909-9061-6EA6-5A71-E5D0CB0E72CD}"/>
          </ac:picMkLst>
        </pc:picChg>
        <pc:picChg chg="add mod">
          <ac:chgData name="THALYTA DAS NEVES FERREIRA" userId="3ba9763a-e691-4509-a591-aa50d8eed746" providerId="ADAL" clId="{0321B71F-E199-4769-99D2-5EEA0BA9406D}" dt="2023-05-23T12:41:33.197" v="154" actId="1076"/>
          <ac:picMkLst>
            <pc:docMk/>
            <pc:sldMk cId="2325476857" sldId="259"/>
            <ac:picMk id="8" creationId="{718AB113-E68F-46F8-1B70-98B147530668}"/>
          </ac:picMkLst>
        </pc:picChg>
      </pc:sldChg>
      <pc:sldChg chg="new del">
        <pc:chgData name="THALYTA DAS NEVES FERREIRA" userId="3ba9763a-e691-4509-a591-aa50d8eed746" providerId="ADAL" clId="{0321B71F-E199-4769-99D2-5EEA0BA9406D}" dt="2023-05-23T12:32:21.265" v="23" actId="47"/>
        <pc:sldMkLst>
          <pc:docMk/>
          <pc:sldMk cId="135821869" sldId="260"/>
        </pc:sldMkLst>
      </pc:sldChg>
      <pc:sldChg chg="addSp delSp modSp add mod modTransition">
        <pc:chgData name="THALYTA DAS NEVES FERREIRA" userId="3ba9763a-e691-4509-a591-aa50d8eed746" providerId="ADAL" clId="{0321B71F-E199-4769-99D2-5EEA0BA9406D}" dt="2023-05-31T10:13:38.069" v="909" actId="962"/>
        <pc:sldMkLst>
          <pc:docMk/>
          <pc:sldMk cId="4062105678" sldId="260"/>
        </pc:sldMkLst>
        <pc:spChg chg="mod">
          <ac:chgData name="THALYTA DAS NEVES FERREIRA" userId="3ba9763a-e691-4509-a591-aa50d8eed746" providerId="ADAL" clId="{0321B71F-E199-4769-99D2-5EEA0BA9406D}" dt="2023-05-24T10:44:21.757" v="829" actId="207"/>
          <ac:spMkLst>
            <pc:docMk/>
            <pc:sldMk cId="4062105678" sldId="260"/>
            <ac:spMk id="2" creationId="{7C2EADBB-A5F9-C925-6FF6-6D47F02B8D57}"/>
          </ac:spMkLst>
        </pc:spChg>
        <pc:spChg chg="mod">
          <ac:chgData name="THALYTA DAS NEVES FERREIRA" userId="3ba9763a-e691-4509-a591-aa50d8eed746" providerId="ADAL" clId="{0321B71F-E199-4769-99D2-5EEA0BA9406D}" dt="2023-05-26T13:47:45.812" v="840" actId="123"/>
          <ac:spMkLst>
            <pc:docMk/>
            <pc:sldMk cId="4062105678" sldId="260"/>
            <ac:spMk id="4" creationId="{B9937F15-B510-65E4-81A1-2558018F0E4D}"/>
          </ac:spMkLst>
        </pc:spChg>
        <pc:spChg chg="add del mod">
          <ac:chgData name="THALYTA DAS NEVES FERREIRA" userId="3ba9763a-e691-4509-a591-aa50d8eed746" providerId="ADAL" clId="{0321B71F-E199-4769-99D2-5EEA0BA9406D}" dt="2023-05-26T15:08:04.134" v="900" actId="931"/>
          <ac:spMkLst>
            <pc:docMk/>
            <pc:sldMk cId="4062105678" sldId="260"/>
            <ac:spMk id="5" creationId="{A024F97D-4E0A-13DB-0AF0-E75763A5177B}"/>
          </ac:spMkLst>
        </pc:spChg>
        <pc:spChg chg="add del mod">
          <ac:chgData name="THALYTA DAS NEVES FERREIRA" userId="3ba9763a-e691-4509-a591-aa50d8eed746" providerId="ADAL" clId="{0321B71F-E199-4769-99D2-5EEA0BA9406D}" dt="2023-05-23T12:32:39.762" v="26" actId="931"/>
          <ac:spMkLst>
            <pc:docMk/>
            <pc:sldMk cId="4062105678" sldId="260"/>
            <ac:spMk id="5" creationId="{C101CDEA-B4A2-92D3-997A-C91994ACA2FB}"/>
          </ac:spMkLst>
        </pc:spChg>
        <pc:picChg chg="add mod">
          <ac:chgData name="THALYTA DAS NEVES FERREIRA" userId="3ba9763a-e691-4509-a591-aa50d8eed746" providerId="ADAL" clId="{0321B71F-E199-4769-99D2-5EEA0BA9406D}" dt="2023-05-31T10:13:38.069" v="909" actId="962"/>
          <ac:picMkLst>
            <pc:docMk/>
            <pc:sldMk cId="4062105678" sldId="260"/>
            <ac:picMk id="5" creationId="{353083B1-805E-75A4-C0AC-8C05A7DFED6C}"/>
          </ac:picMkLst>
        </pc:picChg>
        <pc:picChg chg="del">
          <ac:chgData name="THALYTA DAS NEVES FERREIRA" userId="3ba9763a-e691-4509-a591-aa50d8eed746" providerId="ADAL" clId="{0321B71F-E199-4769-99D2-5EEA0BA9406D}" dt="2023-05-23T12:32:35.911" v="25" actId="478"/>
          <ac:picMkLst>
            <pc:docMk/>
            <pc:sldMk cId="4062105678" sldId="260"/>
            <ac:picMk id="6" creationId="{F194C909-9061-6EA6-5A71-E5D0CB0E72CD}"/>
          </ac:picMkLst>
        </pc:picChg>
        <pc:picChg chg="add mod">
          <ac:chgData name="THALYTA DAS NEVES FERREIRA" userId="3ba9763a-e691-4509-a591-aa50d8eed746" providerId="ADAL" clId="{0321B71F-E199-4769-99D2-5EEA0BA9406D}" dt="2023-05-26T15:08:10.600" v="904" actId="1076"/>
          <ac:picMkLst>
            <pc:docMk/>
            <pc:sldMk cId="4062105678" sldId="260"/>
            <ac:picMk id="7" creationId="{8BC30AB5-4052-E436-541C-2EE3F1B630DF}"/>
          </ac:picMkLst>
        </pc:picChg>
        <pc:picChg chg="add del mod">
          <ac:chgData name="THALYTA DAS NEVES FERREIRA" userId="3ba9763a-e691-4509-a591-aa50d8eed746" providerId="ADAL" clId="{0321B71F-E199-4769-99D2-5EEA0BA9406D}" dt="2023-05-26T15:07:59.251" v="899" actId="478"/>
          <ac:picMkLst>
            <pc:docMk/>
            <pc:sldMk cId="4062105678" sldId="260"/>
            <ac:picMk id="8" creationId="{999DF335-1DF5-BDEB-31AD-13B27843D623}"/>
          </ac:picMkLst>
        </pc:picChg>
        <pc:picChg chg="del">
          <ac:chgData name="THALYTA DAS NEVES FERREIRA" userId="3ba9763a-e691-4509-a591-aa50d8eed746" providerId="ADAL" clId="{0321B71F-E199-4769-99D2-5EEA0BA9406D}" dt="2023-05-31T10:13:13.978" v="905" actId="478"/>
          <ac:picMkLst>
            <pc:docMk/>
            <pc:sldMk cId="4062105678" sldId="260"/>
            <ac:picMk id="11" creationId="{7C5EFB0A-8196-FCE2-F5AF-6EA89F8BDDF4}"/>
          </ac:picMkLst>
        </pc:picChg>
      </pc:sldChg>
      <pc:sldChg chg="addSp delSp modSp add mod modTransition">
        <pc:chgData name="THALYTA DAS NEVES FERREIRA" userId="3ba9763a-e691-4509-a591-aa50d8eed746" providerId="ADAL" clId="{0321B71F-E199-4769-99D2-5EEA0BA9406D}" dt="2023-05-26T14:38:38.089" v="897" actId="1076"/>
        <pc:sldMkLst>
          <pc:docMk/>
          <pc:sldMk cId="2466660546" sldId="261"/>
        </pc:sldMkLst>
        <pc:spChg chg="mod">
          <ac:chgData name="THALYTA DAS NEVES FERREIRA" userId="3ba9763a-e691-4509-a591-aa50d8eed746" providerId="ADAL" clId="{0321B71F-E199-4769-99D2-5EEA0BA9406D}" dt="2023-05-24T10:44:14.658" v="828" actId="207"/>
          <ac:spMkLst>
            <pc:docMk/>
            <pc:sldMk cId="2466660546" sldId="261"/>
            <ac:spMk id="2" creationId="{7C2EADBB-A5F9-C925-6FF6-6D47F02B8D57}"/>
          </ac:spMkLst>
        </pc:spChg>
        <pc:spChg chg="mod">
          <ac:chgData name="THALYTA DAS NEVES FERREIRA" userId="3ba9763a-e691-4509-a591-aa50d8eed746" providerId="ADAL" clId="{0321B71F-E199-4769-99D2-5EEA0BA9406D}" dt="2023-05-26T13:48:09.416" v="842" actId="255"/>
          <ac:spMkLst>
            <pc:docMk/>
            <pc:sldMk cId="2466660546" sldId="261"/>
            <ac:spMk id="4" creationId="{B9937F15-B510-65E4-81A1-2558018F0E4D}"/>
          </ac:spMkLst>
        </pc:spChg>
        <pc:spChg chg="add del mod">
          <ac:chgData name="THALYTA DAS NEVES FERREIRA" userId="3ba9763a-e691-4509-a591-aa50d8eed746" providerId="ADAL" clId="{0321B71F-E199-4769-99D2-5EEA0BA9406D}" dt="2023-05-26T14:38:34.522" v="894" actId="931"/>
          <ac:spMkLst>
            <pc:docMk/>
            <pc:sldMk cId="2466660546" sldId="261"/>
            <ac:spMk id="5" creationId="{B94AEEA6-CE38-FFBF-6DEC-6F63C9718D19}"/>
          </ac:spMkLst>
        </pc:spChg>
        <pc:spChg chg="add del mod">
          <ac:chgData name="THALYTA DAS NEVES FERREIRA" userId="3ba9763a-e691-4509-a591-aa50d8eed746" providerId="ADAL" clId="{0321B71F-E199-4769-99D2-5EEA0BA9406D}" dt="2023-05-23T12:34:41.662" v="51" actId="931"/>
          <ac:spMkLst>
            <pc:docMk/>
            <pc:sldMk cId="2466660546" sldId="261"/>
            <ac:spMk id="5" creationId="{BAAB2762-61E1-EEFC-8904-8D32801A2C4B}"/>
          </ac:spMkLst>
        </pc:spChg>
        <pc:picChg chg="add del mod">
          <ac:chgData name="THALYTA DAS NEVES FERREIRA" userId="3ba9763a-e691-4509-a591-aa50d8eed746" providerId="ADAL" clId="{0321B71F-E199-4769-99D2-5EEA0BA9406D}" dt="2023-05-26T14:38:29.627" v="893" actId="478"/>
          <ac:picMkLst>
            <pc:docMk/>
            <pc:sldMk cId="2466660546" sldId="261"/>
            <ac:picMk id="7" creationId="{989F7F97-E1D9-5B2A-DE28-BF103F30E99B}"/>
          </ac:picMkLst>
        </pc:picChg>
        <pc:picChg chg="add mod">
          <ac:chgData name="THALYTA DAS NEVES FERREIRA" userId="3ba9763a-e691-4509-a591-aa50d8eed746" providerId="ADAL" clId="{0321B71F-E199-4769-99D2-5EEA0BA9406D}" dt="2023-05-26T14:38:38.089" v="897" actId="1076"/>
          <ac:picMkLst>
            <pc:docMk/>
            <pc:sldMk cId="2466660546" sldId="261"/>
            <ac:picMk id="8" creationId="{56016E98-62F8-64A1-FE47-5BF8C13DC603}"/>
          </ac:picMkLst>
        </pc:picChg>
        <pc:picChg chg="del">
          <ac:chgData name="THALYTA DAS NEVES FERREIRA" userId="3ba9763a-e691-4509-a591-aa50d8eed746" providerId="ADAL" clId="{0321B71F-E199-4769-99D2-5EEA0BA9406D}" dt="2023-05-23T12:34:34.092" v="50" actId="478"/>
          <ac:picMkLst>
            <pc:docMk/>
            <pc:sldMk cId="2466660546" sldId="261"/>
            <ac:picMk id="8" creationId="{999DF335-1DF5-BDEB-31AD-13B27843D623}"/>
          </ac:picMkLst>
        </pc:picChg>
      </pc:sldChg>
      <pc:sldChg chg="addSp delSp modSp add mod modTransition">
        <pc:chgData name="THALYTA DAS NEVES FERREIRA" userId="3ba9763a-e691-4509-a591-aa50d8eed746" providerId="ADAL" clId="{0321B71F-E199-4769-99D2-5EEA0BA9406D}" dt="2023-05-31T10:20:26.844" v="918" actId="1076"/>
        <pc:sldMkLst>
          <pc:docMk/>
          <pc:sldMk cId="2768808273" sldId="262"/>
        </pc:sldMkLst>
        <pc:spChg chg="mod">
          <ac:chgData name="THALYTA DAS NEVES FERREIRA" userId="3ba9763a-e691-4509-a591-aa50d8eed746" providerId="ADAL" clId="{0321B71F-E199-4769-99D2-5EEA0BA9406D}" dt="2023-05-23T12:43:21.301" v="162" actId="255"/>
          <ac:spMkLst>
            <pc:docMk/>
            <pc:sldMk cId="2768808273" sldId="262"/>
            <ac:spMk id="2" creationId="{7C2EADBB-A5F9-C925-6FF6-6D47F02B8D57}"/>
          </ac:spMkLst>
        </pc:spChg>
        <pc:spChg chg="mod">
          <ac:chgData name="THALYTA DAS NEVES FERREIRA" userId="3ba9763a-e691-4509-a591-aa50d8eed746" providerId="ADAL" clId="{0321B71F-E199-4769-99D2-5EEA0BA9406D}" dt="2023-05-23T12:59:08.694" v="627" actId="255"/>
          <ac:spMkLst>
            <pc:docMk/>
            <pc:sldMk cId="2768808273" sldId="262"/>
            <ac:spMk id="4" creationId="{B9937F15-B510-65E4-81A1-2558018F0E4D}"/>
          </ac:spMkLst>
        </pc:spChg>
        <pc:spChg chg="add del mod">
          <ac:chgData name="THALYTA DAS NEVES FERREIRA" userId="3ba9763a-e691-4509-a591-aa50d8eed746" providerId="ADAL" clId="{0321B71F-E199-4769-99D2-5EEA0BA9406D}" dt="2023-05-23T12:36:00.452" v="83" actId="931"/>
          <ac:spMkLst>
            <pc:docMk/>
            <pc:sldMk cId="2768808273" sldId="262"/>
            <ac:spMk id="5" creationId="{B9512A12-D46C-B8FB-A642-65972BDC8366}"/>
          </ac:spMkLst>
        </pc:spChg>
        <pc:picChg chg="del">
          <ac:chgData name="THALYTA DAS NEVES FERREIRA" userId="3ba9763a-e691-4509-a591-aa50d8eed746" providerId="ADAL" clId="{0321B71F-E199-4769-99D2-5EEA0BA9406D}" dt="2023-05-23T12:35:53.977" v="82" actId="478"/>
          <ac:picMkLst>
            <pc:docMk/>
            <pc:sldMk cId="2768808273" sldId="262"/>
            <ac:picMk id="7" creationId="{989F7F97-E1D9-5B2A-DE28-BF103F30E99B}"/>
          </ac:picMkLst>
        </pc:picChg>
        <pc:picChg chg="add mod">
          <ac:chgData name="THALYTA DAS NEVES FERREIRA" userId="3ba9763a-e691-4509-a591-aa50d8eed746" providerId="ADAL" clId="{0321B71F-E199-4769-99D2-5EEA0BA9406D}" dt="2023-05-31T10:20:26.844" v="918" actId="1076"/>
          <ac:picMkLst>
            <pc:docMk/>
            <pc:sldMk cId="2768808273" sldId="262"/>
            <ac:picMk id="8" creationId="{67B55C77-84AB-87DD-FB3E-637FFDCDA722}"/>
          </ac:picMkLst>
        </pc:picChg>
      </pc:sldChg>
      <pc:sldChg chg="addSp delSp modSp add mod modTransition">
        <pc:chgData name="THALYTA DAS NEVES FERREIRA" userId="3ba9763a-e691-4509-a591-aa50d8eed746" providerId="ADAL" clId="{0321B71F-E199-4769-99D2-5EEA0BA9406D}" dt="2023-05-31T10:20:23.075" v="916" actId="1076"/>
        <pc:sldMkLst>
          <pc:docMk/>
          <pc:sldMk cId="2734312633" sldId="263"/>
        </pc:sldMkLst>
        <pc:spChg chg="mod">
          <ac:chgData name="THALYTA DAS NEVES FERREIRA" userId="3ba9763a-e691-4509-a591-aa50d8eed746" providerId="ADAL" clId="{0321B71F-E199-4769-99D2-5EEA0BA9406D}" dt="2023-05-23T12:43:34.359" v="164" actId="255"/>
          <ac:spMkLst>
            <pc:docMk/>
            <pc:sldMk cId="2734312633" sldId="263"/>
            <ac:spMk id="2" creationId="{7C2EADBB-A5F9-C925-6FF6-6D47F02B8D57}"/>
          </ac:spMkLst>
        </pc:spChg>
        <pc:spChg chg="add del mod">
          <ac:chgData name="THALYTA DAS NEVES FERREIRA" userId="3ba9763a-e691-4509-a591-aa50d8eed746" providerId="ADAL" clId="{0321B71F-E199-4769-99D2-5EEA0BA9406D}" dt="2023-05-23T12:37:20.027" v="113" actId="931"/>
          <ac:spMkLst>
            <pc:docMk/>
            <pc:sldMk cId="2734312633" sldId="263"/>
            <ac:spMk id="5" creationId="{86FB0331-F2A1-287A-A9CF-B25E534D0A23}"/>
          </ac:spMkLst>
        </pc:spChg>
        <pc:picChg chg="add mod">
          <ac:chgData name="THALYTA DAS NEVES FERREIRA" userId="3ba9763a-e691-4509-a591-aa50d8eed746" providerId="ADAL" clId="{0321B71F-E199-4769-99D2-5EEA0BA9406D}" dt="2023-05-31T10:20:23.075" v="916" actId="1076"/>
          <ac:picMkLst>
            <pc:docMk/>
            <pc:sldMk cId="2734312633" sldId="263"/>
            <ac:picMk id="7" creationId="{3213CE91-55B1-9BEE-945C-502A79EE08FD}"/>
          </ac:picMkLst>
        </pc:picChg>
        <pc:picChg chg="del">
          <ac:chgData name="THALYTA DAS NEVES FERREIRA" userId="3ba9763a-e691-4509-a591-aa50d8eed746" providerId="ADAL" clId="{0321B71F-E199-4769-99D2-5EEA0BA9406D}" dt="2023-05-23T12:37:10.410" v="112" actId="478"/>
          <ac:picMkLst>
            <pc:docMk/>
            <pc:sldMk cId="2734312633" sldId="263"/>
            <ac:picMk id="8" creationId="{67B55C77-84AB-87DD-FB3E-637FFDCDA722}"/>
          </ac:picMkLst>
        </pc:picChg>
      </pc:sldChg>
      <pc:sldChg chg="addSp delSp modSp new mod modTransition setBg">
        <pc:chgData name="THALYTA DAS NEVES FERREIRA" userId="3ba9763a-e691-4509-a591-aa50d8eed746" providerId="ADAL" clId="{0321B71F-E199-4769-99D2-5EEA0BA9406D}" dt="2023-05-31T10:26:16.142" v="944" actId="1076"/>
        <pc:sldMkLst>
          <pc:docMk/>
          <pc:sldMk cId="1249476078" sldId="264"/>
        </pc:sldMkLst>
        <pc:spChg chg="mod">
          <ac:chgData name="THALYTA DAS NEVES FERREIRA" userId="3ba9763a-e691-4509-a591-aa50d8eed746" providerId="ADAL" clId="{0321B71F-E199-4769-99D2-5EEA0BA9406D}" dt="2023-05-24T10:43:51.257" v="827" actId="207"/>
          <ac:spMkLst>
            <pc:docMk/>
            <pc:sldMk cId="1249476078" sldId="264"/>
            <ac:spMk id="2" creationId="{9B2BDE7D-0DE0-8CAD-6A94-A650F54BEBCE}"/>
          </ac:spMkLst>
        </pc:spChg>
        <pc:spChg chg="del">
          <ac:chgData name="THALYTA DAS NEVES FERREIRA" userId="3ba9763a-e691-4509-a591-aa50d8eed746" providerId="ADAL" clId="{0321B71F-E199-4769-99D2-5EEA0BA9406D}" dt="2023-05-23T13:04:02.978" v="773" actId="931"/>
          <ac:spMkLst>
            <pc:docMk/>
            <pc:sldMk cId="1249476078" sldId="264"/>
            <ac:spMk id="3" creationId="{77B9BCF8-F941-ACF8-263B-911EDE188EBF}"/>
          </ac:spMkLst>
        </pc:spChg>
        <pc:spChg chg="mod">
          <ac:chgData name="THALYTA DAS NEVES FERREIRA" userId="3ba9763a-e691-4509-a591-aa50d8eed746" providerId="ADAL" clId="{0321B71F-E199-4769-99D2-5EEA0BA9406D}" dt="2023-05-23T13:06:01.298" v="791" actId="1076"/>
          <ac:spMkLst>
            <pc:docMk/>
            <pc:sldMk cId="1249476078" sldId="264"/>
            <ac:spMk id="4" creationId="{AAE3E64E-943C-113D-4BE5-AB12EE97C3F3}"/>
          </ac:spMkLst>
        </pc:spChg>
        <pc:spChg chg="add del mod">
          <ac:chgData name="THALYTA DAS NEVES FERREIRA" userId="3ba9763a-e691-4509-a591-aa50d8eed746" providerId="ADAL" clId="{0321B71F-E199-4769-99D2-5EEA0BA9406D}" dt="2023-05-31T10:21:15.604" v="925" actId="478"/>
          <ac:spMkLst>
            <pc:docMk/>
            <pc:sldMk cId="1249476078" sldId="264"/>
            <ac:spMk id="5" creationId="{F01949BC-6887-F132-FEF8-2CC329C7097A}"/>
          </ac:spMkLst>
        </pc:spChg>
        <pc:spChg chg="add del mod">
          <ac:chgData name="THALYTA DAS NEVES FERREIRA" userId="3ba9763a-e691-4509-a591-aa50d8eed746" providerId="ADAL" clId="{0321B71F-E199-4769-99D2-5EEA0BA9406D}" dt="2023-05-31T10:25:14.372" v="931" actId="931"/>
          <ac:spMkLst>
            <pc:docMk/>
            <pc:sldMk cId="1249476078" sldId="264"/>
            <ac:spMk id="8" creationId="{827AD552-BDE7-DC33-6635-AFA46E75F769}"/>
          </ac:spMkLst>
        </pc:spChg>
        <pc:spChg chg="add">
          <ac:chgData name="THALYTA DAS NEVES FERREIRA" userId="3ba9763a-e691-4509-a591-aa50d8eed746" providerId="ADAL" clId="{0321B71F-E199-4769-99D2-5EEA0BA9406D}" dt="2023-05-23T13:04:10.985" v="776" actId="26606"/>
          <ac:spMkLst>
            <pc:docMk/>
            <pc:sldMk cId="1249476078" sldId="264"/>
            <ac:spMk id="11" creationId="{5AA03EDC-7067-4DFF-B672-541D016AAAB8}"/>
          </ac:spMkLst>
        </pc:spChg>
        <pc:spChg chg="add">
          <ac:chgData name="THALYTA DAS NEVES FERREIRA" userId="3ba9763a-e691-4509-a591-aa50d8eed746" providerId="ADAL" clId="{0321B71F-E199-4769-99D2-5EEA0BA9406D}" dt="2023-05-23T13:04:10.985" v="776" actId="26606"/>
          <ac:spMkLst>
            <pc:docMk/>
            <pc:sldMk cId="1249476078" sldId="264"/>
            <ac:spMk id="13" creationId="{0EBF3E39-B0BE-496A-8604-9007470FFA3A}"/>
          </ac:spMkLst>
        </pc:spChg>
        <pc:picChg chg="add del mod ord">
          <ac:chgData name="THALYTA DAS NEVES FERREIRA" userId="3ba9763a-e691-4509-a591-aa50d8eed746" providerId="ADAL" clId="{0321B71F-E199-4769-99D2-5EEA0BA9406D}" dt="2023-05-31T10:25:08.888" v="930" actId="478"/>
          <ac:picMkLst>
            <pc:docMk/>
            <pc:sldMk cId="1249476078" sldId="264"/>
            <ac:picMk id="6" creationId="{B4458446-9F1C-2E88-0D47-0AA7F60B5B0F}"/>
          </ac:picMkLst>
        </pc:picChg>
        <pc:picChg chg="add mod modCrop">
          <ac:chgData name="THALYTA DAS NEVES FERREIRA" userId="3ba9763a-e691-4509-a591-aa50d8eed746" providerId="ADAL" clId="{0321B71F-E199-4769-99D2-5EEA0BA9406D}" dt="2023-05-31T10:26:16.142" v="944" actId="1076"/>
          <ac:picMkLst>
            <pc:docMk/>
            <pc:sldMk cId="1249476078" sldId="264"/>
            <ac:picMk id="10" creationId="{00F37D63-596E-29A7-19E3-24C932D83857}"/>
          </ac:picMkLst>
        </pc:picChg>
      </pc:sldChg>
      <pc:sldChg chg="add del ord">
        <pc:chgData name="THALYTA DAS NEVES FERREIRA" userId="3ba9763a-e691-4509-a591-aa50d8eed746" providerId="ADAL" clId="{0321B71F-E199-4769-99D2-5EEA0BA9406D}" dt="2023-05-26T14:33:27.025" v="847" actId="47"/>
        <pc:sldMkLst>
          <pc:docMk/>
          <pc:sldMk cId="2769408537" sldId="265"/>
        </pc:sldMkLst>
      </pc:sldChg>
      <pc:sldChg chg="addSp delSp modSp del mod">
        <pc:chgData name="THALYTA DAS NEVES FERREIRA" userId="3ba9763a-e691-4509-a591-aa50d8eed746" providerId="ADAL" clId="{0321B71F-E199-4769-99D2-5EEA0BA9406D}" dt="2023-05-26T14:38:22.126" v="891" actId="47"/>
        <pc:sldMkLst>
          <pc:docMk/>
          <pc:sldMk cId="3013804707" sldId="266"/>
        </pc:sldMkLst>
        <pc:spChg chg="mod">
          <ac:chgData name="THALYTA DAS NEVES FERREIRA" userId="3ba9763a-e691-4509-a591-aa50d8eed746" providerId="ADAL" clId="{0321B71F-E199-4769-99D2-5EEA0BA9406D}" dt="2023-05-26T14:36:43.054" v="861" actId="21"/>
          <ac:spMkLst>
            <pc:docMk/>
            <pc:sldMk cId="3013804707" sldId="266"/>
            <ac:spMk id="2" creationId="{BEA0AA9C-27D1-CBD9-A2EB-15B61D9BD8E8}"/>
          </ac:spMkLst>
        </pc:spChg>
        <pc:spChg chg="del">
          <ac:chgData name="THALYTA DAS NEVES FERREIRA" userId="3ba9763a-e691-4509-a591-aa50d8eed746" providerId="ADAL" clId="{0321B71F-E199-4769-99D2-5EEA0BA9406D}" dt="2023-05-26T14:35:01.632" v="848" actId="931"/>
          <ac:spMkLst>
            <pc:docMk/>
            <pc:sldMk cId="3013804707" sldId="266"/>
            <ac:spMk id="3" creationId="{DF7196F9-DD50-3C47-0B90-065A6B9ED000}"/>
          </ac:spMkLst>
        </pc:spChg>
        <pc:spChg chg="mod">
          <ac:chgData name="THALYTA DAS NEVES FERREIRA" userId="3ba9763a-e691-4509-a591-aa50d8eed746" providerId="ADAL" clId="{0321B71F-E199-4769-99D2-5EEA0BA9406D}" dt="2023-05-26T14:37:44.298" v="887" actId="21"/>
          <ac:spMkLst>
            <pc:docMk/>
            <pc:sldMk cId="3013804707" sldId="266"/>
            <ac:spMk id="4" creationId="{B1A38D79-9FB7-6FF3-C3BB-A422CBFE0EA9}"/>
          </ac:spMkLst>
        </pc:spChg>
        <pc:picChg chg="add mod">
          <ac:chgData name="THALYTA DAS NEVES FERREIRA" userId="3ba9763a-e691-4509-a591-aa50d8eed746" providerId="ADAL" clId="{0321B71F-E199-4769-99D2-5EEA0BA9406D}" dt="2023-05-26T14:35:03.738" v="850" actId="962"/>
          <ac:picMkLst>
            <pc:docMk/>
            <pc:sldMk cId="3013804707" sldId="266"/>
            <ac:picMk id="6" creationId="{30F62861-51B5-AF66-6BAD-16E69E19ED03}"/>
          </ac:picMkLst>
        </pc:picChg>
      </pc:sldChg>
      <pc:sldChg chg="addSp delSp modSp add mod">
        <pc:chgData name="THALYTA DAS NEVES FERREIRA" userId="3ba9763a-e691-4509-a591-aa50d8eed746" providerId="ADAL" clId="{0321B71F-E199-4769-99D2-5EEA0BA9406D}" dt="2023-05-31T10:26:45.374" v="945" actId="478"/>
        <pc:sldMkLst>
          <pc:docMk/>
          <pc:sldMk cId="3212166887" sldId="267"/>
        </pc:sldMkLst>
        <pc:spChg chg="mod">
          <ac:chgData name="THALYTA DAS NEVES FERREIRA" userId="3ba9763a-e691-4509-a591-aa50d8eed746" providerId="ADAL" clId="{0321B71F-E199-4769-99D2-5EEA0BA9406D}" dt="2023-05-26T14:37:31.940" v="886" actId="1076"/>
          <ac:spMkLst>
            <pc:docMk/>
            <pc:sldMk cId="3212166887" sldId="267"/>
            <ac:spMk id="2" creationId="{7C2EADBB-A5F9-C925-6FF6-6D47F02B8D57}"/>
          </ac:spMkLst>
        </pc:spChg>
        <pc:spChg chg="mod">
          <ac:chgData name="THALYTA DAS NEVES FERREIRA" userId="3ba9763a-e691-4509-a591-aa50d8eed746" providerId="ADAL" clId="{0321B71F-E199-4769-99D2-5EEA0BA9406D}" dt="2023-05-26T14:38:16.621" v="890" actId="207"/>
          <ac:spMkLst>
            <pc:docMk/>
            <pc:sldMk cId="3212166887" sldId="267"/>
            <ac:spMk id="4" creationId="{B9937F15-B510-65E4-81A1-2558018F0E4D}"/>
          </ac:spMkLst>
        </pc:spChg>
        <pc:spChg chg="add del mod">
          <ac:chgData name="THALYTA DAS NEVES FERREIRA" userId="3ba9763a-e691-4509-a591-aa50d8eed746" providerId="ADAL" clId="{0321B71F-E199-4769-99D2-5EEA0BA9406D}" dt="2023-05-26T14:35:30.680" v="854" actId="931"/>
          <ac:spMkLst>
            <pc:docMk/>
            <pc:sldMk cId="3212166887" sldId="267"/>
            <ac:spMk id="5" creationId="{A381DA90-5EE2-CC41-7471-B86CE799ABAC}"/>
          </ac:spMkLst>
        </pc:spChg>
        <pc:spChg chg="del">
          <ac:chgData name="THALYTA DAS NEVES FERREIRA" userId="3ba9763a-e691-4509-a591-aa50d8eed746" providerId="ADAL" clId="{0321B71F-E199-4769-99D2-5EEA0BA9406D}" dt="2023-05-31T10:26:45.374" v="945" actId="478"/>
          <ac:spMkLst>
            <pc:docMk/>
            <pc:sldMk cId="3212166887" sldId="267"/>
            <ac:spMk id="15" creationId="{848028AE-BB45-04D7-E2F7-31799A7F96E3}"/>
          </ac:spMkLst>
        </pc:spChg>
        <pc:picChg chg="add mod modCrop">
          <ac:chgData name="THALYTA DAS NEVES FERREIRA" userId="3ba9763a-e691-4509-a591-aa50d8eed746" providerId="ADAL" clId="{0321B71F-E199-4769-99D2-5EEA0BA9406D}" dt="2023-05-26T14:36:07.254" v="859" actId="732"/>
          <ac:picMkLst>
            <pc:docMk/>
            <pc:sldMk cId="3212166887" sldId="267"/>
            <ac:picMk id="7" creationId="{1D40B4A7-FE1D-AA2B-D825-B311DDA182F4}"/>
          </ac:picMkLst>
        </pc:picChg>
        <pc:picChg chg="del mod">
          <ac:chgData name="THALYTA DAS NEVES FERREIRA" userId="3ba9763a-e691-4509-a591-aa50d8eed746" providerId="ADAL" clId="{0321B71F-E199-4769-99D2-5EEA0BA9406D}" dt="2023-05-26T14:35:24.377" v="853" actId="478"/>
          <ac:picMkLst>
            <pc:docMk/>
            <pc:sldMk cId="3212166887" sldId="267"/>
            <ac:picMk id="8" creationId="{999DF335-1DF5-BDEB-31AD-13B27843D623}"/>
          </ac:picMkLst>
        </pc:picChg>
      </pc:sldChg>
      <pc:sldChg chg="add del">
        <pc:chgData name="THALYTA DAS NEVES FERREIRA" userId="3ba9763a-e691-4509-a591-aa50d8eed746" providerId="ADAL" clId="{0321B71F-E199-4769-99D2-5EEA0BA9406D}" dt="2023-05-31T10:21:24.120" v="926" actId="47"/>
        <pc:sldMkLst>
          <pc:docMk/>
          <pc:sldMk cId="1078435058" sldId="268"/>
        </pc:sldMkLst>
      </pc:sldChg>
      <pc:sldChg chg="add del">
        <pc:chgData name="THALYTA DAS NEVES FERREIRA" userId="3ba9763a-e691-4509-a591-aa50d8eed746" providerId="ADAL" clId="{0321B71F-E199-4769-99D2-5EEA0BA9406D}" dt="2023-05-31T10:21:25.525" v="927" actId="47"/>
        <pc:sldMkLst>
          <pc:docMk/>
          <pc:sldMk cId="3063415369" sldId="269"/>
        </pc:sldMkLst>
      </pc:sldChg>
      <pc:sldChg chg="add del">
        <pc:chgData name="THALYTA DAS NEVES FERREIRA" userId="3ba9763a-e691-4509-a591-aa50d8eed746" providerId="ADAL" clId="{0321B71F-E199-4769-99D2-5EEA0BA9406D}" dt="2023-05-31T10:21:27.141" v="928" actId="47"/>
        <pc:sldMkLst>
          <pc:docMk/>
          <pc:sldMk cId="4265181103" sldId="270"/>
        </pc:sldMkLst>
      </pc:sldChg>
      <pc:sldChg chg="add del">
        <pc:chgData name="THALYTA DAS NEVES FERREIRA" userId="3ba9763a-e691-4509-a591-aa50d8eed746" providerId="ADAL" clId="{0321B71F-E199-4769-99D2-5EEA0BA9406D}" dt="2023-05-31T10:21:29.695" v="929" actId="47"/>
        <pc:sldMkLst>
          <pc:docMk/>
          <pc:sldMk cId="3045503214" sldId="271"/>
        </pc:sldMkLst>
      </pc:sldChg>
    </pc:docChg>
  </pc:docChgLst>
  <pc:docChgLst>
    <pc:chgData name="JULIA DA SILVA BURQUE" userId="S::julia.burque@alunoescolassociais.org.br::275e0b5a-30f4-4816-9826-4a84de9c81a1" providerId="AD" clId="Web-{DDF7B6AB-3945-AD46-78FA-78920725F8EB}"/>
    <pc:docChg chg="modSld addMainMaster delMainMaster">
      <pc:chgData name="JULIA DA SILVA BURQUE" userId="S::julia.burque@alunoescolassociais.org.br::275e0b5a-30f4-4816-9826-4a84de9c81a1" providerId="AD" clId="Web-{DDF7B6AB-3945-AD46-78FA-78920725F8EB}" dt="2023-05-23T12:42:27.912" v="421" actId="20577"/>
      <pc:docMkLst>
        <pc:docMk/>
      </pc:docMkLst>
      <pc:sldChg chg="delSp modSp mod modClrScheme delDesignElem chgLayout">
        <pc:chgData name="JULIA DA SILVA BURQUE" userId="S::julia.burque@alunoescolassociais.org.br::275e0b5a-30f4-4816-9826-4a84de9c81a1" providerId="AD" clId="Web-{DDF7B6AB-3945-AD46-78FA-78920725F8EB}" dt="2023-05-23T12:24:17.182" v="16"/>
        <pc:sldMkLst>
          <pc:docMk/>
          <pc:sldMk cId="937044605" sldId="256"/>
        </pc:sldMkLst>
        <pc:spChg chg="mod ord">
          <ac:chgData name="JULIA DA SILVA BURQUE" userId="S::julia.burque@alunoescolassociais.org.br::275e0b5a-30f4-4816-9826-4a84de9c81a1" providerId="AD" clId="Web-{DDF7B6AB-3945-AD46-78FA-78920725F8EB}" dt="2023-05-23T12:24:17.182" v="16"/>
          <ac:spMkLst>
            <pc:docMk/>
            <pc:sldMk cId="937044605" sldId="256"/>
            <ac:spMk id="2" creationId="{A5B6EFB3-FC6B-6B4E-5F58-F9E141570908}"/>
          </ac:spMkLst>
        </pc:spChg>
        <pc:spChg chg="mod ord">
          <ac:chgData name="JULIA DA SILVA BURQUE" userId="S::julia.burque@alunoescolassociais.org.br::275e0b5a-30f4-4816-9826-4a84de9c81a1" providerId="AD" clId="Web-{DDF7B6AB-3945-AD46-78FA-78920725F8EB}" dt="2023-05-23T12:24:17.182" v="16"/>
          <ac:spMkLst>
            <pc:docMk/>
            <pc:sldMk cId="937044605" sldId="256"/>
            <ac:spMk id="3" creationId="{E0165777-0C51-405C-A361-97CC660F0724}"/>
          </ac:spMkLst>
        </pc:spChg>
        <pc:spChg chg="del">
          <ac:chgData name="JULIA DA SILVA BURQUE" userId="S::julia.burque@alunoescolassociais.org.br::275e0b5a-30f4-4816-9826-4a84de9c81a1" providerId="AD" clId="Web-{DDF7B6AB-3945-AD46-78FA-78920725F8EB}" dt="2023-05-23T12:24:11.150" v="15"/>
          <ac:spMkLst>
            <pc:docMk/>
            <pc:sldMk cId="937044605" sldId="256"/>
            <ac:spMk id="37" creationId="{3768F94E-2BF1-56A5-87AC-0C427079334B}"/>
          </ac:spMkLst>
        </pc:spChg>
      </pc:sldChg>
      <pc:sldChg chg="modSp mod modClrScheme chgLayout">
        <pc:chgData name="JULIA DA SILVA BURQUE" userId="S::julia.burque@alunoescolassociais.org.br::275e0b5a-30f4-4816-9826-4a84de9c81a1" providerId="AD" clId="Web-{DDF7B6AB-3945-AD46-78FA-78920725F8EB}" dt="2023-05-23T12:24:17.182" v="16"/>
        <pc:sldMkLst>
          <pc:docMk/>
          <pc:sldMk cId="1164257972" sldId="257"/>
        </pc:sldMkLst>
        <pc:spChg chg="mod ord">
          <ac:chgData name="JULIA DA SILVA BURQUE" userId="S::julia.burque@alunoescolassociais.org.br::275e0b5a-30f4-4816-9826-4a84de9c81a1" providerId="AD" clId="Web-{DDF7B6AB-3945-AD46-78FA-78920725F8EB}" dt="2023-05-23T12:24:17.182" v="16"/>
          <ac:spMkLst>
            <pc:docMk/>
            <pc:sldMk cId="1164257972" sldId="257"/>
            <ac:spMk id="2" creationId="{5BB0C0CA-C995-08CF-435A-692812BB0A58}"/>
          </ac:spMkLst>
        </pc:spChg>
        <pc:spChg chg="mod ord">
          <ac:chgData name="JULIA DA SILVA BURQUE" userId="S::julia.burque@alunoescolassociais.org.br::275e0b5a-30f4-4816-9826-4a84de9c81a1" providerId="AD" clId="Web-{DDF7B6AB-3945-AD46-78FA-78920725F8EB}" dt="2023-05-23T12:24:17.182" v="16"/>
          <ac:spMkLst>
            <pc:docMk/>
            <pc:sldMk cId="1164257972" sldId="257"/>
            <ac:spMk id="3" creationId="{02322708-9E64-B5F2-3475-286CB8F1F9B4}"/>
          </ac:spMkLst>
        </pc:spChg>
      </pc:sldChg>
      <pc:sldChg chg="addSp delSp modSp mod setBg modClrScheme chgLayout">
        <pc:chgData name="JULIA DA SILVA BURQUE" userId="S::julia.burque@alunoescolassociais.org.br::275e0b5a-30f4-4816-9826-4a84de9c81a1" providerId="AD" clId="Web-{DDF7B6AB-3945-AD46-78FA-78920725F8EB}" dt="2023-05-23T12:42:27.912" v="421" actId="20577"/>
        <pc:sldMkLst>
          <pc:docMk/>
          <pc:sldMk cId="3753233749" sldId="258"/>
        </pc:sldMkLst>
        <pc:spChg chg="add del mod ord">
          <ac:chgData name="JULIA DA SILVA BURQUE" userId="S::julia.burque@alunoescolassociais.org.br::275e0b5a-30f4-4816-9826-4a84de9c81a1" providerId="AD" clId="Web-{DDF7B6AB-3945-AD46-78FA-78920725F8EB}" dt="2023-05-23T12:30:56.793" v="50"/>
          <ac:spMkLst>
            <pc:docMk/>
            <pc:sldMk cId="3753233749" sldId="258"/>
            <ac:spMk id="2" creationId="{49C45D2C-F8AF-C92E-98AE-8F0546AB2A53}"/>
          </ac:spMkLst>
        </pc:spChg>
        <pc:spChg chg="del">
          <ac:chgData name="JULIA DA SILVA BURQUE" userId="S::julia.burque@alunoescolassociais.org.br::275e0b5a-30f4-4816-9826-4a84de9c81a1" providerId="AD" clId="Web-{DDF7B6AB-3945-AD46-78FA-78920725F8EB}" dt="2023-05-23T12:22:30.158" v="0"/>
          <ac:spMkLst>
            <pc:docMk/>
            <pc:sldMk cId="3753233749" sldId="258"/>
            <ac:spMk id="3" creationId="{0B129F3C-72B5-9EDE-3952-B6D77F5CD125}"/>
          </ac:spMkLst>
        </pc:spChg>
        <pc:spChg chg="add del mod ord">
          <ac:chgData name="JULIA DA SILVA BURQUE" userId="S::julia.burque@alunoescolassociais.org.br::275e0b5a-30f4-4816-9826-4a84de9c81a1" providerId="AD" clId="Web-{DDF7B6AB-3945-AD46-78FA-78920725F8EB}" dt="2023-05-23T12:30:56.793" v="50"/>
          <ac:spMkLst>
            <pc:docMk/>
            <pc:sldMk cId="3753233749" sldId="258"/>
            <ac:spMk id="5" creationId="{A6855E6E-0EEA-E4E3-AF1D-7B4EC3DF8A7B}"/>
          </ac:spMkLst>
        </pc:spChg>
        <pc:spChg chg="add del mod">
          <ac:chgData name="JULIA DA SILVA BURQUE" userId="S::julia.burque@alunoescolassociais.org.br::275e0b5a-30f4-4816-9826-4a84de9c81a1" providerId="AD" clId="Web-{DDF7B6AB-3945-AD46-78FA-78920725F8EB}" dt="2023-05-23T12:30:30.212" v="47"/>
          <ac:spMkLst>
            <pc:docMk/>
            <pc:sldMk cId="3753233749" sldId="258"/>
            <ac:spMk id="7" creationId="{340645CB-B033-C5B0-BD05-657C6B869B7D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27.605" v="18"/>
          <ac:spMkLst>
            <pc:docMk/>
            <pc:sldMk cId="3753233749" sldId="258"/>
            <ac:spMk id="10" creationId="{B95B9BA8-1D69-4796-85F5-B6D0BD52354B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29.746" v="20"/>
          <ac:spMkLst>
            <pc:docMk/>
            <pc:sldMk cId="3753233749" sldId="258"/>
            <ac:spMk id="14" creationId="{4300840D-0A0B-4512-BACA-B439D5B9C57C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29.746" v="20"/>
          <ac:spMkLst>
            <pc:docMk/>
            <pc:sldMk cId="3753233749" sldId="258"/>
            <ac:spMk id="16" creationId="{D2B78728-A580-49A7-84F9-6EF6F583ADE0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29.746" v="20"/>
          <ac:spMkLst>
            <pc:docMk/>
            <pc:sldMk cId="3753233749" sldId="258"/>
            <ac:spMk id="18" creationId="{38FAA1A1-D861-433F-88FA-1E9D6FD31D11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29.746" v="20"/>
          <ac:spMkLst>
            <pc:docMk/>
            <pc:sldMk cId="3753233749" sldId="258"/>
            <ac:spMk id="20" creationId="{8D71EDA1-87BF-4D5D-AB79-F346FD19278A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29.746" v="20"/>
          <ac:spMkLst>
            <pc:docMk/>
            <pc:sldMk cId="3753233749" sldId="258"/>
            <ac:spMk id="24" creationId="{C4285719-470E-454C-AF62-8323075F1F5B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29.746" v="20"/>
          <ac:spMkLst>
            <pc:docMk/>
            <pc:sldMk cId="3753233749" sldId="258"/>
            <ac:spMk id="25" creationId="{CD9FE4EF-C4D8-49A0-B2FF-81D8DB7D8A24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31.277" v="22"/>
          <ac:spMkLst>
            <pc:docMk/>
            <pc:sldMk cId="3753233749" sldId="258"/>
            <ac:spMk id="27" creationId="{B95B9BA8-1D69-4796-85F5-B6D0BD52354B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1.684" v="24"/>
          <ac:spMkLst>
            <pc:docMk/>
            <pc:sldMk cId="3753233749" sldId="258"/>
            <ac:spMk id="34" creationId="{3346177D-ADC4-4968-B747-5CFCD390B5B9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1.684" v="24"/>
          <ac:spMkLst>
            <pc:docMk/>
            <pc:sldMk cId="3753233749" sldId="258"/>
            <ac:spMk id="35" creationId="{0844A943-BF79-4FEA-ABB1-3BD54D236606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1.684" v="24"/>
          <ac:spMkLst>
            <pc:docMk/>
            <pc:sldMk cId="3753233749" sldId="258"/>
            <ac:spMk id="36" creationId="{6437CC72-F4A8-4DC3-AFAB-D22C482C8100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4.778" v="26"/>
          <ac:spMkLst>
            <pc:docMk/>
            <pc:sldMk cId="3753233749" sldId="258"/>
            <ac:spMk id="38" creationId="{337940BB-FBC4-492E-BD92-3B7B914D0EAE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4.778" v="26"/>
          <ac:spMkLst>
            <pc:docMk/>
            <pc:sldMk cId="3753233749" sldId="258"/>
            <ac:spMk id="39" creationId="{3FCFB1DE-0B7E-48CC-BA90-B2AB0889F9D6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5.841" v="28"/>
          <ac:spMkLst>
            <pc:docMk/>
            <pc:sldMk cId="3753233749" sldId="258"/>
            <ac:spMk id="41" creationId="{8D1AA55E-40D5-461B-A5A8-4AE8AAB71B08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5.841" v="28"/>
          <ac:spMkLst>
            <pc:docMk/>
            <pc:sldMk cId="3753233749" sldId="258"/>
            <ac:spMk id="43" creationId="{6CB927A4-E432-4310-9CD5-E89FF5063179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45.841" v="28"/>
          <ac:spMkLst>
            <pc:docMk/>
            <pc:sldMk cId="3753233749" sldId="258"/>
            <ac:spMk id="44" creationId="{E3020543-B24B-4EC4-8FFC-8DD88EEA91A8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53.341" v="30"/>
          <ac:spMkLst>
            <pc:docMk/>
            <pc:sldMk cId="3753233749" sldId="258"/>
            <ac:spMk id="46" creationId="{3346177D-ADC4-4968-B747-5CFCD390B5B9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53.341" v="30"/>
          <ac:spMkLst>
            <pc:docMk/>
            <pc:sldMk cId="3753233749" sldId="258"/>
            <ac:spMk id="47" creationId="{0844A943-BF79-4FEA-ABB1-3BD54D236606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4:53.341" v="30"/>
          <ac:spMkLst>
            <pc:docMk/>
            <pc:sldMk cId="3753233749" sldId="258"/>
            <ac:spMk id="48" creationId="{6437CC72-F4A8-4DC3-AFAB-D22C482C8100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47.236" v="40"/>
          <ac:spMkLst>
            <pc:docMk/>
            <pc:sldMk cId="3753233749" sldId="258"/>
            <ac:spMk id="50" creationId="{327D73B4-9F5C-4A64-A179-51B9500CB8B5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47.236" v="40"/>
          <ac:spMkLst>
            <pc:docMk/>
            <pc:sldMk cId="3753233749" sldId="258"/>
            <ac:spMk id="51" creationId="{C1F06963-6374-4B48-844F-071A9BAAAE02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47.236" v="40"/>
          <ac:spMkLst>
            <pc:docMk/>
            <pc:sldMk cId="3753233749" sldId="258"/>
            <ac:spMk id="54" creationId="{E3020543-B24B-4EC4-8FFC-8DD88EEA91A8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23.516" v="35"/>
          <ac:spMkLst>
            <pc:docMk/>
            <pc:sldMk cId="3753233749" sldId="258"/>
            <ac:spMk id="60" creationId="{13EFA6C3-82DC-4131-9929-2523E6FD0B81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23.516" v="35"/>
          <ac:spMkLst>
            <pc:docMk/>
            <pc:sldMk cId="3753233749" sldId="258"/>
            <ac:spMk id="62" creationId="{AEC9469E-14CA-4358-BABC-CBF836A6142D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23.516" v="35"/>
          <ac:spMkLst>
            <pc:docMk/>
            <pc:sldMk cId="3753233749" sldId="258"/>
            <ac:spMk id="64" creationId="{048EB4C9-ACAF-4CCA-BA6E-9314431923B2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28.735" v="37"/>
          <ac:spMkLst>
            <pc:docMk/>
            <pc:sldMk cId="3753233749" sldId="258"/>
            <ac:spMk id="66" creationId="{3346177D-ADC4-4968-B747-5CFCD390B5B9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28.735" v="37"/>
          <ac:spMkLst>
            <pc:docMk/>
            <pc:sldMk cId="3753233749" sldId="258"/>
            <ac:spMk id="67" creationId="{0844A943-BF79-4FEA-ABB1-3BD54D236606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28.735" v="37"/>
          <ac:spMkLst>
            <pc:docMk/>
            <pc:sldMk cId="3753233749" sldId="258"/>
            <ac:spMk id="68" creationId="{6437CC72-F4A8-4DC3-AFAB-D22C482C8100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47.221" v="39"/>
          <ac:spMkLst>
            <pc:docMk/>
            <pc:sldMk cId="3753233749" sldId="258"/>
            <ac:spMk id="70" creationId="{3346177D-ADC4-4968-B747-5CFCD390B5B9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47.221" v="39"/>
          <ac:spMkLst>
            <pc:docMk/>
            <pc:sldMk cId="3753233749" sldId="258"/>
            <ac:spMk id="71" creationId="{0844A943-BF79-4FEA-ABB1-3BD54D236606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47.221" v="39"/>
          <ac:spMkLst>
            <pc:docMk/>
            <pc:sldMk cId="3753233749" sldId="258"/>
            <ac:spMk id="72" creationId="{6437CC72-F4A8-4DC3-AFAB-D22C482C8100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56.206" v="42"/>
          <ac:spMkLst>
            <pc:docMk/>
            <pc:sldMk cId="3753233749" sldId="258"/>
            <ac:spMk id="74" creationId="{B66D7F65-E9B6-4775-8355-D095CC73C1C8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56.206" v="42"/>
          <ac:spMkLst>
            <pc:docMk/>
            <pc:sldMk cId="3753233749" sldId="258"/>
            <ac:spMk id="75" creationId="{61707E60-CEC9-4661-AA82-69242EB4BDC3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25:56.206" v="42"/>
          <ac:spMkLst>
            <pc:docMk/>
            <pc:sldMk cId="3753233749" sldId="258"/>
            <ac:spMk id="76" creationId="{8F035CD8-AE30-4146-96F2-036B0CE5E4F3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30:56.793" v="50"/>
          <ac:spMkLst>
            <pc:docMk/>
            <pc:sldMk cId="3753233749" sldId="258"/>
            <ac:spMk id="81" creationId="{A9E881A4-A468-403A-9941-F8FFD5C68144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30:56.793" v="50"/>
          <ac:spMkLst>
            <pc:docMk/>
            <pc:sldMk cId="3753233749" sldId="258"/>
            <ac:spMk id="83" creationId="{6F168544-607B-491A-8601-3087D0FCE1DD}"/>
          </ac:spMkLst>
        </pc:spChg>
        <pc:spChg chg="add del">
          <ac:chgData name="JULIA DA SILVA BURQUE" userId="S::julia.burque@alunoescolassociais.org.br::275e0b5a-30f4-4816-9826-4a84de9c81a1" providerId="AD" clId="Web-{DDF7B6AB-3945-AD46-78FA-78920725F8EB}" dt="2023-05-23T12:30:56.793" v="49"/>
          <ac:spMkLst>
            <pc:docMk/>
            <pc:sldMk cId="3753233749" sldId="258"/>
            <ac:spMk id="88" creationId="{42A4FC2C-047E-45A5-965D-8E1E3BF09BC6}"/>
          </ac:spMkLst>
        </pc:spChg>
        <pc:spChg chg="add">
          <ac:chgData name="JULIA DA SILVA BURQUE" userId="S::julia.burque@alunoescolassociais.org.br::275e0b5a-30f4-4816-9826-4a84de9c81a1" providerId="AD" clId="Web-{DDF7B6AB-3945-AD46-78FA-78920725F8EB}" dt="2023-05-23T12:30:56.793" v="50"/>
          <ac:spMkLst>
            <pc:docMk/>
            <pc:sldMk cId="3753233749" sldId="258"/>
            <ac:spMk id="90" creationId="{79BB35BC-D5C2-4C8B-A22A-A71E6191913B}"/>
          </ac:spMkLst>
        </pc:spChg>
        <pc:spChg chg="add del mod">
          <ac:chgData name="JULIA DA SILVA BURQUE" userId="S::julia.burque@alunoescolassociais.org.br::275e0b5a-30f4-4816-9826-4a84de9c81a1" providerId="AD" clId="Web-{DDF7B6AB-3945-AD46-78FA-78920725F8EB}" dt="2023-05-23T12:41:19.172" v="407" actId="20577"/>
          <ac:spMkLst>
            <pc:docMk/>
            <pc:sldMk cId="3753233749" sldId="258"/>
            <ac:spMk id="91" creationId="{49C45D2C-F8AF-C92E-98AE-8F0546AB2A53}"/>
          </ac:spMkLst>
        </pc:spChg>
        <pc:spChg chg="add mod">
          <ac:chgData name="JULIA DA SILVA BURQUE" userId="S::julia.burque@alunoescolassociais.org.br::275e0b5a-30f4-4816-9826-4a84de9c81a1" providerId="AD" clId="Web-{DDF7B6AB-3945-AD46-78FA-78920725F8EB}" dt="2023-05-23T12:42:27.912" v="421" actId="20577"/>
          <ac:spMkLst>
            <pc:docMk/>
            <pc:sldMk cId="3753233749" sldId="258"/>
            <ac:spMk id="92" creationId="{A6855E6E-0EEA-E4E3-AF1D-7B4EC3DF8A7B}"/>
          </ac:spMkLst>
        </pc:spChg>
        <pc:grpChg chg="add del">
          <ac:chgData name="JULIA DA SILVA BURQUE" userId="S::julia.burque@alunoescolassociais.org.br::275e0b5a-30f4-4816-9826-4a84de9c81a1" providerId="AD" clId="Web-{DDF7B6AB-3945-AD46-78FA-78920725F8EB}" dt="2023-05-23T12:24:27.605" v="18"/>
          <ac:grpSpMkLst>
            <pc:docMk/>
            <pc:sldMk cId="3753233749" sldId="258"/>
            <ac:grpSpMk id="12" creationId="{36AB285A-81F9-42F0-A9FD-0058EB46EFDF}"/>
          </ac:grpSpMkLst>
        </pc:grpChg>
        <pc:grpChg chg="add del">
          <ac:chgData name="JULIA DA SILVA BURQUE" userId="S::julia.burque@alunoescolassociais.org.br::275e0b5a-30f4-4816-9826-4a84de9c81a1" providerId="AD" clId="Web-{DDF7B6AB-3945-AD46-78FA-78920725F8EB}" dt="2023-05-23T12:24:31.277" v="22"/>
          <ac:grpSpMkLst>
            <pc:docMk/>
            <pc:sldMk cId="3753233749" sldId="258"/>
            <ac:grpSpMk id="28" creationId="{36AB285A-81F9-42F0-A9FD-0058EB46EFDF}"/>
          </ac:grpSpMkLst>
        </pc:grpChg>
        <pc:grpChg chg="add del">
          <ac:chgData name="JULIA DA SILVA BURQUE" userId="S::julia.burque@alunoescolassociais.org.br::275e0b5a-30f4-4816-9826-4a84de9c81a1" providerId="AD" clId="Web-{DDF7B6AB-3945-AD46-78FA-78920725F8EB}" dt="2023-05-23T12:25:47.236" v="40"/>
          <ac:grpSpMkLst>
            <pc:docMk/>
            <pc:sldMk cId="3753233749" sldId="258"/>
            <ac:grpSpMk id="52" creationId="{5614C7C0-FA1D-4105-8345-1DF76F9870A8}"/>
          </ac:grpSpMkLst>
        </pc:grpChg>
        <pc:picChg chg="add del mod ord modCrop">
          <ac:chgData name="JULIA DA SILVA BURQUE" userId="S::julia.burque@alunoescolassociais.org.br::275e0b5a-30f4-4816-9826-4a84de9c81a1" providerId="AD" clId="Web-{DDF7B6AB-3945-AD46-78FA-78920725F8EB}" dt="2023-05-23T12:29:05.815" v="46"/>
          <ac:picMkLst>
            <pc:docMk/>
            <pc:sldMk cId="3753233749" sldId="258"/>
            <ac:picMk id="4" creationId="{159A14B1-0659-EE3E-B0AB-08766BBAB675}"/>
          </ac:picMkLst>
        </pc:picChg>
        <pc:picChg chg="add mod ord">
          <ac:chgData name="JULIA DA SILVA BURQUE" userId="S::julia.burque@alunoescolassociais.org.br::275e0b5a-30f4-4816-9826-4a84de9c81a1" providerId="AD" clId="Web-{DDF7B6AB-3945-AD46-78FA-78920725F8EB}" dt="2023-05-23T12:30:56.793" v="50"/>
          <ac:picMkLst>
            <pc:docMk/>
            <pc:sldMk cId="3753233749" sldId="258"/>
            <ac:picMk id="8" creationId="{A9316529-0FA1-0D6F-0303-A3476534A076}"/>
          </ac:picMkLst>
        </pc:picChg>
        <pc:cxnChg chg="add del">
          <ac:chgData name="JULIA DA SILVA BURQUE" userId="S::julia.burque@alunoescolassociais.org.br::275e0b5a-30f4-4816-9826-4a84de9c81a1" providerId="AD" clId="Web-{DDF7B6AB-3945-AD46-78FA-78920725F8EB}" dt="2023-05-23T12:24:45.841" v="28"/>
          <ac:cxnSpMkLst>
            <pc:docMk/>
            <pc:sldMk cId="3753233749" sldId="258"/>
            <ac:cxnSpMk id="42" creationId="{7EB498BD-8089-4626-91EA-4978EBEF535E}"/>
          </ac:cxnSpMkLst>
        </pc:cxnChg>
        <pc:cxnChg chg="add del">
          <ac:chgData name="JULIA DA SILVA BURQUE" userId="S::julia.burque@alunoescolassociais.org.br::275e0b5a-30f4-4816-9826-4a84de9c81a1" providerId="AD" clId="Web-{DDF7B6AB-3945-AD46-78FA-78920725F8EB}" dt="2023-05-23T12:25:47.236" v="40"/>
          <ac:cxnSpMkLst>
            <pc:docMk/>
            <pc:sldMk cId="3753233749" sldId="258"/>
            <ac:cxnSpMk id="55" creationId="{C49DA8F6-BCC1-4447-B54C-57856834B94B}"/>
          </ac:cxnSpMkLst>
        </pc:cxnChg>
      </pc:sldChg>
      <pc:sldMasterChg chg="del delSldLayout">
        <pc:chgData name="JULIA DA SILVA BURQUE" userId="S::julia.burque@alunoescolassociais.org.br::275e0b5a-30f4-4816-9826-4a84de9c81a1" providerId="AD" clId="Web-{DDF7B6AB-3945-AD46-78FA-78920725F8EB}" dt="2023-05-23T12:24:11.150" v="15"/>
        <pc:sldMasterMkLst>
          <pc:docMk/>
          <pc:sldMasterMk cId="2888890656" sldId="2147483712"/>
        </pc:sldMasterMkLst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2861418153" sldId="2147483701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3918642602" sldId="2147483702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1394609455" sldId="2147483703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3684295560" sldId="2147483704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1348881869" sldId="2147483705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3189819096" sldId="2147483706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3955600227" sldId="2147483707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3989353922" sldId="2147483708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1887509356" sldId="2147483709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3947490829" sldId="2147483710"/>
          </pc:sldLayoutMkLst>
        </pc:sldLayoutChg>
        <pc:sldLayoutChg chg="del">
          <pc:chgData name="JULIA DA SILVA BURQUE" userId="S::julia.burque@alunoescolassociais.org.br::275e0b5a-30f4-4816-9826-4a84de9c81a1" providerId="AD" clId="Web-{DDF7B6AB-3945-AD46-78FA-78920725F8EB}" dt="2023-05-23T12:24:11.150" v="15"/>
          <pc:sldLayoutMkLst>
            <pc:docMk/>
            <pc:sldMasterMk cId="2888890656" sldId="2147483712"/>
            <pc:sldLayoutMk cId="2825378001" sldId="2147483711"/>
          </pc:sldLayoutMkLst>
        </pc:sldLayoutChg>
      </pc:sldMasterChg>
      <pc:sldMasterChg chg="add del addSldLayout delSldLayout modSldLayout">
        <pc:chgData name="JULIA DA SILVA BURQUE" userId="S::julia.burque@alunoescolassociais.org.br::275e0b5a-30f4-4816-9826-4a84de9c81a1" providerId="AD" clId="Web-{DDF7B6AB-3945-AD46-78FA-78920725F8EB}" dt="2023-05-23T12:24:17.182" v="16"/>
        <pc:sldMasterMkLst>
          <pc:docMk/>
          <pc:sldMasterMk cId="3247020976" sldId="2147483713"/>
        </pc:sldMasterMkLst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81773943" sldId="2147483714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891900222" sldId="2147483715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2215234313" sldId="2147483716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276767790" sldId="2147483717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1433314852" sldId="2147483718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2468224880" sldId="2147483719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4175902532" sldId="2147483720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3089019180" sldId="2147483721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2891667445" sldId="2147483722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1696163284" sldId="2147483723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424019627" sldId="2147483724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4202298293" sldId="2147483725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2117867930" sldId="2147483726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649537253" sldId="2147483727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410557406" sldId="2147483728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3239609204" sldId="2147483729"/>
          </pc:sldLayoutMkLst>
        </pc:sldLayoutChg>
        <pc:sldLayoutChg chg="add del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3247020976" sldId="2147483713"/>
            <pc:sldLayoutMk cId="746912446" sldId="2147483730"/>
          </pc:sldLayoutMkLst>
        </pc:sldLayoutChg>
      </pc:sldMasterChg>
      <pc:sldMasterChg chg="add addSldLayout modSldLayout">
        <pc:chgData name="JULIA DA SILVA BURQUE" userId="S::julia.burque@alunoescolassociais.org.br::275e0b5a-30f4-4816-9826-4a84de9c81a1" providerId="AD" clId="Web-{DDF7B6AB-3945-AD46-78FA-78920725F8EB}" dt="2023-05-23T12:24:17.182" v="16"/>
        <pc:sldMasterMkLst>
          <pc:docMk/>
          <pc:sldMasterMk cId="1298708805" sldId="2147483731"/>
        </pc:sldMasterMkLst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1229530294" sldId="2147483732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2124659140" sldId="2147483733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1601981057" sldId="2147483734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1940509401" sldId="2147483735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913242780" sldId="2147483736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1032803083" sldId="2147483737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3479431603" sldId="2147483738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1956982311" sldId="2147483739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768503146" sldId="2147483740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1423296050" sldId="2147483741"/>
          </pc:sldLayoutMkLst>
        </pc:sldLayoutChg>
        <pc:sldLayoutChg chg="add mod replId">
          <pc:chgData name="JULIA DA SILVA BURQUE" userId="S::julia.burque@alunoescolassociais.org.br::275e0b5a-30f4-4816-9826-4a84de9c81a1" providerId="AD" clId="Web-{DDF7B6AB-3945-AD46-78FA-78920725F8EB}" dt="2023-05-23T12:24:17.182" v="16"/>
          <pc:sldLayoutMkLst>
            <pc:docMk/>
            <pc:sldMasterMk cId="1298708805" sldId="2147483731"/>
            <pc:sldLayoutMk cId="3958454721" sldId="214748374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3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3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6EFB3-FC6B-6B4E-5F58-F9E141570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6591" y="935002"/>
            <a:ext cx="6982591" cy="3813619"/>
          </a:xfrm>
        </p:spPr>
        <p:txBody>
          <a:bodyPr anchor="b">
            <a:normAutofit/>
          </a:bodyPr>
          <a:lstStyle/>
          <a:p>
            <a:r>
              <a:rPr lang="pt-BR" sz="2800">
                <a:latin typeface="Georgia Pro Cond Semibold" panose="02040706050405020303" pitchFamily="18" charset="0"/>
                <a:ea typeface="HGPMinchoE" panose="020B0400000000000000" pitchFamily="18" charset="-128"/>
                <a:cs typeface="EucrosiaUPC" panose="02020603050405020304" pitchFamily="18" charset="-34"/>
              </a:rPr>
              <a:t>CRIAÇÃO DE 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165777-0C51-405C-A361-97CC660F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8621"/>
            <a:ext cx="5833640" cy="540948"/>
          </a:xfrm>
        </p:spPr>
        <p:txBody>
          <a:bodyPr>
            <a:normAutofit/>
          </a:bodyPr>
          <a:lstStyle/>
          <a:p>
            <a:r>
              <a:rPr lang="pt-BR" sz="1600">
                <a:latin typeface="Modern Love Caps" panose="020B0604020202020204" pitchFamily="82" charset="0"/>
              </a:rPr>
              <a:t>Julia </a:t>
            </a:r>
            <a:r>
              <a:rPr lang="pt-BR" sz="1600" err="1">
                <a:latin typeface="Modern Love Caps" panose="020B0604020202020204" pitchFamily="82" charset="0"/>
                <a:cs typeface="Aparajita" panose="020B0502040204020203" pitchFamily="18" charset="0"/>
              </a:rPr>
              <a:t>Burque</a:t>
            </a:r>
            <a:r>
              <a:rPr lang="pt-BR" sz="1600">
                <a:latin typeface="Modern Love Caps" panose="020B0604020202020204" pitchFamily="82" charset="0"/>
              </a:rPr>
              <a:t>, Thalyta Das Neves e Veronica Rodrigues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770A4F00-0C51-C42E-A410-B95BC3B2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9227"/>
            <a:ext cx="4899546" cy="4899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24D197-04A0-D83A-F339-B78553E8AF64}"/>
              </a:ext>
            </a:extLst>
          </p:cNvPr>
          <p:cNvSpPr txBox="1"/>
          <p:nvPr/>
        </p:nvSpPr>
        <p:spPr>
          <a:xfrm>
            <a:off x="752620" y="2914572"/>
            <a:ext cx="3948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>
                <a:latin typeface="Rastanty Cortez" panose="02000506000000020003" pitchFamily="2" charset="0"/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937044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DE7D-0DE0-8CAD-6A94-A650F54B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1954334"/>
            <a:ext cx="4353116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 err="1">
                <a:solidFill>
                  <a:srgbClr val="666666"/>
                </a:solidFill>
                <a:latin typeface="Rastanty Cortez" panose="02000506000000020003" pitchFamily="2" charset="0"/>
              </a:rPr>
              <a:t>Finalização</a:t>
            </a:r>
            <a:r>
              <a:rPr lang="en-US" sz="6600" kern="1200">
                <a:solidFill>
                  <a:srgbClr val="666666"/>
                </a:solidFill>
                <a:latin typeface="Rastanty Cortez" panose="02000506000000020003" pitchFamily="2" charset="0"/>
              </a:rPr>
              <a:t>  </a:t>
            </a:r>
            <a:br>
              <a:rPr lang="en-US" sz="6600" kern="1200">
                <a:solidFill>
                  <a:srgbClr val="666666"/>
                </a:solidFill>
                <a:latin typeface="Rastanty Cortez" panose="02000506000000020003" pitchFamily="2" charset="0"/>
              </a:rPr>
            </a:br>
            <a:r>
              <a:rPr lang="en-US" sz="6600" kern="1200">
                <a:solidFill>
                  <a:srgbClr val="666666"/>
                </a:solidFill>
                <a:latin typeface="Rastanty Cortez" panose="02000506000000020003" pitchFamily="2" charset="0"/>
              </a:rPr>
              <a:t>           e </a:t>
            </a:r>
            <a:br>
              <a:rPr lang="en-US" sz="6600" kern="1200">
                <a:solidFill>
                  <a:srgbClr val="666666"/>
                </a:solidFill>
                <a:latin typeface="Rastanty Cortez" panose="02000506000000020003" pitchFamily="2" charset="0"/>
              </a:rPr>
            </a:br>
            <a:r>
              <a:rPr lang="en-US" sz="6600" kern="1200">
                <a:solidFill>
                  <a:srgbClr val="666666"/>
                </a:solidFill>
                <a:latin typeface="Rastanty Cortez" panose="02000506000000020003" pitchFamily="2" charset="0"/>
              </a:rPr>
              <a:t>         </a:t>
            </a:r>
            <a:r>
              <a:rPr lang="en-US" sz="6600" kern="1200" err="1">
                <a:solidFill>
                  <a:srgbClr val="666666"/>
                </a:solidFill>
                <a:latin typeface="Rastanty Cortez" panose="02000506000000020003" pitchFamily="2" charset="0"/>
              </a:rPr>
              <a:t>Orçamento</a:t>
            </a:r>
            <a:endParaRPr lang="en-US" sz="6600" kern="1200">
              <a:solidFill>
                <a:srgbClr val="666666"/>
              </a:solidFill>
              <a:latin typeface="Rastanty Cortez" panose="02000506000000020003" pitchFamily="2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E3E64E-943C-113D-4BE5-AB12EE97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3796452"/>
            <a:ext cx="4353116" cy="2250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>
                <a:solidFill>
                  <a:srgbClr val="595959"/>
                </a:solidFill>
              </a:rPr>
              <a:t>E </a:t>
            </a:r>
            <a:r>
              <a:rPr lang="en-US" sz="2800" err="1">
                <a:solidFill>
                  <a:srgbClr val="595959"/>
                </a:solidFill>
              </a:rPr>
              <a:t>por</a:t>
            </a:r>
            <a:r>
              <a:rPr lang="en-US" sz="2800">
                <a:solidFill>
                  <a:srgbClr val="595959"/>
                </a:solidFill>
              </a:rPr>
              <a:t> </a:t>
            </a:r>
            <a:r>
              <a:rPr lang="en-US" sz="2800" err="1">
                <a:solidFill>
                  <a:srgbClr val="595959"/>
                </a:solidFill>
              </a:rPr>
              <a:t>fim</a:t>
            </a:r>
            <a:r>
              <a:rPr lang="en-US" sz="2800">
                <a:solidFill>
                  <a:srgbClr val="595959"/>
                </a:solidFill>
              </a:rPr>
              <a:t> é </a:t>
            </a:r>
            <a:r>
              <a:rPr lang="en-US" sz="2800" err="1">
                <a:solidFill>
                  <a:srgbClr val="595959"/>
                </a:solidFill>
              </a:rPr>
              <a:t>necessário</a:t>
            </a:r>
            <a:r>
              <a:rPr lang="en-US" sz="2800">
                <a:solidFill>
                  <a:srgbClr val="595959"/>
                </a:solidFill>
              </a:rPr>
              <a:t> </a:t>
            </a:r>
            <a:r>
              <a:rPr lang="en-US" sz="2800" err="1">
                <a:solidFill>
                  <a:srgbClr val="595959"/>
                </a:solidFill>
              </a:rPr>
              <a:t>ressaltar</a:t>
            </a:r>
            <a:r>
              <a:rPr lang="en-US" sz="2800">
                <a:solidFill>
                  <a:srgbClr val="595959"/>
                </a:solidFill>
              </a:rPr>
              <a:t> o </a:t>
            </a:r>
            <a:r>
              <a:rPr lang="en-US" sz="2800" err="1">
                <a:solidFill>
                  <a:srgbClr val="595959"/>
                </a:solidFill>
              </a:rPr>
              <a:t>orçamento</a:t>
            </a:r>
            <a:r>
              <a:rPr lang="en-US" sz="2800">
                <a:solidFill>
                  <a:srgbClr val="595959"/>
                </a:solidFill>
              </a:rPr>
              <a:t> </a:t>
            </a:r>
            <a:r>
              <a:rPr lang="en-US" sz="2800" err="1">
                <a:solidFill>
                  <a:srgbClr val="595959"/>
                </a:solidFill>
              </a:rPr>
              <a:t>desse</a:t>
            </a:r>
            <a:r>
              <a:rPr lang="en-US" sz="2800">
                <a:solidFill>
                  <a:srgbClr val="595959"/>
                </a:solidFill>
              </a:rPr>
              <a:t> </a:t>
            </a:r>
            <a:r>
              <a:rPr lang="en-US" sz="2800" err="1">
                <a:solidFill>
                  <a:srgbClr val="595959"/>
                </a:solidFill>
              </a:rPr>
              <a:t>empreendimento</a:t>
            </a:r>
            <a:r>
              <a:rPr lang="en-US" sz="2800">
                <a:solidFill>
                  <a:srgbClr val="595959"/>
                </a:solidFill>
              </a:rPr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10" name="Espaço Reservado para Conteúdo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0F37D63-596E-29A7-19E3-24C932D83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9"/>
          <a:stretch/>
        </p:blipFill>
        <p:spPr>
          <a:xfrm>
            <a:off x="6340838" y="1"/>
            <a:ext cx="5591331" cy="7030386"/>
          </a:xfrm>
        </p:spPr>
      </p:pic>
    </p:spTree>
    <p:extLst>
      <p:ext uri="{BB962C8B-B14F-4D97-AF65-F5344CB8AC3E}">
        <p14:creationId xmlns:p14="http://schemas.microsoft.com/office/powerpoint/2010/main" val="1249476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ágina 2 | Paisagem Japonesa Imagens – Download Grátis no Freepik">
            <a:extLst>
              <a:ext uri="{FF2B5EF4-FFF2-40B4-BE49-F238E27FC236}">
                <a16:creationId xmlns:a16="http://schemas.microsoft.com/office/drawing/2014/main" id="{B758666B-89E5-30B5-6890-895A642E2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32835" y="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B0C0CA-C995-08CF-435A-692812BB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341735" cy="2069076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rgbClr val="666666"/>
                </a:solidFill>
                <a:latin typeface="Rastanty Cortez" panose="02000506000000020003" pitchFamily="2" charset="0"/>
              </a:rPr>
              <a:t>Problema </a:t>
            </a:r>
            <a:br>
              <a:rPr lang="pt-BR" sz="6000">
                <a:solidFill>
                  <a:srgbClr val="666666"/>
                </a:solidFill>
                <a:latin typeface="Rastanty Cortez" panose="02000506000000020003" pitchFamily="2" charset="0"/>
              </a:rPr>
            </a:br>
            <a:r>
              <a:rPr lang="pt-BR" sz="6000">
                <a:solidFill>
                  <a:srgbClr val="666666"/>
                </a:solidFill>
                <a:latin typeface="Rastanty Cortez" panose="02000506000000020003" pitchFamily="2" charset="0"/>
              </a:rPr>
              <a:t>          Apontado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22708-9E64-B5F2-3475-286CB8F1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1" y="2434200"/>
            <a:ext cx="4017964" cy="3938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>
                <a:latin typeface="+mj-lt"/>
              </a:rPr>
              <a:t>  O restaurante japonês identificou, através de algumas avaliações realizadas após o atendimento, que as pessoas que costumam frequentar o lugar, acabam  retratando pontos negativos no momento da realização de seus pedido.</a:t>
            </a:r>
          </a:p>
        </p:txBody>
      </p:sp>
    </p:spTree>
    <p:extLst>
      <p:ext uri="{BB962C8B-B14F-4D97-AF65-F5344CB8AC3E}">
        <p14:creationId xmlns:p14="http://schemas.microsoft.com/office/powerpoint/2010/main" val="11642579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49C45D2C-F8AF-C92E-98AE-8F0546AB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170" y="1040374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>
                <a:solidFill>
                  <a:srgbClr val="666666"/>
                </a:solidFill>
                <a:latin typeface="Rastanty Cortez"/>
                <a:cs typeface="Calibri Light"/>
              </a:rPr>
              <a:t>Solução</a:t>
            </a:r>
            <a:r>
              <a:rPr lang="en-US" sz="6000">
                <a:solidFill>
                  <a:srgbClr val="666666"/>
                </a:solidFill>
                <a:latin typeface="Rastanty Cortez"/>
                <a:cs typeface="Calibri Light"/>
              </a:rPr>
              <a:t> do </a:t>
            </a:r>
            <a:r>
              <a:rPr lang="en-US" sz="6000" err="1">
                <a:solidFill>
                  <a:srgbClr val="666666"/>
                </a:solidFill>
                <a:latin typeface="Rastanty Cortez"/>
                <a:cs typeface="Calibri Light"/>
              </a:rPr>
              <a:t>problema</a:t>
            </a:r>
            <a:endParaRPr lang="en-US" sz="6000">
              <a:solidFill>
                <a:srgbClr val="666666"/>
              </a:solidFill>
              <a:latin typeface="Rastanty Cortez"/>
              <a:cs typeface="Calibri Light"/>
            </a:endParaRPr>
          </a:p>
        </p:txBody>
      </p:sp>
      <p:pic>
        <p:nvPicPr>
          <p:cNvPr id="8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9316529-0FA1-0D6F-0303-A3476534A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46" r="3314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A6855E6E-0EEA-E4E3-AF1D-7B4EC3DF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3788" y="2609950"/>
            <a:ext cx="5115173" cy="41206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latin typeface="+mj-lt"/>
                <a:cs typeface="Calibri"/>
              </a:rPr>
              <a:t>  O </a:t>
            </a:r>
            <a:r>
              <a:rPr lang="en-US" sz="2400" err="1">
                <a:latin typeface="+mj-lt"/>
                <a:cs typeface="Calibri"/>
              </a:rPr>
              <a:t>cliente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vai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até</a:t>
            </a:r>
            <a:r>
              <a:rPr lang="en-US" sz="2400">
                <a:latin typeface="+mj-lt"/>
                <a:cs typeface="Calibri"/>
              </a:rPr>
              <a:t> o </a:t>
            </a:r>
            <a:r>
              <a:rPr lang="en-US" sz="2400" err="1">
                <a:latin typeface="+mj-lt"/>
                <a:cs typeface="Calibri"/>
              </a:rPr>
              <a:t>restaurante</a:t>
            </a:r>
            <a:r>
              <a:rPr lang="en-US" sz="2400">
                <a:latin typeface="+mj-lt"/>
                <a:cs typeface="Calibri"/>
              </a:rPr>
              <a:t> e </a:t>
            </a:r>
            <a:r>
              <a:rPr lang="en-US" sz="2400" err="1">
                <a:latin typeface="+mj-lt"/>
                <a:cs typeface="Calibri"/>
              </a:rPr>
              <a:t>sobre</a:t>
            </a:r>
            <a:r>
              <a:rPr lang="en-US" sz="2400">
                <a:latin typeface="+mj-lt"/>
                <a:cs typeface="Calibri"/>
              </a:rPr>
              <a:t> a mesa </a:t>
            </a:r>
            <a:r>
              <a:rPr lang="en-US" sz="2400" err="1">
                <a:latin typeface="+mj-lt"/>
                <a:cs typeface="Calibri"/>
              </a:rPr>
              <a:t>irá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encontrar</a:t>
            </a:r>
            <a:r>
              <a:rPr lang="en-US" sz="2400">
                <a:latin typeface="+mj-lt"/>
                <a:cs typeface="Calibri"/>
              </a:rPr>
              <a:t> um QR CODE </a:t>
            </a:r>
            <a:r>
              <a:rPr lang="en-US" sz="2400" err="1">
                <a:latin typeface="+mj-lt"/>
                <a:cs typeface="Calibri"/>
              </a:rPr>
              <a:t>em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uma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placa</a:t>
            </a:r>
            <a:r>
              <a:rPr lang="en-US" sz="2400">
                <a:latin typeface="+mj-lt"/>
                <a:cs typeface="Calibri"/>
              </a:rPr>
              <a:t> de </a:t>
            </a:r>
            <a:r>
              <a:rPr lang="en-US" sz="2400" err="1">
                <a:latin typeface="+mj-lt"/>
                <a:cs typeface="Calibri"/>
              </a:rPr>
              <a:t>acrilico</a:t>
            </a:r>
            <a:r>
              <a:rPr lang="en-US" sz="2400">
                <a:latin typeface="+mj-lt"/>
                <a:cs typeface="Calibri"/>
              </a:rPr>
              <a:t> que o </a:t>
            </a:r>
            <a:r>
              <a:rPr lang="en-US" sz="2400" err="1">
                <a:latin typeface="+mj-lt"/>
                <a:cs typeface="Calibri"/>
              </a:rPr>
              <a:t>direcionará</a:t>
            </a:r>
            <a:r>
              <a:rPr lang="en-US" sz="2400">
                <a:latin typeface="+mj-lt"/>
                <a:cs typeface="Calibri"/>
              </a:rPr>
              <a:t> a um site que </a:t>
            </a:r>
            <a:r>
              <a:rPr lang="en-US" sz="2400" err="1">
                <a:latin typeface="+mj-lt"/>
                <a:cs typeface="Calibri"/>
              </a:rPr>
              <a:t>permitirá</a:t>
            </a:r>
            <a:r>
              <a:rPr lang="en-US" sz="2400">
                <a:latin typeface="+mj-lt"/>
                <a:cs typeface="Calibri"/>
              </a:rPr>
              <a:t> o </a:t>
            </a:r>
            <a:r>
              <a:rPr lang="en-US" sz="2400" err="1">
                <a:latin typeface="+mj-lt"/>
                <a:cs typeface="Calibri"/>
              </a:rPr>
              <a:t>autoatendimento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na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realização</a:t>
            </a:r>
            <a:r>
              <a:rPr lang="en-US" sz="2400">
                <a:latin typeface="+mj-lt"/>
                <a:cs typeface="Calibri"/>
              </a:rPr>
              <a:t> do </a:t>
            </a:r>
            <a:r>
              <a:rPr lang="en-US" sz="2400" err="1">
                <a:latin typeface="+mj-lt"/>
                <a:cs typeface="Calibri"/>
              </a:rPr>
              <a:t>pedido</a:t>
            </a:r>
            <a:r>
              <a:rPr lang="en-US" sz="2400">
                <a:latin typeface="+mj-lt"/>
                <a:cs typeface="Calibri"/>
              </a:rPr>
              <a:t>.</a:t>
            </a:r>
            <a:endParaRPr lang="en-US" sz="2400">
              <a:latin typeface="+mj-lt"/>
            </a:endParaRPr>
          </a:p>
          <a:p>
            <a:pPr algn="just"/>
            <a:r>
              <a:rPr lang="en-US" sz="2400">
                <a:latin typeface="+mj-lt"/>
                <a:cs typeface="Calibri"/>
              </a:rPr>
              <a:t>  </a:t>
            </a:r>
            <a:r>
              <a:rPr lang="en-US" sz="2400" err="1">
                <a:latin typeface="+mj-lt"/>
                <a:cs typeface="Calibri"/>
              </a:rPr>
              <a:t>Esse</a:t>
            </a:r>
            <a:r>
              <a:rPr lang="en-US" sz="2400">
                <a:latin typeface="+mj-lt"/>
                <a:cs typeface="Calibri"/>
              </a:rPr>
              <a:t> site </a:t>
            </a:r>
            <a:r>
              <a:rPr lang="en-US" sz="2400" err="1">
                <a:latin typeface="+mj-lt"/>
                <a:cs typeface="Calibri"/>
              </a:rPr>
              <a:t>será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responsável</a:t>
            </a:r>
            <a:r>
              <a:rPr lang="en-US" sz="2400">
                <a:latin typeface="+mj-lt"/>
                <a:cs typeface="Calibri"/>
              </a:rPr>
              <a:t> para </a:t>
            </a:r>
            <a:r>
              <a:rPr lang="en-US" sz="2400" err="1">
                <a:latin typeface="+mj-lt"/>
                <a:cs typeface="Calibri"/>
              </a:rPr>
              <a:t>fazer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pedidos</a:t>
            </a:r>
            <a:r>
              <a:rPr lang="en-US" sz="2400">
                <a:latin typeface="+mj-lt"/>
                <a:cs typeface="Calibri"/>
              </a:rPr>
              <a:t> e </a:t>
            </a:r>
            <a:r>
              <a:rPr lang="en-US" sz="2400" err="1">
                <a:latin typeface="+mj-lt"/>
                <a:cs typeface="Calibri"/>
              </a:rPr>
              <a:t>pagamentos</a:t>
            </a:r>
            <a:r>
              <a:rPr lang="en-US" sz="2400">
                <a:latin typeface="+mj-lt"/>
                <a:cs typeface="Calibri"/>
              </a:rPr>
              <a:t>. O </a:t>
            </a:r>
            <a:r>
              <a:rPr lang="en-US" sz="2400" err="1">
                <a:latin typeface="+mj-lt"/>
                <a:cs typeface="Calibri"/>
              </a:rPr>
              <a:t>cliente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vai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poder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dar</a:t>
            </a:r>
            <a:r>
              <a:rPr lang="en-US" sz="2400">
                <a:latin typeface="+mj-lt"/>
                <a:cs typeface="Calibri"/>
              </a:rPr>
              <a:t> um feedback e </a:t>
            </a:r>
            <a:r>
              <a:rPr lang="en-US" sz="2400" err="1">
                <a:latin typeface="+mj-lt"/>
                <a:cs typeface="Calibri"/>
              </a:rPr>
              <a:t>relatar</a:t>
            </a:r>
            <a:r>
              <a:rPr lang="en-US" sz="2400">
                <a:latin typeface="+mj-lt"/>
                <a:cs typeface="Calibri"/>
              </a:rPr>
              <a:t> se </a:t>
            </a:r>
            <a:r>
              <a:rPr lang="en-US" sz="2400" err="1">
                <a:latin typeface="+mj-lt"/>
                <a:cs typeface="Calibri"/>
              </a:rPr>
              <a:t>gostou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ou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poderá</a:t>
            </a:r>
            <a:r>
              <a:rPr lang="en-US" sz="2400">
                <a:latin typeface="+mj-lt"/>
                <a:cs typeface="Calibri"/>
              </a:rPr>
              <a:t> sitar se </a:t>
            </a:r>
            <a:r>
              <a:rPr lang="en-US" sz="2400" err="1">
                <a:latin typeface="+mj-lt"/>
                <a:cs typeface="Calibri"/>
              </a:rPr>
              <a:t>houve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algum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problema</a:t>
            </a:r>
            <a:r>
              <a:rPr lang="en-US" sz="2400">
                <a:latin typeface="+mj-lt"/>
                <a:cs typeface="Calibri"/>
              </a:rPr>
              <a:t>, com </a:t>
            </a:r>
            <a:r>
              <a:rPr lang="en-US" sz="2400" err="1">
                <a:latin typeface="+mj-lt"/>
                <a:cs typeface="Calibri"/>
              </a:rPr>
              <a:t>relação</a:t>
            </a:r>
            <a:r>
              <a:rPr lang="en-US" sz="2400">
                <a:latin typeface="+mj-lt"/>
                <a:cs typeface="Calibri"/>
              </a:rPr>
              <a:t> </a:t>
            </a:r>
            <a:r>
              <a:rPr lang="en-US" sz="2400" err="1">
                <a:latin typeface="+mj-lt"/>
                <a:cs typeface="Calibri"/>
              </a:rPr>
              <a:t>ao</a:t>
            </a:r>
            <a:r>
              <a:rPr lang="en-US" sz="2400">
                <a:latin typeface="+mj-lt"/>
                <a:cs typeface="Calibri"/>
              </a:rPr>
              <a:t> site </a:t>
            </a:r>
            <a:r>
              <a:rPr lang="en-US" sz="2400" err="1">
                <a:latin typeface="+mj-lt"/>
                <a:cs typeface="Calibri"/>
              </a:rPr>
              <a:t>ou</a:t>
            </a:r>
            <a:r>
              <a:rPr lang="en-US" sz="2400">
                <a:latin typeface="+mj-lt"/>
                <a:cs typeface="Calibri"/>
              </a:rPr>
              <a:t> o </a:t>
            </a:r>
            <a:r>
              <a:rPr lang="en-US" sz="2400" err="1">
                <a:latin typeface="+mj-lt"/>
                <a:cs typeface="Calibri"/>
              </a:rPr>
              <a:t>restaurante</a:t>
            </a:r>
            <a:r>
              <a:rPr lang="en-US" sz="2400">
                <a:latin typeface="+mj-lt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23374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EADBB-A5F9-C925-6FF6-6D47F02B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17" y="1614489"/>
            <a:ext cx="4353116" cy="10460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bg2">
                    <a:lumMod val="50000"/>
                  </a:schemeClr>
                </a:solidFill>
                <a:latin typeface="Rastanty Cortez" panose="02000506000000020003" pitchFamily="2" charset="0"/>
              </a:rPr>
              <a:t>Login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37F15-B510-65E4-81A1-2558018F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4317" y="2798907"/>
            <a:ext cx="4353116" cy="19246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solidFill>
                  <a:srgbClr val="595959"/>
                </a:solidFill>
              </a:rPr>
              <a:t>  </a:t>
            </a:r>
            <a:r>
              <a:rPr lang="en-US" sz="2400" err="1">
                <a:solidFill>
                  <a:srgbClr val="595959"/>
                </a:solidFill>
              </a:rPr>
              <a:t>Após</a:t>
            </a:r>
            <a:r>
              <a:rPr lang="en-US" sz="2400">
                <a:solidFill>
                  <a:srgbClr val="595959"/>
                </a:solidFill>
              </a:rPr>
              <a:t> ser </a:t>
            </a:r>
            <a:r>
              <a:rPr lang="en-US" sz="2400" err="1">
                <a:solidFill>
                  <a:srgbClr val="595959"/>
                </a:solidFill>
              </a:rPr>
              <a:t>direcionado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ao</a:t>
            </a:r>
            <a:r>
              <a:rPr lang="en-US" sz="2400">
                <a:solidFill>
                  <a:srgbClr val="595959"/>
                </a:solidFill>
              </a:rPr>
              <a:t> site </a:t>
            </a:r>
            <a:r>
              <a:rPr lang="en-US" sz="2400" err="1">
                <a:solidFill>
                  <a:srgbClr val="595959"/>
                </a:solidFill>
              </a:rPr>
              <a:t>aparecerá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uma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tela</a:t>
            </a:r>
            <a:r>
              <a:rPr lang="en-US" sz="2400">
                <a:solidFill>
                  <a:srgbClr val="595959"/>
                </a:solidFill>
              </a:rPr>
              <a:t> de login </a:t>
            </a:r>
            <a:r>
              <a:rPr lang="en-US" sz="2400" err="1">
                <a:solidFill>
                  <a:srgbClr val="595959"/>
                </a:solidFill>
              </a:rPr>
              <a:t>onde</a:t>
            </a:r>
            <a:r>
              <a:rPr lang="en-US" sz="2400">
                <a:solidFill>
                  <a:srgbClr val="595959"/>
                </a:solidFill>
              </a:rPr>
              <a:t> o </a:t>
            </a:r>
            <a:r>
              <a:rPr lang="en-US" sz="2400" err="1">
                <a:solidFill>
                  <a:srgbClr val="595959"/>
                </a:solidFill>
              </a:rPr>
              <a:t>cliente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poderá</a:t>
            </a:r>
            <a:r>
              <a:rPr lang="en-US" sz="2400">
                <a:solidFill>
                  <a:srgbClr val="595959"/>
                </a:solidFill>
              </a:rPr>
              <a:t> se </a:t>
            </a:r>
            <a:r>
              <a:rPr lang="en-US" sz="2400" err="1">
                <a:solidFill>
                  <a:srgbClr val="595959"/>
                </a:solidFill>
              </a:rPr>
              <a:t>cadastrar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colocando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seu</a:t>
            </a:r>
            <a:r>
              <a:rPr lang="en-US" sz="2400">
                <a:solidFill>
                  <a:srgbClr val="595959"/>
                </a:solidFill>
              </a:rPr>
              <a:t> email e </a:t>
            </a:r>
            <a:r>
              <a:rPr lang="en-US" sz="2400" err="1">
                <a:solidFill>
                  <a:srgbClr val="595959"/>
                </a:solidFill>
              </a:rPr>
              <a:t>senha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ou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ele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também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poderá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logar</a:t>
            </a:r>
            <a:r>
              <a:rPr lang="en-US" sz="2400">
                <a:solidFill>
                  <a:srgbClr val="595959"/>
                </a:solidFill>
              </a:rPr>
              <a:t> com a </a:t>
            </a:r>
            <a:r>
              <a:rPr lang="en-US" sz="2400" err="1">
                <a:solidFill>
                  <a:srgbClr val="595959"/>
                </a:solidFill>
              </a:rPr>
              <a:t>conta</a:t>
            </a:r>
            <a:r>
              <a:rPr lang="en-US" sz="2400">
                <a:solidFill>
                  <a:srgbClr val="595959"/>
                </a:solidFill>
              </a:rPr>
              <a:t> do </a:t>
            </a:r>
            <a:r>
              <a:rPr lang="en-US" sz="2400" err="1">
                <a:solidFill>
                  <a:srgbClr val="595959"/>
                </a:solidFill>
              </a:rPr>
              <a:t>twiter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ou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facebook</a:t>
            </a:r>
            <a:r>
              <a:rPr lang="en-US" sz="24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194C909-9061-6EA6-5A71-E5D0CB0E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22" y="199676"/>
            <a:ext cx="2963355" cy="6338727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718AB113-E68F-46F8-1B70-98B147530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" y="71954"/>
            <a:ext cx="1675193" cy="16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7685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EADBB-A5F9-C925-6FF6-6D47F02B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1009357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err="1">
                <a:solidFill>
                  <a:srgbClr val="666666"/>
                </a:solidFill>
                <a:latin typeface="Rastanty Cortez" panose="02000506000000020003" pitchFamily="2" charset="0"/>
              </a:rPr>
              <a:t>Escolha</a:t>
            </a:r>
            <a:r>
              <a:rPr lang="en-US" sz="6600" kern="1200">
                <a:solidFill>
                  <a:srgbClr val="666666"/>
                </a:solidFill>
                <a:latin typeface="Rastanty Cortez" panose="02000506000000020003" pitchFamily="2" charset="0"/>
              </a:rPr>
              <a:t> do usuário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37F15-B510-65E4-81A1-2558018F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2846266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solidFill>
                  <a:srgbClr val="595959"/>
                </a:solidFill>
                <a:latin typeface="+mj-lt"/>
              </a:rPr>
              <a:t> 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Após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se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cadastrar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o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úsuario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irá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selecionar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seu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pedido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desejado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ou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pesquisar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a comida que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havia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em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mente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</a:p>
          <a:p>
            <a:pPr algn="just"/>
            <a:r>
              <a:rPr lang="en-US" sz="2400">
                <a:solidFill>
                  <a:srgbClr val="595959"/>
                </a:solidFill>
                <a:latin typeface="+mj-lt"/>
              </a:rPr>
              <a:t>  E se o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cliente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desejar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pedir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quatro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unidades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do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mesmo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alimento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devera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clicar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quantas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unidades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sentir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vontade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5C5A010-91DC-6D9F-A394-C67743BE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46" y="79755"/>
            <a:ext cx="2963354" cy="62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567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EADBB-A5F9-C925-6FF6-6D47F02B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3" y="1009357"/>
            <a:ext cx="4246169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t-BR" sz="6600">
                <a:solidFill>
                  <a:schemeClr val="bg2">
                    <a:lumMod val="50000"/>
                  </a:schemeClr>
                </a:solidFill>
                <a:latin typeface="Rastanty Cortez" panose="02000506000000020003" pitchFamily="2" charset="0"/>
              </a:rPr>
              <a:t>Meu </a:t>
            </a:r>
            <a:br>
              <a:rPr lang="pt-BR" sz="6600">
                <a:solidFill>
                  <a:schemeClr val="bg2">
                    <a:lumMod val="50000"/>
                  </a:schemeClr>
                </a:solidFill>
                <a:latin typeface="Rastanty Cortez" panose="02000506000000020003" pitchFamily="2" charset="0"/>
              </a:rPr>
            </a:br>
            <a:r>
              <a:rPr lang="pt-BR" sz="6600">
                <a:solidFill>
                  <a:schemeClr val="bg2">
                    <a:lumMod val="50000"/>
                  </a:schemeClr>
                </a:solidFill>
                <a:latin typeface="Rastanty Cortez" panose="02000506000000020003" pitchFamily="2" charset="0"/>
              </a:rPr>
              <a:t>          Pedido </a:t>
            </a:r>
            <a:endParaRPr lang="en-US" sz="6600" kern="1200">
              <a:solidFill>
                <a:srgbClr val="666666"/>
              </a:solidFill>
              <a:latin typeface="Rastanty Cortez" panose="02000506000000020003" pitchFamily="2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37F15-B510-65E4-81A1-2558018F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2846266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solidFill>
                  <a:srgbClr val="595959"/>
                </a:solidFill>
                <a:latin typeface="+mj-lt"/>
              </a:rPr>
              <a:t>  </a:t>
            </a:r>
            <a:r>
              <a:rPr lang="pt-BR" sz="2400">
                <a:solidFill>
                  <a:srgbClr val="666666"/>
                </a:solidFill>
                <a:latin typeface="+mj-lt"/>
              </a:rPr>
              <a:t>Após o usuário selecionar o que deseja, irá para meu pedido para que veja se esta tudo certo, avaliar se o pedido está em conta ou se vale apena </a:t>
            </a:r>
          </a:p>
          <a:p>
            <a:pPr algn="just"/>
            <a:endParaRPr lang="en-US" sz="2400">
              <a:solidFill>
                <a:srgbClr val="595959"/>
              </a:solidFill>
              <a:latin typeface="+mj-lt"/>
            </a:endParaRPr>
          </a:p>
        </p:txBody>
      </p:sp>
      <p:pic>
        <p:nvPicPr>
          <p:cNvPr id="12" name="Espaço Reservado para Conteúdo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F7AB59D-91EB-459C-8316-B0F7CE21B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/>
          <a:stretch/>
        </p:blipFill>
        <p:spPr>
          <a:xfrm>
            <a:off x="7662323" y="155869"/>
            <a:ext cx="2963354" cy="62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68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EADBB-A5F9-C925-6FF6-6D47F02B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err="1">
                <a:solidFill>
                  <a:srgbClr val="666666"/>
                </a:solidFill>
                <a:latin typeface="Rastanty Cortez" panose="02000506000000020003" pitchFamily="2" charset="0"/>
              </a:rPr>
              <a:t>Pagamento</a:t>
            </a:r>
            <a:endParaRPr lang="en-US" sz="6600" kern="1200">
              <a:solidFill>
                <a:srgbClr val="666666"/>
              </a:solidFill>
              <a:latin typeface="Rastanty Cortez" panose="02000506000000020003" pitchFamily="2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37F15-B510-65E4-81A1-2558018F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>
                <a:solidFill>
                  <a:srgbClr val="595959"/>
                </a:solidFill>
                <a:latin typeface="+mj-lt"/>
              </a:rPr>
              <a:t>Esta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tela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é a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resposável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pelo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pagamento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do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pedido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,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sendo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possível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pagar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com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cartão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(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seja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o de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crédito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 ou de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débito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),pix ou em dinheiro </a:t>
            </a:r>
            <a:r>
              <a:rPr lang="en-US" sz="2400" err="1">
                <a:solidFill>
                  <a:srgbClr val="595959"/>
                </a:solidFill>
                <a:latin typeface="+mj-lt"/>
              </a:rPr>
              <a:t>físico</a:t>
            </a:r>
            <a:r>
              <a:rPr lang="en-US" sz="2400">
                <a:solidFill>
                  <a:srgbClr val="595959"/>
                </a:solidFill>
                <a:latin typeface="+mj-lt"/>
              </a:rPr>
              <a:t>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5F79976-61AA-D19E-3BB0-5026368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944" y="6550772"/>
            <a:ext cx="6172200" cy="4988888"/>
          </a:xfrm>
        </p:spPr>
        <p:txBody>
          <a:bodyPr/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6" name="Espaço Reservado para Conteúdo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061F547-F7BF-710B-9A98-B0541CD81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65" y="155870"/>
            <a:ext cx="2991312" cy="62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605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EADBB-A5F9-C925-6FF6-6D47F02B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19" y="995289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bg2">
                    <a:lumMod val="50000"/>
                  </a:schemeClr>
                </a:solidFill>
                <a:latin typeface="Rastanty Cortez" panose="02000506000000020003" pitchFamily="2" charset="0"/>
              </a:rPr>
              <a:t>Chat de conversa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37F15-B510-65E4-81A1-2558018F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051" y="2624015"/>
            <a:ext cx="4516484" cy="3931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>
                <a:solidFill>
                  <a:srgbClr val="595959"/>
                </a:solidFill>
              </a:rPr>
              <a:t>Esta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tela</a:t>
            </a:r>
            <a:r>
              <a:rPr lang="en-US" sz="2400">
                <a:solidFill>
                  <a:srgbClr val="595959"/>
                </a:solidFill>
              </a:rPr>
              <a:t> é </a:t>
            </a:r>
            <a:r>
              <a:rPr lang="en-US" sz="2400" err="1">
                <a:solidFill>
                  <a:srgbClr val="595959"/>
                </a:solidFill>
              </a:rPr>
              <a:t>responsável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pelo</a:t>
            </a:r>
            <a:r>
              <a:rPr lang="en-US" sz="2400">
                <a:solidFill>
                  <a:srgbClr val="595959"/>
                </a:solidFill>
              </a:rPr>
              <a:t> chat de conversa com o bot, que </a:t>
            </a:r>
            <a:r>
              <a:rPr lang="en-US" sz="2400" err="1">
                <a:solidFill>
                  <a:srgbClr val="595959"/>
                </a:solidFill>
              </a:rPr>
              <a:t>irá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notificar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ao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atentente</a:t>
            </a:r>
            <a:r>
              <a:rPr lang="en-US" sz="2400">
                <a:solidFill>
                  <a:srgbClr val="595959"/>
                </a:solidFill>
              </a:rPr>
              <a:t> se </a:t>
            </a:r>
            <a:r>
              <a:rPr lang="en-US" sz="2400" err="1">
                <a:solidFill>
                  <a:srgbClr val="595959"/>
                </a:solidFill>
              </a:rPr>
              <a:t>algum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problema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ocorrer</a:t>
            </a:r>
            <a:r>
              <a:rPr lang="en-US" sz="2400">
                <a:solidFill>
                  <a:srgbClr val="595959"/>
                </a:solidFill>
              </a:rPr>
              <a:t>. </a:t>
            </a:r>
            <a:r>
              <a:rPr lang="en-US" sz="2400" err="1">
                <a:solidFill>
                  <a:srgbClr val="595959"/>
                </a:solidFill>
              </a:rPr>
              <a:t>Além</a:t>
            </a:r>
            <a:r>
              <a:rPr lang="en-US" sz="2400">
                <a:solidFill>
                  <a:srgbClr val="595959"/>
                </a:solidFill>
              </a:rPr>
              <a:t> de haver um </a:t>
            </a:r>
            <a:r>
              <a:rPr lang="en-US" sz="2400" err="1">
                <a:solidFill>
                  <a:srgbClr val="595959"/>
                </a:solidFill>
              </a:rPr>
              <a:t>sininho</a:t>
            </a:r>
            <a:r>
              <a:rPr lang="en-US" sz="2400">
                <a:solidFill>
                  <a:srgbClr val="595959"/>
                </a:solidFill>
              </a:rPr>
              <a:t> que </a:t>
            </a:r>
            <a:r>
              <a:rPr lang="en-US" sz="2400" err="1">
                <a:solidFill>
                  <a:srgbClr val="595959"/>
                </a:solidFill>
              </a:rPr>
              <a:t>irá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apitar</a:t>
            </a:r>
            <a:r>
              <a:rPr lang="en-US" sz="2400">
                <a:solidFill>
                  <a:srgbClr val="595959"/>
                </a:solidFill>
              </a:rPr>
              <a:t> e </a:t>
            </a:r>
            <a:r>
              <a:rPr lang="en-US" sz="2400" err="1">
                <a:solidFill>
                  <a:srgbClr val="595959"/>
                </a:solidFill>
              </a:rPr>
              <a:t>mexer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quando</a:t>
            </a:r>
            <a:r>
              <a:rPr lang="en-US" sz="2400">
                <a:solidFill>
                  <a:srgbClr val="595959"/>
                </a:solidFill>
              </a:rPr>
              <a:t> o </a:t>
            </a:r>
            <a:r>
              <a:rPr lang="en-US" sz="2400" err="1">
                <a:solidFill>
                  <a:srgbClr val="595959"/>
                </a:solidFill>
              </a:rPr>
              <a:t>pedido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estiver</a:t>
            </a:r>
            <a:r>
              <a:rPr lang="en-US" sz="2400">
                <a:solidFill>
                  <a:srgbClr val="595959"/>
                </a:solidFill>
              </a:rPr>
              <a:t> pronto para ser </a:t>
            </a:r>
            <a:r>
              <a:rPr lang="en-US" sz="2400" err="1">
                <a:solidFill>
                  <a:srgbClr val="595959"/>
                </a:solidFill>
              </a:rPr>
              <a:t>pego</a:t>
            </a:r>
            <a:r>
              <a:rPr lang="en-US" sz="24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6" name="Espaço Reservado para Conteúdo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210E732-E068-B265-178A-F17BD96D9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60" y="176758"/>
            <a:ext cx="3075522" cy="66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0827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EADBB-A5F9-C925-6FF6-6D47F02B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595959"/>
                </a:solidFill>
                <a:latin typeface="Rastanty Cortez" panose="02000506000000020003" pitchFamily="2" charset="0"/>
              </a:rPr>
              <a:t>Feedback</a:t>
            </a:r>
            <a:endParaRPr lang="en-US" sz="6600" kern="1200">
              <a:solidFill>
                <a:srgbClr val="595959"/>
              </a:solidFill>
              <a:latin typeface="Rastanty Cortez" panose="02000506000000020003" pitchFamily="2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37F15-B510-65E4-81A1-2558018F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2502399"/>
            <a:ext cx="4353116" cy="185320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solidFill>
                  <a:srgbClr val="595959"/>
                </a:solidFill>
              </a:rPr>
              <a:t>  Essa </a:t>
            </a:r>
            <a:r>
              <a:rPr lang="en-US" sz="2400" err="1">
                <a:solidFill>
                  <a:srgbClr val="595959"/>
                </a:solidFill>
              </a:rPr>
              <a:t>tela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servirá</a:t>
            </a:r>
            <a:r>
              <a:rPr lang="en-US" sz="2400">
                <a:solidFill>
                  <a:srgbClr val="595959"/>
                </a:solidFill>
              </a:rPr>
              <a:t> para o </a:t>
            </a:r>
            <a:r>
              <a:rPr lang="en-US" sz="2400" err="1">
                <a:solidFill>
                  <a:srgbClr val="595959"/>
                </a:solidFill>
              </a:rPr>
              <a:t>cliente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dizer</a:t>
            </a:r>
            <a:r>
              <a:rPr lang="en-US" sz="2400">
                <a:solidFill>
                  <a:srgbClr val="595959"/>
                </a:solidFill>
              </a:rPr>
              <a:t> o que </a:t>
            </a:r>
            <a:r>
              <a:rPr lang="en-US" sz="2400" err="1">
                <a:solidFill>
                  <a:srgbClr val="595959"/>
                </a:solidFill>
              </a:rPr>
              <a:t>achou</a:t>
            </a:r>
            <a:r>
              <a:rPr lang="en-US" sz="2400">
                <a:solidFill>
                  <a:srgbClr val="595959"/>
                </a:solidFill>
              </a:rPr>
              <a:t> do </a:t>
            </a:r>
            <a:r>
              <a:rPr lang="en-US" sz="2400" err="1">
                <a:solidFill>
                  <a:srgbClr val="595959"/>
                </a:solidFill>
              </a:rPr>
              <a:t>atendimento</a:t>
            </a:r>
            <a:r>
              <a:rPr lang="en-US" sz="2400">
                <a:solidFill>
                  <a:srgbClr val="595959"/>
                </a:solidFill>
              </a:rPr>
              <a:t> virtual e </a:t>
            </a:r>
            <a:r>
              <a:rPr lang="en-US" sz="2400" err="1">
                <a:solidFill>
                  <a:srgbClr val="595959"/>
                </a:solidFill>
              </a:rPr>
              <a:t>dizer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como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foi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sua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experiencia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quanto</a:t>
            </a:r>
            <a:r>
              <a:rPr lang="en-US" sz="2400">
                <a:solidFill>
                  <a:srgbClr val="595959"/>
                </a:solidFill>
              </a:rPr>
              <a:t> </a:t>
            </a:r>
            <a:r>
              <a:rPr lang="en-US" sz="2400" err="1">
                <a:solidFill>
                  <a:srgbClr val="595959"/>
                </a:solidFill>
              </a:rPr>
              <a:t>ao</a:t>
            </a:r>
            <a:r>
              <a:rPr lang="en-US" sz="2400">
                <a:solidFill>
                  <a:srgbClr val="595959"/>
                </a:solidFill>
              </a:rPr>
              <a:t> site </a:t>
            </a:r>
            <a:r>
              <a:rPr lang="en-US" sz="2400" err="1">
                <a:solidFill>
                  <a:srgbClr val="595959"/>
                </a:solidFill>
              </a:rPr>
              <a:t>ou</a:t>
            </a:r>
            <a:r>
              <a:rPr lang="en-US" sz="2400">
                <a:solidFill>
                  <a:srgbClr val="595959"/>
                </a:solidFill>
              </a:rPr>
              <a:t> o </a:t>
            </a:r>
            <a:r>
              <a:rPr lang="en-US" sz="2400" err="1">
                <a:solidFill>
                  <a:srgbClr val="595959"/>
                </a:solidFill>
              </a:rPr>
              <a:t>restaurante</a:t>
            </a:r>
            <a:endParaRPr lang="en-US" sz="2400">
              <a:solidFill>
                <a:srgbClr val="595959"/>
              </a:solidFill>
            </a:endParaRPr>
          </a:p>
        </p:txBody>
      </p:sp>
      <p:pic>
        <p:nvPicPr>
          <p:cNvPr id="7" name="Espaço Reservado para Conteúdo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213CE91-55B1-9BEE-945C-502A79EE0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95" y="228669"/>
            <a:ext cx="3185586" cy="6400660"/>
          </a:xfrm>
        </p:spPr>
      </p:pic>
    </p:spTree>
    <p:extLst>
      <p:ext uri="{BB962C8B-B14F-4D97-AF65-F5344CB8AC3E}">
        <p14:creationId xmlns:p14="http://schemas.microsoft.com/office/powerpoint/2010/main" val="27343126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 Pro Cond Semibold</vt:lpstr>
      <vt:lpstr>Modern Love Caps</vt:lpstr>
      <vt:lpstr>Rastanty Cortez</vt:lpstr>
      <vt:lpstr>Office Theme</vt:lpstr>
      <vt:lpstr>CRIAÇÃO DE SOLUÇÃO</vt:lpstr>
      <vt:lpstr>Problema            Apontado</vt:lpstr>
      <vt:lpstr>Solução do problema</vt:lpstr>
      <vt:lpstr>Login</vt:lpstr>
      <vt:lpstr>Escolha do usuário</vt:lpstr>
      <vt:lpstr>Meu            Pedido </vt:lpstr>
      <vt:lpstr>Pagamento</vt:lpstr>
      <vt:lpstr>Chat de conversa</vt:lpstr>
      <vt:lpstr>Feedback</vt:lpstr>
      <vt:lpstr>Finalização              e           Orçamento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VERONICA IZABELY RODRIGUES DA SILVA</dc:creator>
  <cp:lastModifiedBy>VERONICA IZABELY RODRIGUES DA SILVA</cp:lastModifiedBy>
  <cp:revision>1</cp:revision>
  <dcterms:created xsi:type="dcterms:W3CDTF">2023-05-19T14:39:28Z</dcterms:created>
  <dcterms:modified xsi:type="dcterms:W3CDTF">2023-06-06T12:19:10Z</dcterms:modified>
</cp:coreProperties>
</file>