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DA44D-3F34-4D96-98AA-A538E2558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811F5-9516-441A-8BF8-B8EABF23F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5FE4D-2D38-4CEB-A676-01A33C72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891-D882-4351-86E4-7AD3E8033A15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19AE5-A66E-489B-AAE4-E3D33818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EF056-5441-490F-90AB-09E740E29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F9AD-51CA-41D8-AC4D-C2C76CD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4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94E5-7157-4AB4-8EC0-5E7846B4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63A55-1773-42A7-A391-085E205DB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2856B-8713-456B-8784-A9406BE13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891-D882-4351-86E4-7AD3E8033A15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CFEB-7F5F-4790-B3DF-1DB119BBA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16C8A-3FD9-49A9-8831-6078DB48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F9AD-51CA-41D8-AC4D-C2C76CD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0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FC0CDA-3A4E-4482-AA75-69D202887D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988A4-1493-4CD1-B540-A49493889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F800-0363-43D1-843D-F26DE0E6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891-D882-4351-86E4-7AD3E8033A15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5BF4E-B2DD-4DC5-8DE0-B9286413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9B948-646E-491D-84E0-FC31B584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F9AD-51CA-41D8-AC4D-C2C76CD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6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A9B9-303B-42A7-9647-79575EF1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D5971-419B-4B70-BF30-ABF8F0649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DB6D1-C594-4F9D-B67B-D734DB43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891-D882-4351-86E4-7AD3E8033A15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6E19E-A758-4CE7-AC80-9C55DCB6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B09A5-94F1-4C89-BDCD-C3286A26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F9AD-51CA-41D8-AC4D-C2C76CD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83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1674-1A16-49AD-AE4C-77C193C7A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F94A3-B747-4176-AF93-CE3C7F914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EB527-65B0-4BCE-958C-6D3B57C03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891-D882-4351-86E4-7AD3E8033A15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508F6-B758-478E-A987-7573BBA77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30639-B990-48E4-85CC-80A952E2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F9AD-51CA-41D8-AC4D-C2C76CD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2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8B59-9498-444D-B473-1887371C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DCDE1-8E9B-4DBA-99C9-4F105C54C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ECD76-C5CD-4C73-933B-51C7BAEC4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B3963-C2EB-4926-B15B-5282445ED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891-D882-4351-86E4-7AD3E8033A15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B2F56-8406-436A-B930-3B30C8AF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35639-162D-42BE-A8B7-D1145703F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F9AD-51CA-41D8-AC4D-C2C76CD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D537-EF22-4E11-ACD3-764915D1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6C5B5-83A5-4F49-B41F-7A714D488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45B21-D708-4343-B62C-BA649523B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3C1D7-E0B5-41C0-8071-207E90979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5C0E0D-E2A1-46F9-97D6-7E7A96A27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F3F3C-D79B-4D15-BC7F-0A2C7D1D5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891-D882-4351-86E4-7AD3E8033A15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562AC-7761-46B3-ADC2-2F5A438A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D7B71-B51A-4A27-BF16-15B00A534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F9AD-51CA-41D8-AC4D-C2C76CD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81592-2CAA-4F11-A097-6132B2C0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ED1F2-24B1-4F3F-96ED-E8BD85B9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891-D882-4351-86E4-7AD3E8033A15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034D7-1931-4F2F-95C2-876FB1B7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AA5B1-B0C5-4F07-8DCE-192ADAF2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F9AD-51CA-41D8-AC4D-C2C76CD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84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F6DE3-1F9F-4868-9E77-137EF7F9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891-D882-4351-86E4-7AD3E8033A15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CF549-5037-4D6D-A1E0-547E97F9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1AE44-C3A9-4113-988D-91DBAA01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F9AD-51CA-41D8-AC4D-C2C76CD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B1CE-D8CA-463E-A33D-76777BBF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8008C-6D18-4978-B335-3C2EA51C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F931A-5E5E-43DB-B53D-30BBB4C3F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C113D-95DB-4E35-8615-F2CCC70C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891-D882-4351-86E4-7AD3E8033A15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56781-7900-4870-AFF1-5466303D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8B276-050D-4770-993B-AF5001C76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F9AD-51CA-41D8-AC4D-C2C76CD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7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35136-2519-40C8-A8D3-B20C0D8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C18C1-38DD-4E37-892B-1962D212B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26096-FBC3-4876-8B60-03E5EBB8C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4709FB-9869-4E08-AA5F-6B59D371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E891-D882-4351-86E4-7AD3E8033A15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E3947-0044-4735-B59D-A7D5AFA7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35B50-D63F-445D-901F-095310F9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8FF9AD-51CA-41D8-AC4D-C2C76CD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6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519BF-2748-4BA5-BA6D-93F17863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295F0-D378-407C-9B37-91E471CE2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FC3BB-B11B-42A3-B637-8B12E3CEF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1E891-D882-4351-86E4-7AD3E8033A15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4D8C3-FD01-49B2-915F-A5EEBA92A7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385FD-F697-4453-A7C5-D1229F165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FF9AD-51CA-41D8-AC4D-C2C76CDEB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53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D79A-6C06-4AAD-8762-1BCF3641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3928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Key Fire Related Information Needs: North Region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7B4F9-6380-4A7E-A0A0-CC724F45B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37" y="1496291"/>
            <a:ext cx="10141528" cy="4606853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GENERAL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Have fire regimes changed over time and if so what are the likely implications?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How safe are First Nations and other remote communities </a:t>
            </a:r>
            <a:r>
              <a:rPr lang="en-US" sz="5600" dirty="0" err="1"/>
              <a:t>wrt</a:t>
            </a:r>
            <a:r>
              <a:rPr lang="en-US" sz="5600" dirty="0"/>
              <a:t> wildfires?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What values do burned OGMAs still have? </a:t>
            </a:r>
          </a:p>
          <a:p>
            <a:pPr marL="36576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VEGETATION </a:t>
            </a:r>
          </a:p>
          <a:p>
            <a:pPr marL="822960" lvl="2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What are the effects of fire and fire exclusion on understory plant species? </a:t>
            </a:r>
          </a:p>
          <a:p>
            <a:pPr marL="822960" lvl="2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Does burning enhance or inhibit trembling aspen encroachment/recovery?  </a:t>
            </a:r>
          </a:p>
          <a:p>
            <a:pPr marL="822960" lvl="2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Can fire be used to restore/enhance FN food, medicine &amp; cultural plants (e.g. berries, devil’s club)? </a:t>
            </a:r>
          </a:p>
          <a:p>
            <a:pPr marL="822960" lvl="2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What are effects of fire on invasive or non-native plant species? </a:t>
            </a:r>
          </a:p>
          <a:p>
            <a:pPr marL="36576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WILDLIFE 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What are implications of changes in fire regime for wildlife like grizzly  bear, moose and caribou especially </a:t>
            </a:r>
            <a:r>
              <a:rPr lang="en-US" sz="5600" dirty="0" err="1"/>
              <a:t>wrt</a:t>
            </a:r>
            <a:r>
              <a:rPr lang="en-US" sz="5600" dirty="0"/>
              <a:t> forage quantity and quality (e.g. spring forage, berries, aspen/deciduous, lichens)?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Has enhancing ungulate populations by burning impacted  caribou thru increased predation in NE?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WATERSHED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What are the expected rates of recovery of watersheds after wildfires? 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RESTORATION AND REFORESTATION 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How can ecosystem restoration be done in priority wildfire burns?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What are the implications of severe fires on future reforestation?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How does fire damage and/or enhance </a:t>
            </a:r>
            <a:r>
              <a:rPr lang="en-US" sz="5600" dirty="0" err="1"/>
              <a:t>whitebark</a:t>
            </a:r>
            <a:r>
              <a:rPr lang="en-US" sz="5600" dirty="0"/>
              <a:t> pine ecosystems?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Does wildfire reduce lodgepole pine stem rusts or their alternate host species?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Does fire enhance or inhibit Douglas-fir regeneration at northern limits?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7200" dirty="0"/>
              <a:t>	</a:t>
            </a:r>
            <a:r>
              <a:rPr lang="en-US" sz="1600" dirty="0"/>
              <a:t>							</a:t>
            </a:r>
            <a:r>
              <a:rPr lang="en-US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52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CD79A-6C06-4AAD-8762-1BCF36412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73928"/>
          </a:xfrm>
        </p:spPr>
        <p:txBody>
          <a:bodyPr>
            <a:noAutofit/>
          </a:bodyPr>
          <a:lstStyle/>
          <a:p>
            <a:br>
              <a:rPr lang="en-US" sz="3200" dirty="0"/>
            </a:br>
            <a:r>
              <a:rPr lang="en-US" sz="3200" dirty="0"/>
              <a:t>Key Fire Related Information Needs: </a:t>
            </a:r>
            <a:r>
              <a:rPr lang="en-US" sz="3200" dirty="0">
                <a:highlight>
                  <a:srgbClr val="FFFF00"/>
                </a:highlight>
              </a:rPr>
              <a:t>In Project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7B4F9-6380-4A7E-A0A0-CC724F45B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037" y="1496291"/>
            <a:ext cx="10141528" cy="4606853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GENERAL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Have fire regimes changed over time and if so what are the likely implications?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How safe are First Nations and other remote communities </a:t>
            </a:r>
            <a:r>
              <a:rPr lang="en-US" sz="5600" dirty="0" err="1"/>
              <a:t>wrt</a:t>
            </a:r>
            <a:r>
              <a:rPr lang="en-US" sz="5600" dirty="0"/>
              <a:t> wildfires?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What values do burned OGMAs still have? </a:t>
            </a:r>
          </a:p>
          <a:p>
            <a:pPr marL="36576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VEGETATION </a:t>
            </a:r>
          </a:p>
          <a:p>
            <a:pPr marL="822960" lvl="2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>
                <a:highlight>
                  <a:srgbClr val="FFFF00"/>
                </a:highlight>
              </a:rPr>
              <a:t>What are the effects of fire and fire exclusion on understory plant species? </a:t>
            </a:r>
          </a:p>
          <a:p>
            <a:pPr marL="822960" lvl="2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>
                <a:highlight>
                  <a:srgbClr val="FFFF00"/>
                </a:highlight>
              </a:rPr>
              <a:t>Does burning enhance or inhibit trembling aspen encroachment/recovery?  </a:t>
            </a:r>
          </a:p>
          <a:p>
            <a:pPr marL="822960" lvl="2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>
                <a:highlight>
                  <a:srgbClr val="FFFF00"/>
                </a:highlight>
              </a:rPr>
              <a:t>Can fire be used to restore/enhance FN food, medicine &amp; cultural plants (e.g. berries, devil’s club)? </a:t>
            </a:r>
          </a:p>
          <a:p>
            <a:pPr marL="822960" lvl="2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>
                <a:highlight>
                  <a:srgbClr val="FFFF00"/>
                </a:highlight>
              </a:rPr>
              <a:t>What are effects of fire on invasive or non-native plant species? </a:t>
            </a:r>
          </a:p>
          <a:p>
            <a:pPr marL="36576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WILDLIFE 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What are implications of changes in fire regime for wildlife like grizzly  bear, moose and caribou especially </a:t>
            </a:r>
            <a:r>
              <a:rPr lang="en-US" sz="5600" dirty="0" err="1"/>
              <a:t>wrt</a:t>
            </a:r>
            <a:r>
              <a:rPr lang="en-US" sz="5600" dirty="0"/>
              <a:t> forage quantity </a:t>
            </a:r>
            <a:r>
              <a:rPr lang="en-US" sz="5600" dirty="0">
                <a:highlight>
                  <a:srgbClr val="FFFF00"/>
                </a:highlight>
              </a:rPr>
              <a:t>and quality (e.g. spring forage, berries, aspen/deciduous, lichens)?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Has enhancing ungulate populations by burning impacted caribou thru increased predation in NE?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WATERSHED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What are the expected rates of recovery of watersheds after wildfires? </a:t>
            </a:r>
            <a:r>
              <a:rPr lang="en-US" sz="5600" dirty="0">
                <a:highlight>
                  <a:srgbClr val="FFFF00"/>
                </a:highlight>
              </a:rPr>
              <a:t>   Rates of vegetation development</a:t>
            </a:r>
            <a:r>
              <a:rPr lang="en-US" sz="5600" dirty="0"/>
              <a:t>? </a:t>
            </a:r>
          </a:p>
          <a:p>
            <a:pPr marL="342900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RESTORATION AND REFORESTATION 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How can ecosystem restoration be done in priority wildfire burns?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What are the implications of severe fires on future reforestation?  </a:t>
            </a:r>
            <a:r>
              <a:rPr lang="en-US" sz="5600" dirty="0">
                <a:highlight>
                  <a:srgbClr val="FFFF00"/>
                </a:highlight>
              </a:rPr>
              <a:t>Rates of natural regeneration?  Likely plantation success? 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How does fire damage and/or enhance </a:t>
            </a:r>
            <a:r>
              <a:rPr lang="en-US" sz="5600" dirty="0" err="1"/>
              <a:t>whitebark</a:t>
            </a:r>
            <a:r>
              <a:rPr lang="en-US" sz="5600" dirty="0"/>
              <a:t> pine ecosystems?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Does wildfire reduce lodgepole pine stem rusts or their </a:t>
            </a:r>
            <a:r>
              <a:rPr lang="en-US" sz="5600" dirty="0">
                <a:highlight>
                  <a:srgbClr val="FFFF00"/>
                </a:highlight>
              </a:rPr>
              <a:t>alternate host species</a:t>
            </a:r>
            <a:r>
              <a:rPr lang="en-US" sz="5600" dirty="0"/>
              <a:t>?</a:t>
            </a:r>
          </a:p>
          <a:p>
            <a:pPr marL="800100" lvl="1" indent="-342900" algn="l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5600" dirty="0"/>
              <a:t>Does fire enhance or inhibit Douglas-fir regeneration at northern limits?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7200" dirty="0"/>
              <a:t>	</a:t>
            </a:r>
            <a:r>
              <a:rPr lang="en-US" sz="1600" dirty="0"/>
              <a:t>							</a:t>
            </a:r>
            <a:r>
              <a:rPr lang="en-US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881D-E0FE-4F35-80C6-E63CF6A3C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B9B64-2CE7-4735-B360-2814C699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5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468</Words>
  <Application>Microsoft Office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 Key Fire Related Information Needs: North Region</vt:lpstr>
      <vt:lpstr> Key Fire Related Information Needs: In Project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Key Information Needs</dc:title>
  <dc:creator>Evelyn Hamilton</dc:creator>
  <cp:lastModifiedBy>Evelyn Hamilton</cp:lastModifiedBy>
  <cp:revision>7</cp:revision>
  <dcterms:created xsi:type="dcterms:W3CDTF">2018-02-28T22:40:47Z</dcterms:created>
  <dcterms:modified xsi:type="dcterms:W3CDTF">2018-02-28T23:40:49Z</dcterms:modified>
</cp:coreProperties>
</file>