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BF539-33A2-4B86-A771-FC6000E0E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B2CF72-C834-4651-919A-6B369D3A1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B9306-A136-4EB8-A502-1D80BD7C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D19B-D4AF-4584-8287-916AA9754A2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E2669-C79A-4E28-8240-F79D080F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21D6C-4431-4F68-93A7-AA0E50AD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9F9-2DBB-482B-9CFE-19C60BF33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65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6BA7D-6CE1-4824-A3C7-0C3A0D64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D6783A-6E1D-47F7-BE6A-6A16BDEBC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645E6-E8E0-4D62-95E6-404556CC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D19B-D4AF-4584-8287-916AA9754A2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6D42F-D58C-447B-8385-ADB468D9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F9CEC-01FE-4910-ABFD-93750E8B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9F9-2DBB-482B-9CFE-19C60BF33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4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738F4C-B4DC-41D6-8A53-1ED0D4B75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7CDEA3-69D3-44CE-B83E-DA6526849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02A3C-5CAA-4A61-B35A-7DD25DAF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D19B-D4AF-4584-8287-916AA9754A2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5001F9-C908-4968-B01F-3248F0FA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35EF4-52A4-48DA-B98F-9B657EB0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9F9-2DBB-482B-9CFE-19C60BF33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94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B4C6E-FEF1-4625-B20C-0CD5E710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F9E8C-B87B-40AF-8AC6-C6C749EA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12246D-4464-4461-84D7-7C0757DB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D19B-D4AF-4584-8287-916AA9754A2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EB0C4-809F-4317-80AE-8FB944C2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720A5-7CA7-4EDA-8C5B-DA9D6DE5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9F9-2DBB-482B-9CFE-19C60BF33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4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478BB-0D12-422E-85C6-BB230F56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7810A6-BDD4-459E-8181-8AAB25833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172B2-A023-4379-98A9-92017F07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D19B-D4AF-4584-8287-916AA9754A2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3D638-A527-4007-9290-49673A50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7161A-2BEB-44B5-959F-A864A0AB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9F9-2DBB-482B-9CFE-19C60BF33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00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16F99-64CB-4BBF-AEA7-53423865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065F6-3BF3-489A-86A1-FCE9D9904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4E04BE-6C6F-48F6-9032-6D42A4827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561A01-21B6-424F-8CD7-D0793180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D19B-D4AF-4584-8287-916AA9754A2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934264-CE46-4772-B602-326EDDA7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E33B89-77C3-4C4E-91AD-E5012EF6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9F9-2DBB-482B-9CFE-19C60BF33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1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C1FC5-F4F9-4A0D-B7B8-843EAB99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F69293-0BB9-4330-9375-2F13FE6F0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A5C10D-7193-4E37-BE20-4CD63D427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DFCC72-12F3-4DB1-8BBA-703AD7625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A6911C-D602-4B92-B9C9-E08E158C3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E72406-58A4-41BD-908F-09DC568F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D19B-D4AF-4584-8287-916AA9754A2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01928A-CEE9-4A74-ABF6-FC797436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A5C009-B595-4C04-88EA-905E4F46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9F9-2DBB-482B-9CFE-19C60BF33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42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232D1-5373-4260-85EC-36F6DADE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BF5DF4-4E2E-4BF3-8289-87C5530A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D19B-D4AF-4584-8287-916AA9754A2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845C17-03E5-47F4-A750-D7469DF1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96D0DD-A637-4025-80A8-A8066660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9F9-2DBB-482B-9CFE-19C60BF33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10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75C8DD-5125-4CCD-AB97-AD5E3AA9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D19B-D4AF-4584-8287-916AA9754A2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374E0D-6B3D-485D-AED3-826C84CE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5CC11-F584-4675-A0AF-5AC77CBA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9F9-2DBB-482B-9CFE-19C60BF33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90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BE273-5E10-4F7F-ADD2-FBD0786D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7162D-3CA1-40EC-AF5C-C3DB4C40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ADBCC6-5EEB-4489-A79C-EB2EC68AB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329246-36D9-4BA3-98C8-FC2BF277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D19B-D4AF-4584-8287-916AA9754A2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C8311E-E8F0-44A3-A704-639611A9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CD1CCA-84A7-49F0-87A7-B8D22568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9F9-2DBB-482B-9CFE-19C60BF33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7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32948-F4F6-4369-97A3-BBE7BC6A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53DA49-EE71-4B8E-9450-9CB36288B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3FEA0E-2AEE-4EE2-A3C8-2C738705A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FA3FBC-DF2A-4918-A0CB-6B702F51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D19B-D4AF-4584-8287-916AA9754A2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DF0739-F711-4162-ACB7-1F076F25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476FC-6B91-4FD3-9768-715EAACF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E79F9-2DBB-482B-9CFE-19C60BF33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193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7CB28D-14DE-42A1-BB5E-0FD9116F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7D1A56-E1FB-4DB5-BDB6-EF8DD9AE1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052D6-367C-45D9-9120-89A046C09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9D19B-D4AF-4584-8287-916AA9754A23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0E543-8E1F-4D56-BC71-9C05443D3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19830-2E3D-4107-B06F-B8DA139C4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79F9-2DBB-482B-9CFE-19C60BF339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35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00F3D45-5323-4EE9-9C9B-DC4746F97947}"/>
              </a:ext>
            </a:extLst>
          </p:cNvPr>
          <p:cNvSpPr txBox="1"/>
          <p:nvPr/>
        </p:nvSpPr>
        <p:spPr>
          <a:xfrm>
            <a:off x="343949" y="7957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安装说明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DF4682-23B9-43DA-9698-6E093239C388}"/>
              </a:ext>
            </a:extLst>
          </p:cNvPr>
          <p:cNvSpPr txBox="1"/>
          <p:nvPr/>
        </p:nvSpPr>
        <p:spPr>
          <a:xfrm>
            <a:off x="542187" y="1257208"/>
            <a:ext cx="484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打开</a:t>
            </a:r>
            <a:r>
              <a:rPr lang="en-US" altLang="zh-CN" dirty="0"/>
              <a:t>U</a:t>
            </a:r>
            <a:r>
              <a:rPr lang="zh-CN" altLang="en-US" dirty="0"/>
              <a:t>盘，点击</a:t>
            </a:r>
            <a:r>
              <a:rPr lang="en-US" altLang="zh-CN" dirty="0" err="1"/>
              <a:t>MyAppInstaller_mcr</a:t>
            </a:r>
            <a:r>
              <a:rPr lang="zh-CN" altLang="en-US" dirty="0"/>
              <a:t>进行安装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4FEB31-25DB-4294-BAA6-6FE1C65F8F09}"/>
              </a:ext>
            </a:extLst>
          </p:cNvPr>
          <p:cNvSpPr txBox="1"/>
          <p:nvPr/>
        </p:nvSpPr>
        <p:spPr>
          <a:xfrm>
            <a:off x="419450" y="293615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建议在台式机，较为明亮的环境下进行实验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8291EC-0404-4563-AC85-1BAE3DCEE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7" y="1626540"/>
            <a:ext cx="5272526" cy="508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71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A33646E-7A07-48A2-89A8-2E1F55264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11" y="1524221"/>
            <a:ext cx="4163006" cy="24673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9A4858-36B6-4376-AC8E-872E557FC559}"/>
              </a:ext>
            </a:extLst>
          </p:cNvPr>
          <p:cNvSpPr txBox="1"/>
          <p:nvPr/>
        </p:nvSpPr>
        <p:spPr>
          <a:xfrm>
            <a:off x="293615" y="453006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11.</a:t>
            </a:r>
            <a:r>
              <a:rPr lang="zh-CN" altLang="en-US" dirty="0"/>
              <a:t>在</a:t>
            </a:r>
            <a:r>
              <a:rPr lang="en-US" altLang="zh-CN" dirty="0"/>
              <a:t>U</a:t>
            </a:r>
            <a:r>
              <a:rPr lang="zh-CN" altLang="en-US" dirty="0"/>
              <a:t>盘中选择</a:t>
            </a:r>
            <a:r>
              <a:rPr lang="en-US" altLang="zh-CN" dirty="0"/>
              <a:t>rank</a:t>
            </a:r>
            <a:r>
              <a:rPr lang="zh-CN" altLang="en-US" dirty="0"/>
              <a:t>文件夹进行保存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3006F5-E374-4360-8FE7-35F3740A5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3" y="1014144"/>
            <a:ext cx="5272526" cy="508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3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2DCFE42-50A3-4EE4-8564-B1A434693E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"/>
          <a:stretch/>
        </p:blipFill>
        <p:spPr>
          <a:xfrm>
            <a:off x="1451295" y="541434"/>
            <a:ext cx="8347046" cy="59474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8DBE857-CAFF-4D90-B559-E4F9FF1BE2C0}"/>
              </a:ext>
            </a:extLst>
          </p:cNvPr>
          <p:cNvSpPr txBox="1"/>
          <p:nvPr/>
        </p:nvSpPr>
        <p:spPr>
          <a:xfrm>
            <a:off x="342658" y="184450"/>
            <a:ext cx="337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12.</a:t>
            </a:r>
            <a:r>
              <a:rPr lang="zh-CN" altLang="en-US" dirty="0"/>
              <a:t>进行第一次实验中的</a:t>
            </a:r>
            <a:r>
              <a:rPr lang="en-US" altLang="zh-CN" dirty="0"/>
              <a:t>test</a:t>
            </a:r>
            <a:r>
              <a:rPr lang="zh-CN" altLang="en-US" dirty="0"/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318176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5D7A02-6F4D-4D51-8BE5-38D4A84604F3}"/>
              </a:ext>
            </a:extLst>
          </p:cNvPr>
          <p:cNvSpPr txBox="1"/>
          <p:nvPr/>
        </p:nvSpPr>
        <p:spPr>
          <a:xfrm>
            <a:off x="342658" y="184450"/>
            <a:ext cx="4905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13.</a:t>
            </a:r>
            <a:r>
              <a:rPr lang="zh-CN" altLang="en-US" dirty="0"/>
              <a:t>重复</a:t>
            </a:r>
            <a:r>
              <a:rPr lang="en-US" altLang="zh-CN" dirty="0"/>
              <a:t>7-12</a:t>
            </a:r>
            <a:r>
              <a:rPr lang="zh-CN" altLang="en-US" dirty="0"/>
              <a:t>步，进行第一次实验中</a:t>
            </a:r>
            <a:r>
              <a:rPr lang="en-US" altLang="zh-CN" dirty="0"/>
              <a:t>test2</a:t>
            </a:r>
            <a:r>
              <a:rPr lang="zh-CN" altLang="en-US" dirty="0"/>
              <a:t>的实验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862500-0FF8-47EC-AC22-80A080FA4C7E}"/>
              </a:ext>
            </a:extLst>
          </p:cNvPr>
          <p:cNvSpPr txBox="1"/>
          <p:nvPr/>
        </p:nvSpPr>
        <p:spPr>
          <a:xfrm>
            <a:off x="501838" y="4108671"/>
            <a:ext cx="663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四次实验结束后，将</a:t>
            </a:r>
            <a:r>
              <a:rPr lang="en-US" altLang="zh-CN" b="1" dirty="0"/>
              <a:t>rank</a:t>
            </a:r>
            <a:r>
              <a:rPr lang="zh-CN" altLang="en-US" b="1" dirty="0"/>
              <a:t>文件夹发送到</a:t>
            </a:r>
            <a:r>
              <a:rPr lang="en-US" altLang="zh-CN" b="1" dirty="0"/>
              <a:t>13759939386@163.com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D0054E-AD7E-479F-BC04-6A5CDE23657B}"/>
              </a:ext>
            </a:extLst>
          </p:cNvPr>
          <p:cNvSpPr txBox="1"/>
          <p:nvPr/>
        </p:nvSpPr>
        <p:spPr>
          <a:xfrm>
            <a:off x="342658" y="1069532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14.</a:t>
            </a:r>
            <a:r>
              <a:rPr lang="zh-CN" altLang="en-US" dirty="0"/>
              <a:t>重复</a:t>
            </a:r>
            <a:r>
              <a:rPr lang="en-US" altLang="zh-CN" dirty="0"/>
              <a:t>7-12</a:t>
            </a:r>
            <a:r>
              <a:rPr lang="zh-CN" altLang="en-US" dirty="0"/>
              <a:t>步，进行第二次实验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79D227-C038-4034-90BD-3B808CE64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28" y="1630028"/>
            <a:ext cx="8040222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3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94C4880-D27E-4B65-B011-615959D00B97}"/>
              </a:ext>
            </a:extLst>
          </p:cNvPr>
          <p:cNvSpPr txBox="1"/>
          <p:nvPr/>
        </p:nvSpPr>
        <p:spPr>
          <a:xfrm>
            <a:off x="436228" y="293615"/>
            <a:ext cx="5452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15.</a:t>
            </a:r>
            <a:r>
              <a:rPr lang="zh-CN" altLang="en-US" dirty="0"/>
              <a:t>卸载程序，在安装路径下找到</a:t>
            </a:r>
            <a:r>
              <a:rPr lang="en-US" altLang="zh-CN" dirty="0"/>
              <a:t>\uninstall\bin\win64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524B49-4DC2-4D3A-B732-D6E5C043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8" y="751650"/>
            <a:ext cx="10539124" cy="5942124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0A192D-0F91-4CAA-B5B3-869213D8AFD6}"/>
              </a:ext>
            </a:extLst>
          </p:cNvPr>
          <p:cNvCxnSpPr>
            <a:cxnSpLocks/>
          </p:cNvCxnSpPr>
          <p:nvPr/>
        </p:nvCxnSpPr>
        <p:spPr>
          <a:xfrm flipH="1">
            <a:off x="2634144" y="3305262"/>
            <a:ext cx="738231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0269EEB-3573-4BB0-A257-AEB41F4F740D}"/>
              </a:ext>
            </a:extLst>
          </p:cNvPr>
          <p:cNvSpPr txBox="1"/>
          <p:nvPr/>
        </p:nvSpPr>
        <p:spPr>
          <a:xfrm>
            <a:off x="3808602" y="394282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</a:rPr>
              <a:t>点击</a:t>
            </a:r>
            <a:r>
              <a:rPr lang="en-US" altLang="zh-CN" dirty="0">
                <a:solidFill>
                  <a:srgbClr val="FFFF00"/>
                </a:solidFill>
              </a:rPr>
              <a:t>uninstall</a:t>
            </a:r>
            <a:r>
              <a:rPr lang="zh-CN" altLang="en-US" dirty="0">
                <a:solidFill>
                  <a:srgbClr val="FFFF00"/>
                </a:solidFill>
              </a:rPr>
              <a:t>进行卸载</a:t>
            </a:r>
          </a:p>
        </p:txBody>
      </p:sp>
    </p:spTree>
    <p:extLst>
      <p:ext uri="{BB962C8B-B14F-4D97-AF65-F5344CB8AC3E}">
        <p14:creationId xmlns:p14="http://schemas.microsoft.com/office/powerpoint/2010/main" val="2703017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EE7006-AC2D-45E2-943E-9E5F0F0791E4}"/>
              </a:ext>
            </a:extLst>
          </p:cNvPr>
          <p:cNvSpPr txBox="1"/>
          <p:nvPr/>
        </p:nvSpPr>
        <p:spPr>
          <a:xfrm>
            <a:off x="276836" y="323397"/>
            <a:ext cx="226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16.</a:t>
            </a:r>
            <a:r>
              <a:rPr lang="zh-CN" altLang="en-US" dirty="0"/>
              <a:t>友情提示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86E544-C1CA-4531-8BE2-50555C231DF7}"/>
              </a:ext>
            </a:extLst>
          </p:cNvPr>
          <p:cNvSpPr txBox="1"/>
          <p:nvPr/>
        </p:nvSpPr>
        <p:spPr>
          <a:xfrm>
            <a:off x="581763" y="771787"/>
            <a:ext cx="963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若程序无法运行，可打开</a:t>
            </a:r>
            <a:r>
              <a:rPr lang="en-US" altLang="zh-CN" dirty="0" err="1"/>
              <a:t>matlab</a:t>
            </a:r>
            <a:r>
              <a:rPr lang="zh-CN" altLang="en-US" dirty="0"/>
              <a:t>，将“源程序”文件夹加载至路径中，运行</a:t>
            </a:r>
            <a:r>
              <a:rPr lang="en-US" altLang="zh-CN" dirty="0" err="1"/>
              <a:t>ranking.m</a:t>
            </a:r>
            <a:r>
              <a:rPr lang="zh-CN" altLang="en-US" dirty="0"/>
              <a:t>可进行实验</a:t>
            </a:r>
          </a:p>
        </p:txBody>
      </p:sp>
    </p:spTree>
    <p:extLst>
      <p:ext uri="{BB962C8B-B14F-4D97-AF65-F5344CB8AC3E}">
        <p14:creationId xmlns:p14="http://schemas.microsoft.com/office/powerpoint/2010/main" val="391756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5280A7F-CAF2-4D3B-B8A7-CE68F546E3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"/>
          <a:stretch/>
        </p:blipFill>
        <p:spPr>
          <a:xfrm>
            <a:off x="442223" y="972199"/>
            <a:ext cx="5118693" cy="30789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C81AC15-1F47-4AF0-99F1-C12B286E2A0A}"/>
              </a:ext>
            </a:extLst>
          </p:cNvPr>
          <p:cNvSpPr txBox="1"/>
          <p:nvPr/>
        </p:nvSpPr>
        <p:spPr>
          <a:xfrm>
            <a:off x="442223" y="493811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点击下一步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F3A86A-CFCB-4846-917C-EEB844F72855}"/>
              </a:ext>
            </a:extLst>
          </p:cNvPr>
          <p:cNvSpPr txBox="1"/>
          <p:nvPr/>
        </p:nvSpPr>
        <p:spPr>
          <a:xfrm>
            <a:off x="5770630" y="501277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选择文件夹进行安装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CA751E1-4EF2-49B3-8742-9B10C8F5A0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" t="610" r="1"/>
          <a:stretch/>
        </p:blipFill>
        <p:spPr>
          <a:xfrm>
            <a:off x="5944093" y="972199"/>
            <a:ext cx="5118693" cy="30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6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CAAA23-4C05-4BE0-85C8-8097BDCBC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90" y="1144382"/>
            <a:ext cx="4666305" cy="279844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4C49CA-0C42-4ADF-A286-BFE4C3A941EC}"/>
              </a:ext>
            </a:extLst>
          </p:cNvPr>
          <p:cNvSpPr txBox="1"/>
          <p:nvPr/>
        </p:nvSpPr>
        <p:spPr>
          <a:xfrm>
            <a:off x="619790" y="45094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点击下一步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35FA5FC-6300-4885-9F21-DC858C17E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403" y="1144382"/>
            <a:ext cx="4624096" cy="27984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1015177-9FBC-4518-95A3-79B24A93B3D2}"/>
              </a:ext>
            </a:extLst>
          </p:cNvPr>
          <p:cNvSpPr txBox="1"/>
          <p:nvPr/>
        </p:nvSpPr>
        <p:spPr>
          <a:xfrm>
            <a:off x="5881085" y="450943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点击安装</a:t>
            </a:r>
          </a:p>
        </p:txBody>
      </p:sp>
    </p:spTree>
    <p:extLst>
      <p:ext uri="{BB962C8B-B14F-4D97-AF65-F5344CB8AC3E}">
        <p14:creationId xmlns:p14="http://schemas.microsoft.com/office/powerpoint/2010/main" val="305881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337A449-6B1F-42DD-BF4E-718BC7EB57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r="1201" b="2084"/>
          <a:stretch/>
        </p:blipFill>
        <p:spPr>
          <a:xfrm>
            <a:off x="766195" y="1471493"/>
            <a:ext cx="4913097" cy="29576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31192F-7F6C-45AD-973E-2171491CD7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" b="2544"/>
          <a:stretch/>
        </p:blipFill>
        <p:spPr>
          <a:xfrm>
            <a:off x="6096000" y="1471493"/>
            <a:ext cx="5041319" cy="295761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A7CF6C2-22F7-4BA5-AD59-A27D25B1FA35}"/>
              </a:ext>
            </a:extLst>
          </p:cNvPr>
          <p:cNvSpPr txBox="1"/>
          <p:nvPr/>
        </p:nvSpPr>
        <p:spPr>
          <a:xfrm>
            <a:off x="619790" y="450943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点击完成安装</a:t>
            </a:r>
          </a:p>
        </p:txBody>
      </p:sp>
    </p:spTree>
    <p:extLst>
      <p:ext uri="{BB962C8B-B14F-4D97-AF65-F5344CB8AC3E}">
        <p14:creationId xmlns:p14="http://schemas.microsoft.com/office/powerpoint/2010/main" val="409853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9259BB2-63A0-459C-9D7F-35E18B1D6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2" y="793701"/>
            <a:ext cx="1086002" cy="12384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F66B91E-7AB7-4DB4-9FA2-061B30102C96}"/>
              </a:ext>
            </a:extLst>
          </p:cNvPr>
          <p:cNvSpPr txBox="1"/>
          <p:nvPr/>
        </p:nvSpPr>
        <p:spPr>
          <a:xfrm>
            <a:off x="275841" y="308330"/>
            <a:ext cx="5777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7. </a:t>
            </a:r>
            <a:r>
              <a:rPr lang="zh-CN" altLang="en-US" dirty="0"/>
              <a:t>在桌面上找到</a:t>
            </a:r>
            <a:r>
              <a:rPr lang="en-US" altLang="zh-CN" dirty="0"/>
              <a:t>ranking</a:t>
            </a:r>
            <a:r>
              <a:rPr lang="zh-CN" altLang="en-US" dirty="0"/>
              <a:t>快捷图标，双击打开，进行实验</a:t>
            </a:r>
          </a:p>
        </p:txBody>
      </p:sp>
    </p:spTree>
    <p:extLst>
      <p:ext uri="{BB962C8B-B14F-4D97-AF65-F5344CB8AC3E}">
        <p14:creationId xmlns:p14="http://schemas.microsoft.com/office/powerpoint/2010/main" val="95143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06011876-67DD-4CB0-A8D5-99BBCA15A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15" y="1349679"/>
            <a:ext cx="6337774" cy="36932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E66C6A-5966-48DE-9D97-746DB88E37F9}"/>
              </a:ext>
            </a:extLst>
          </p:cNvPr>
          <p:cNvSpPr txBox="1"/>
          <p:nvPr/>
        </p:nvSpPr>
        <p:spPr>
          <a:xfrm>
            <a:off x="293615" y="453006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8.</a:t>
            </a:r>
            <a:r>
              <a:rPr lang="zh-CN" altLang="en-US" dirty="0"/>
              <a:t>实验界面，填写基本信息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94360E-2EB5-4459-B8F8-179C83E5C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364" y="1349680"/>
            <a:ext cx="4291552" cy="3693266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30A96981-689D-4526-9B6D-7F4B9AB54420}"/>
              </a:ext>
            </a:extLst>
          </p:cNvPr>
          <p:cNvSpPr/>
          <p:nvPr/>
        </p:nvSpPr>
        <p:spPr>
          <a:xfrm>
            <a:off x="4899171" y="4311941"/>
            <a:ext cx="478172" cy="360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5D2A8B1-B28E-46B4-B595-A41984C061E7}"/>
              </a:ext>
            </a:extLst>
          </p:cNvPr>
          <p:cNvCxnSpPr>
            <a:cxnSpLocks/>
            <a:endCxn id="9" idx="4"/>
          </p:cNvCxnSpPr>
          <p:nvPr/>
        </p:nvCxnSpPr>
        <p:spPr>
          <a:xfrm flipH="1" flipV="1">
            <a:off x="5138257" y="4672668"/>
            <a:ext cx="591424" cy="595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91CBE19-F666-495D-8013-F90583869149}"/>
              </a:ext>
            </a:extLst>
          </p:cNvPr>
          <p:cNvSpPr txBox="1"/>
          <p:nvPr/>
        </p:nvSpPr>
        <p:spPr>
          <a:xfrm>
            <a:off x="5771626" y="532700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点击示例，了解评价的基本标准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3AC9361-A8FF-42DE-8B41-04D9ADFC1136}"/>
              </a:ext>
            </a:extLst>
          </p:cNvPr>
          <p:cNvSpPr/>
          <p:nvPr/>
        </p:nvSpPr>
        <p:spPr>
          <a:xfrm>
            <a:off x="10462923" y="4489508"/>
            <a:ext cx="478172" cy="3607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7B77CA7-87E6-40C4-AEB3-BAEB88270965}"/>
              </a:ext>
            </a:extLst>
          </p:cNvPr>
          <p:cNvCxnSpPr>
            <a:cxnSpLocks/>
            <a:endCxn id="22" idx="4"/>
          </p:cNvCxnSpPr>
          <p:nvPr/>
        </p:nvCxnSpPr>
        <p:spPr>
          <a:xfrm flipH="1" flipV="1">
            <a:off x="10702009" y="4850235"/>
            <a:ext cx="591424" cy="595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86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AA2AC01-B554-4BD0-806D-C806B2B11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" r="1665" b="5416"/>
          <a:stretch/>
        </p:blipFill>
        <p:spPr>
          <a:xfrm>
            <a:off x="134223" y="1228967"/>
            <a:ext cx="3825380" cy="215346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FAA702-AA5C-40A2-A0BA-1369B604E772}"/>
              </a:ext>
            </a:extLst>
          </p:cNvPr>
          <p:cNvSpPr txBox="1"/>
          <p:nvPr/>
        </p:nvSpPr>
        <p:spPr>
          <a:xfrm>
            <a:off x="293615" y="45300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9.</a:t>
            </a:r>
            <a:r>
              <a:rPr lang="zh-CN" altLang="en-US" dirty="0"/>
              <a:t>在</a:t>
            </a:r>
            <a:r>
              <a:rPr lang="en-US" altLang="zh-CN" dirty="0"/>
              <a:t>U</a:t>
            </a:r>
            <a:r>
              <a:rPr lang="zh-CN" altLang="en-US" dirty="0"/>
              <a:t>盘“</a:t>
            </a:r>
            <a:r>
              <a:rPr lang="zh-CN" altLang="en-US" b="1" dirty="0"/>
              <a:t>第一次实验</a:t>
            </a:r>
            <a:r>
              <a:rPr lang="zh-CN" altLang="en-US" dirty="0"/>
              <a:t>“文件夹中选择</a:t>
            </a:r>
            <a:r>
              <a:rPr lang="en-US" altLang="zh-CN" dirty="0"/>
              <a:t>folder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5861A7-1F6A-4601-94CC-5AFEBFE778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06"/>
          <a:stretch/>
        </p:blipFill>
        <p:spPr>
          <a:xfrm>
            <a:off x="4170831" y="1228967"/>
            <a:ext cx="8021169" cy="224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2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7711337-D3B4-4439-B01F-676A2C1CB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5" y="1227352"/>
            <a:ext cx="3848637" cy="22482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7BE91C6-8C55-4DDD-B599-10725979E542}"/>
              </a:ext>
            </a:extLst>
          </p:cNvPr>
          <p:cNvSpPr txBox="1"/>
          <p:nvPr/>
        </p:nvSpPr>
        <p:spPr>
          <a:xfrm>
            <a:off x="293615" y="520118"/>
            <a:ext cx="416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</a:t>
            </a:r>
            <a:r>
              <a:rPr lang="zh-CN" altLang="en-US" dirty="0"/>
              <a:t>在</a:t>
            </a:r>
            <a:r>
              <a:rPr lang="en-US" altLang="zh-CN" dirty="0"/>
              <a:t>U</a:t>
            </a:r>
            <a:r>
              <a:rPr lang="zh-CN" altLang="en-US" dirty="0"/>
              <a:t>盘“</a:t>
            </a:r>
            <a:r>
              <a:rPr lang="zh-CN" altLang="en-US" b="1" dirty="0"/>
              <a:t>第一次实验</a:t>
            </a:r>
            <a:r>
              <a:rPr lang="zh-CN" altLang="en-US" dirty="0"/>
              <a:t>“文件夹中选择</a:t>
            </a:r>
            <a:r>
              <a:rPr lang="en-US" altLang="zh-CN" dirty="0"/>
              <a:t>WH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762919-D644-4212-9AF0-FDE56629AF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06"/>
          <a:stretch/>
        </p:blipFill>
        <p:spPr>
          <a:xfrm>
            <a:off x="4170831" y="1228967"/>
            <a:ext cx="8021169" cy="224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42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F68D185-1C25-406E-A908-8383A83A4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78" y="1248269"/>
            <a:ext cx="3962953" cy="227679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6D4D653-85B4-4B5E-8555-75FD7B8AA2E6}"/>
              </a:ext>
            </a:extLst>
          </p:cNvPr>
          <p:cNvSpPr txBox="1"/>
          <p:nvPr/>
        </p:nvSpPr>
        <p:spPr>
          <a:xfrm>
            <a:off x="367674" y="487388"/>
            <a:ext cx="415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11.</a:t>
            </a:r>
            <a:r>
              <a:rPr lang="zh-CN" altLang="en-US" dirty="0"/>
              <a:t>在</a:t>
            </a:r>
            <a:r>
              <a:rPr lang="en-US" altLang="zh-CN" dirty="0"/>
              <a:t>U</a:t>
            </a:r>
            <a:r>
              <a:rPr lang="zh-CN" altLang="en-US" dirty="0"/>
              <a:t>盘“</a:t>
            </a:r>
            <a:r>
              <a:rPr lang="zh-CN" altLang="en-US" b="1" dirty="0"/>
              <a:t>第一次实验</a:t>
            </a:r>
            <a:r>
              <a:rPr lang="zh-CN" altLang="en-US" dirty="0"/>
              <a:t>“文件夹中选择</a:t>
            </a:r>
            <a:r>
              <a:rPr lang="en-US" altLang="zh-CN" dirty="0"/>
              <a:t>test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348F48A-010C-4383-B979-2B30E57CF2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06"/>
          <a:stretch/>
        </p:blipFill>
        <p:spPr>
          <a:xfrm>
            <a:off x="4170831" y="1228967"/>
            <a:ext cx="8021169" cy="224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8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223</Words>
  <Application>Microsoft Office PowerPoint</Application>
  <PresentationFormat>宽屏</PresentationFormat>
  <Paragraphs>23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段 嘉毓</dc:creator>
  <cp:lastModifiedBy>段 嘉毓</cp:lastModifiedBy>
  <cp:revision>28</cp:revision>
  <dcterms:created xsi:type="dcterms:W3CDTF">2020-05-27T11:58:57Z</dcterms:created>
  <dcterms:modified xsi:type="dcterms:W3CDTF">2020-06-02T09:34:46Z</dcterms:modified>
</cp:coreProperties>
</file>