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2521-0043-E549-8C56-2C5BB1749950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4E03-F24C-E343-8C8B-EC1C77B66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4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players play as balls, and race to the finish line, both start from opposite, identical sides of the level</a:t>
            </a:r>
          </a:p>
          <a:p>
            <a:r>
              <a:rPr lang="en-US" dirty="0" smtClean="0"/>
              <a:t>The finish line will be in the middle of the level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10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Players can</a:t>
            </a:r>
          </a:p>
          <a:p>
            <a:pPr marL="0" indent="0">
              <a:buNone/>
            </a:pPr>
            <a:r>
              <a:rPr lang="en-US" dirty="0" smtClean="0"/>
              <a:t>-move/ rotate their platforms</a:t>
            </a:r>
          </a:p>
          <a:p>
            <a:pPr marL="0" indent="0">
              <a:buNone/>
            </a:pPr>
            <a:r>
              <a:rPr lang="en-US" dirty="0" smtClean="0"/>
              <a:t>-make the ball jump</a:t>
            </a:r>
          </a:p>
          <a:p>
            <a:pPr marL="0" indent="0">
              <a:buNone/>
            </a:pPr>
            <a:r>
              <a:rPr lang="en-US" dirty="0" smtClean="0"/>
              <a:t>-make their ball charge (which can break objects in the way)</a:t>
            </a:r>
          </a:p>
          <a:p>
            <a:pPr marL="0" indent="0">
              <a:buNone/>
            </a:pPr>
            <a:r>
              <a:rPr lang="en-US" dirty="0" smtClean="0"/>
              <a:t>One player uses the arrow </a:t>
            </a:r>
            <a:r>
              <a:rPr lang="en-US" dirty="0" smtClean="0"/>
              <a:t>keys, </a:t>
            </a:r>
            <a:r>
              <a:rPr lang="en-US" dirty="0" smtClean="0"/>
              <a:t>the other uses WASD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players drop or hit an obstacle they have to start from the beginning</a:t>
            </a:r>
          </a:p>
          <a:p>
            <a:r>
              <a:rPr lang="en-US" dirty="0" smtClean="0"/>
              <a:t>The levels will </a:t>
            </a:r>
            <a:r>
              <a:rPr lang="en-US" dirty="0" smtClean="0"/>
              <a:t>be short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43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levels will fit on one screen</a:t>
            </a:r>
          </a:p>
          <a:p>
            <a:r>
              <a:rPr lang="en-US" dirty="0" smtClean="0"/>
              <a:t>Some levels will have rotating platforms, and some will be sliding, either way the arrows and A and D will move them</a:t>
            </a:r>
          </a:p>
          <a:p>
            <a:r>
              <a:rPr lang="en-US" dirty="0" smtClean="0"/>
              <a:t>Some levels will have simple enemies that the players must dodge, players must use timing to get through the level while going as fast as they can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level</a:t>
            </a:r>
            <a:endParaRPr lang="en-US" dirty="0"/>
          </a:p>
        </p:txBody>
      </p:sp>
      <p:pic>
        <p:nvPicPr>
          <p:cNvPr id="6" name="Picture 5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0" y="1417638"/>
            <a:ext cx="6985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each level, the winner will get a point</a:t>
            </a:r>
          </a:p>
          <a:p>
            <a:r>
              <a:rPr lang="en-US" dirty="0" smtClean="0"/>
              <a:t>Each level will lead directly into the next level</a:t>
            </a:r>
          </a:p>
          <a:p>
            <a:r>
              <a:rPr lang="en-US" dirty="0" smtClean="0"/>
              <a:t>The levels will get increasingly complicated</a:t>
            </a:r>
          </a:p>
        </p:txBody>
      </p:sp>
    </p:spTree>
    <p:extLst>
      <p:ext uri="{BB962C8B-B14F-4D97-AF65-F5344CB8AC3E}">
        <p14:creationId xmlns:p14="http://schemas.microsoft.com/office/powerpoint/2010/main" val="268582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players can collect boosts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platforms will be different, some will be slippery/bouncier/makes ball faster</a:t>
            </a:r>
          </a:p>
          <a:p>
            <a:r>
              <a:rPr lang="en-US" dirty="0" smtClean="0"/>
              <a:t>A platform that will make a level switch gravity</a:t>
            </a:r>
          </a:p>
          <a:p>
            <a:r>
              <a:rPr lang="en-US" dirty="0" smtClean="0"/>
              <a:t>Customizable/choosing players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7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44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Creating a scene in Unity</a:t>
            </a:r>
          </a:p>
          <a:p>
            <a:r>
              <a:rPr lang="en-US" dirty="0" smtClean="0"/>
              <a:t>Creating both players</a:t>
            </a:r>
          </a:p>
          <a:p>
            <a:r>
              <a:rPr lang="en-US" dirty="0" smtClean="0"/>
              <a:t>Creating both platforms for both players and colliders</a:t>
            </a:r>
          </a:p>
          <a:p>
            <a:r>
              <a:rPr lang="en-US" dirty="0" smtClean="0"/>
              <a:t>Creating platforms movement and rotation</a:t>
            </a:r>
          </a:p>
          <a:p>
            <a:r>
              <a:rPr lang="en-US" dirty="0" smtClean="0"/>
              <a:t>Test speed of player movement and platform movement</a:t>
            </a:r>
          </a:p>
          <a:p>
            <a:r>
              <a:rPr lang="en-US" dirty="0" smtClean="0"/>
              <a:t>Colliding with an obstacle should restart the ball</a:t>
            </a:r>
          </a:p>
          <a:p>
            <a:r>
              <a:rPr lang="en-US" smtClean="0"/>
              <a:t>Make points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264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Game Idea</vt:lpstr>
      <vt:lpstr>Summary</vt:lpstr>
      <vt:lpstr>Player Movement</vt:lpstr>
      <vt:lpstr>Obstacles</vt:lpstr>
      <vt:lpstr>Levels</vt:lpstr>
      <vt:lpstr>Example level</vt:lpstr>
      <vt:lpstr>Winning</vt:lpstr>
      <vt:lpstr>Extra Things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Idea</dc:title>
  <dc:creator>Julia Del Matto</dc:creator>
  <cp:lastModifiedBy>Julia Del Matto</cp:lastModifiedBy>
  <cp:revision>15</cp:revision>
  <dcterms:created xsi:type="dcterms:W3CDTF">2017-02-01T02:38:16Z</dcterms:created>
  <dcterms:modified xsi:type="dcterms:W3CDTF">2017-02-01T14:52:22Z</dcterms:modified>
</cp:coreProperties>
</file>