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D2203-58F8-4CED-AC9E-F0D5A5122DDD}" v="788" dt="2022-02-13T20:05:0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Austin" userId="1b9aa99e-be49-45fd-9e85-174486d487a3" providerId="ADAL" clId="{C4AD2203-58F8-4CED-AC9E-F0D5A5122DDD}"/>
    <pc:docChg chg="undo custSel addSld modSld addMainMaster delMainMaster">
      <pc:chgData name="Tristan Austin" userId="1b9aa99e-be49-45fd-9e85-174486d487a3" providerId="ADAL" clId="{C4AD2203-58F8-4CED-AC9E-F0D5A5122DDD}" dt="2022-02-13T20:23:32.256" v="2860" actId="20577"/>
      <pc:docMkLst>
        <pc:docMk/>
      </pc:docMkLst>
      <pc:sldChg chg="addSp delSp modSp new mod setBg modClrScheme addAnim delAnim chgLayout">
        <pc:chgData name="Tristan Austin" userId="1b9aa99e-be49-45fd-9e85-174486d487a3" providerId="ADAL" clId="{C4AD2203-58F8-4CED-AC9E-F0D5A5122DDD}" dt="2022-02-13T18:13:12.159" v="118" actId="26606"/>
        <pc:sldMkLst>
          <pc:docMk/>
          <pc:sldMk cId="8710874" sldId="256"/>
        </pc:sldMkLst>
        <pc:spChg chg="mod">
          <ac:chgData name="Tristan Austin" userId="1b9aa99e-be49-45fd-9e85-174486d487a3" providerId="ADAL" clId="{C4AD2203-58F8-4CED-AC9E-F0D5A5122DDD}" dt="2022-02-13T18:13:12.159" v="118" actId="26606"/>
          <ac:spMkLst>
            <pc:docMk/>
            <pc:sldMk cId="8710874" sldId="256"/>
            <ac:spMk id="2" creationId="{9246E49A-31D8-44BA-8918-9F247D5212AC}"/>
          </ac:spMkLst>
        </pc:spChg>
        <pc:spChg chg="mod">
          <ac:chgData name="Tristan Austin" userId="1b9aa99e-be49-45fd-9e85-174486d487a3" providerId="ADAL" clId="{C4AD2203-58F8-4CED-AC9E-F0D5A5122DDD}" dt="2022-02-13T18:13:12.159" v="118" actId="26606"/>
          <ac:spMkLst>
            <pc:docMk/>
            <pc:sldMk cId="8710874" sldId="256"/>
            <ac:spMk id="3" creationId="{636F4CFD-EB6F-485A-AADF-B6CF05C84ED3}"/>
          </ac:spMkLst>
        </pc:spChg>
        <pc:spChg chg="add del">
          <ac:chgData name="Tristan Austin" userId="1b9aa99e-be49-45fd-9e85-174486d487a3" providerId="ADAL" clId="{C4AD2203-58F8-4CED-AC9E-F0D5A5122DDD}" dt="2022-02-13T18:13:12.111" v="117" actId="26606"/>
          <ac:spMkLst>
            <pc:docMk/>
            <pc:sldMk cId="8710874" sldId="256"/>
            <ac:spMk id="9" creationId="{9B45BA4C-9B54-4496-821F-9E0985CA984D}"/>
          </ac:spMkLst>
        </pc:spChg>
        <pc:spChg chg="add">
          <ac:chgData name="Tristan Austin" userId="1b9aa99e-be49-45fd-9e85-174486d487a3" providerId="ADAL" clId="{C4AD2203-58F8-4CED-AC9E-F0D5A5122DDD}" dt="2022-02-13T18:13:12.159" v="118" actId="26606"/>
          <ac:spMkLst>
            <pc:docMk/>
            <pc:sldMk cId="8710874" sldId="256"/>
            <ac:spMk id="14" creationId="{1DB043B4-68C6-45B9-82AC-A5800EADB8DB}"/>
          </ac:spMkLst>
        </pc:spChg>
        <pc:spChg chg="add">
          <ac:chgData name="Tristan Austin" userId="1b9aa99e-be49-45fd-9e85-174486d487a3" providerId="ADAL" clId="{C4AD2203-58F8-4CED-AC9E-F0D5A5122DDD}" dt="2022-02-13T18:13:12.159" v="118" actId="26606"/>
          <ac:spMkLst>
            <pc:docMk/>
            <pc:sldMk cId="8710874" sldId="256"/>
            <ac:spMk id="15" creationId="{41AC6C06-99FE-4BA1-BC82-8406A424CD67}"/>
          </ac:spMkLst>
        </pc:spChg>
        <pc:spChg chg="add">
          <ac:chgData name="Tristan Austin" userId="1b9aa99e-be49-45fd-9e85-174486d487a3" providerId="ADAL" clId="{C4AD2203-58F8-4CED-AC9E-F0D5A5122DDD}" dt="2022-02-13T18:13:12.159" v="118" actId="26606"/>
          <ac:spMkLst>
            <pc:docMk/>
            <pc:sldMk cId="8710874" sldId="256"/>
            <ac:spMk id="17" creationId="{7AEC842D-C905-4DEA-B1C3-CA51995C572A}"/>
          </ac:spMkLst>
        </pc:spChg>
        <pc:grpChg chg="add">
          <ac:chgData name="Tristan Austin" userId="1b9aa99e-be49-45fd-9e85-174486d487a3" providerId="ADAL" clId="{C4AD2203-58F8-4CED-AC9E-F0D5A5122DDD}" dt="2022-02-13T18:13:12.159" v="118" actId="26606"/>
          <ac:grpSpMkLst>
            <pc:docMk/>
            <pc:sldMk cId="8710874" sldId="256"/>
            <ac:grpSpMk id="11" creationId="{4592A8CB-0B0A-43A5-86F4-712B0C469671}"/>
          </ac:grpSpMkLst>
        </pc:grpChg>
        <pc:picChg chg="add del">
          <ac:chgData name="Tristan Austin" userId="1b9aa99e-be49-45fd-9e85-174486d487a3" providerId="ADAL" clId="{C4AD2203-58F8-4CED-AC9E-F0D5A5122DDD}" dt="2022-02-13T18:13:12.111" v="117" actId="26606"/>
          <ac:picMkLst>
            <pc:docMk/>
            <pc:sldMk cId="8710874" sldId="256"/>
            <ac:picMk id="4" creationId="{36F6530D-3CC5-4880-B586-78FD723B3AA5}"/>
          </ac:picMkLst>
        </pc:picChg>
        <pc:picChg chg="add">
          <ac:chgData name="Tristan Austin" userId="1b9aa99e-be49-45fd-9e85-174486d487a3" providerId="ADAL" clId="{C4AD2203-58F8-4CED-AC9E-F0D5A5122DDD}" dt="2022-02-13T18:13:12.159" v="118" actId="26606"/>
          <ac:picMkLst>
            <pc:docMk/>
            <pc:sldMk cId="8710874" sldId="256"/>
            <ac:picMk id="16" creationId="{B3CB4F28-4427-440D-94EB-EA6443460EB9}"/>
          </ac:picMkLst>
        </pc:picChg>
      </pc:sldChg>
      <pc:sldChg chg="addSp modSp new mod setBg">
        <pc:chgData name="Tristan Austin" userId="1b9aa99e-be49-45fd-9e85-174486d487a3" providerId="ADAL" clId="{C4AD2203-58F8-4CED-AC9E-F0D5A5122DDD}" dt="2022-02-13T18:49:11.239" v="364" actId="20577"/>
        <pc:sldMkLst>
          <pc:docMk/>
          <pc:sldMk cId="3973481164" sldId="257"/>
        </pc:sldMkLst>
        <pc:spChg chg="mod">
          <ac:chgData name="Tristan Austin" userId="1b9aa99e-be49-45fd-9e85-174486d487a3" providerId="ADAL" clId="{C4AD2203-58F8-4CED-AC9E-F0D5A5122DDD}" dt="2022-02-13T18:47:13.764" v="133" actId="20577"/>
          <ac:spMkLst>
            <pc:docMk/>
            <pc:sldMk cId="3973481164" sldId="257"/>
            <ac:spMk id="2" creationId="{CE8393E3-EFE2-4F3B-9FED-C1CA74E1BB66}"/>
          </ac:spMkLst>
        </pc:spChg>
        <pc:spChg chg="mod">
          <ac:chgData name="Tristan Austin" userId="1b9aa99e-be49-45fd-9e85-174486d487a3" providerId="ADAL" clId="{C4AD2203-58F8-4CED-AC9E-F0D5A5122DDD}" dt="2022-02-13T18:49:11.239" v="364" actId="20577"/>
          <ac:spMkLst>
            <pc:docMk/>
            <pc:sldMk cId="3973481164" sldId="257"/>
            <ac:spMk id="3" creationId="{A9822B7E-4754-42CF-989B-8EAF75175888}"/>
          </ac:spMkLst>
        </pc:spChg>
        <pc:spChg chg="add">
          <ac:chgData name="Tristan Austin" userId="1b9aa99e-be49-45fd-9e85-174486d487a3" providerId="ADAL" clId="{C4AD2203-58F8-4CED-AC9E-F0D5A5122DDD}" dt="2022-02-13T18:47:07.547" v="121" actId="26606"/>
          <ac:spMkLst>
            <pc:docMk/>
            <pc:sldMk cId="3973481164" sldId="257"/>
            <ac:spMk id="71" creationId="{A5931BE0-4B93-4D6C-878E-ACC59D6B4587}"/>
          </ac:spMkLst>
        </pc:spChg>
        <pc:spChg chg="add">
          <ac:chgData name="Tristan Austin" userId="1b9aa99e-be49-45fd-9e85-174486d487a3" providerId="ADAL" clId="{C4AD2203-58F8-4CED-AC9E-F0D5A5122DDD}" dt="2022-02-13T18:47:07.547" v="121" actId="26606"/>
          <ac:spMkLst>
            <pc:docMk/>
            <pc:sldMk cId="3973481164" sldId="257"/>
            <ac:spMk id="78" creationId="{D166A8AB-8924-421C-BCED-B54DBC4054E0}"/>
          </ac:spMkLst>
        </pc:spChg>
        <pc:grpChg chg="add">
          <ac:chgData name="Tristan Austin" userId="1b9aa99e-be49-45fd-9e85-174486d487a3" providerId="ADAL" clId="{C4AD2203-58F8-4CED-AC9E-F0D5A5122DDD}" dt="2022-02-13T18:47:07.547" v="121" actId="26606"/>
          <ac:grpSpMkLst>
            <pc:docMk/>
            <pc:sldMk cId="3973481164" sldId="257"/>
            <ac:grpSpMk id="73" creationId="{9F2D4ED5-DC78-4C88-97AA-483206C53E90}"/>
          </ac:grpSpMkLst>
        </pc:grpChg>
        <pc:picChg chg="add mod">
          <ac:chgData name="Tristan Austin" userId="1b9aa99e-be49-45fd-9e85-174486d487a3" providerId="ADAL" clId="{C4AD2203-58F8-4CED-AC9E-F0D5A5122DDD}" dt="2022-02-13T18:47:07.547" v="121" actId="26606"/>
          <ac:picMkLst>
            <pc:docMk/>
            <pc:sldMk cId="3973481164" sldId="257"/>
            <ac:picMk id="1026" creationId="{649E7A56-38AC-46E5-BF95-CA6EB2061A96}"/>
          </ac:picMkLst>
        </pc:picChg>
      </pc:sldChg>
      <pc:sldChg chg="addSp delSp modSp new mod setBg">
        <pc:chgData name="Tristan Austin" userId="1b9aa99e-be49-45fd-9e85-174486d487a3" providerId="ADAL" clId="{C4AD2203-58F8-4CED-AC9E-F0D5A5122DDD}" dt="2022-02-13T19:38:37.900" v="2404" actId="26606"/>
        <pc:sldMkLst>
          <pc:docMk/>
          <pc:sldMk cId="2359724287" sldId="258"/>
        </pc:sldMkLst>
        <pc:spChg chg="mod">
          <ac:chgData name="Tristan Austin" userId="1b9aa99e-be49-45fd-9e85-174486d487a3" providerId="ADAL" clId="{C4AD2203-58F8-4CED-AC9E-F0D5A5122DDD}" dt="2022-02-13T19:38:37.900" v="2404" actId="26606"/>
          <ac:spMkLst>
            <pc:docMk/>
            <pc:sldMk cId="2359724287" sldId="258"/>
            <ac:spMk id="2" creationId="{0F0F50F3-BB47-49AE-81DE-6A1FCF8C6F22}"/>
          </ac:spMkLst>
        </pc:spChg>
        <pc:spChg chg="add del mod">
          <ac:chgData name="Tristan Austin" userId="1b9aa99e-be49-45fd-9e85-174486d487a3" providerId="ADAL" clId="{C4AD2203-58F8-4CED-AC9E-F0D5A5122DDD}" dt="2022-02-13T19:38:37.900" v="2404" actId="26606"/>
          <ac:spMkLst>
            <pc:docMk/>
            <pc:sldMk cId="2359724287" sldId="258"/>
            <ac:spMk id="3" creationId="{8AD586A9-BD49-4C22-A6A9-53025EA4DC9B}"/>
          </ac:spMkLst>
        </pc:spChg>
        <pc:spChg chg="add del">
          <ac:chgData name="Tristan Austin" userId="1b9aa99e-be49-45fd-9e85-174486d487a3" providerId="ADAL" clId="{C4AD2203-58F8-4CED-AC9E-F0D5A5122DDD}" dt="2022-02-13T19:38:37.885" v="2403" actId="26606"/>
          <ac:spMkLst>
            <pc:docMk/>
            <pc:sldMk cId="2359724287" sldId="258"/>
            <ac:spMk id="9" creationId="{60B7752B-728D-4CA3-8923-C4F7F77029E3}"/>
          </ac:spMkLst>
        </pc:spChg>
        <pc:spChg chg="add">
          <ac:chgData name="Tristan Austin" userId="1b9aa99e-be49-45fd-9e85-174486d487a3" providerId="ADAL" clId="{C4AD2203-58F8-4CED-AC9E-F0D5A5122DDD}" dt="2022-02-13T19:38:37.900" v="2404" actId="26606"/>
          <ac:spMkLst>
            <pc:docMk/>
            <pc:sldMk cId="2359724287" sldId="258"/>
            <ac:spMk id="11" creationId="{88392DC7-0988-443B-A0D0-E726C7DB622B}"/>
          </ac:spMkLst>
        </pc:spChg>
        <pc:spChg chg="add">
          <ac:chgData name="Tristan Austin" userId="1b9aa99e-be49-45fd-9e85-174486d487a3" providerId="ADAL" clId="{C4AD2203-58F8-4CED-AC9E-F0D5A5122DDD}" dt="2022-02-13T19:38:37.900" v="2404" actId="26606"/>
          <ac:spMkLst>
            <pc:docMk/>
            <pc:sldMk cId="2359724287" sldId="258"/>
            <ac:spMk id="12" creationId="{60B7752B-728D-4CA3-8923-C4F7F77029E3}"/>
          </ac:spMkLst>
        </pc:spChg>
        <pc:graphicFrameChg chg="add del">
          <ac:chgData name="Tristan Austin" userId="1b9aa99e-be49-45fd-9e85-174486d487a3" providerId="ADAL" clId="{C4AD2203-58F8-4CED-AC9E-F0D5A5122DDD}" dt="2022-02-13T19:38:37.885" v="2403" actId="26606"/>
          <ac:graphicFrameMkLst>
            <pc:docMk/>
            <pc:sldMk cId="2359724287" sldId="258"/>
            <ac:graphicFrameMk id="6" creationId="{8FB839DD-3762-4A79-8D4A-82C5180AF26F}"/>
          </ac:graphicFrameMkLst>
        </pc:graphicFrameChg>
        <pc:graphicFrameChg chg="add">
          <ac:chgData name="Tristan Austin" userId="1b9aa99e-be49-45fd-9e85-174486d487a3" providerId="ADAL" clId="{C4AD2203-58F8-4CED-AC9E-F0D5A5122DDD}" dt="2022-02-13T19:38:37.900" v="2404" actId="26606"/>
          <ac:graphicFrameMkLst>
            <pc:docMk/>
            <pc:sldMk cId="2359724287" sldId="258"/>
            <ac:graphicFrameMk id="13" creationId="{C2C10638-B733-48B5-9E33-D564C22E0CC7}"/>
          </ac:graphicFrameMkLst>
        </pc:graphicFrameChg>
        <pc:picChg chg="add del mod">
          <ac:chgData name="Tristan Austin" userId="1b9aa99e-be49-45fd-9e85-174486d487a3" providerId="ADAL" clId="{C4AD2203-58F8-4CED-AC9E-F0D5A5122DDD}" dt="2022-02-13T19:06:37.272" v="1483" actId="21"/>
          <ac:picMkLst>
            <pc:docMk/>
            <pc:sldMk cId="2359724287" sldId="258"/>
            <ac:picMk id="5" creationId="{9AD5D5E6-96E7-47A5-BD48-DC0868CB158E}"/>
          </ac:picMkLst>
        </pc:picChg>
      </pc:sldChg>
      <pc:sldChg chg="addSp delSp modSp new mod setBg">
        <pc:chgData name="Tristan Austin" userId="1b9aa99e-be49-45fd-9e85-174486d487a3" providerId="ADAL" clId="{C4AD2203-58F8-4CED-AC9E-F0D5A5122DDD}" dt="2022-02-13T19:39:05.214" v="2413" actId="26606"/>
        <pc:sldMkLst>
          <pc:docMk/>
          <pc:sldMk cId="1219552139" sldId="259"/>
        </pc:sldMkLst>
        <pc:spChg chg="mo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2" creationId="{5CEDA278-A380-4E86-BD00-6625DF5A5D08}"/>
          </ac:spMkLst>
        </pc:spChg>
        <pc:spChg chg="mo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3" creationId="{781E7309-94C7-4E1A-9B8F-BE4E7FAD0380}"/>
          </ac:spMkLst>
        </pc:spChg>
        <pc:spChg chg="add del">
          <ac:chgData name="Tristan Austin" userId="1b9aa99e-be49-45fd-9e85-174486d487a3" providerId="ADAL" clId="{C4AD2203-58F8-4CED-AC9E-F0D5A5122DDD}" dt="2022-02-13T19:39:00.415" v="2406" actId="26606"/>
          <ac:spMkLst>
            <pc:docMk/>
            <pc:sldMk cId="1219552139" sldId="259"/>
            <ac:spMk id="8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00.415" v="2406" actId="26606"/>
          <ac:spMkLst>
            <pc:docMk/>
            <pc:sldMk cId="1219552139" sldId="259"/>
            <ac:spMk id="10" creationId="{504E6BD3-B518-46A4-9CC0-30D09555230F}"/>
          </ac:spMkLst>
        </pc:spChg>
        <pc:spChg chg="ad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14" creationId="{2EF1810E-C1C8-44A5-ADCF-24B4EAA1DDD9}"/>
          </ac:spMkLst>
        </pc:spChg>
        <pc:spChg chg="add del">
          <ac:chgData name="Tristan Austin" userId="1b9aa99e-be49-45fd-9e85-174486d487a3" providerId="ADAL" clId="{C4AD2203-58F8-4CED-AC9E-F0D5A5122DDD}" dt="2022-02-13T19:39:00.415" v="2406" actId="26606"/>
          <ac:spMkLst>
            <pc:docMk/>
            <pc:sldMk cId="1219552139" sldId="259"/>
            <ac:spMk id="16" creationId="{A0DAEA90-11E9-4069-BC2C-6F65C6C1C3E8}"/>
          </ac:spMkLst>
        </pc:spChg>
        <pc:spChg chg="add del">
          <ac:chgData name="Tristan Austin" userId="1b9aa99e-be49-45fd-9e85-174486d487a3" providerId="ADAL" clId="{C4AD2203-58F8-4CED-AC9E-F0D5A5122DDD}" dt="2022-02-13T19:39:00.415" v="2406" actId="26606"/>
          <ac:spMkLst>
            <pc:docMk/>
            <pc:sldMk cId="1219552139" sldId="259"/>
            <ac:spMk id="18" creationId="{E0E8189B-747E-48AE-99A9-1BEE68012551}"/>
          </ac:spMkLst>
        </pc:spChg>
        <pc:spChg chg="add del">
          <ac:chgData name="Tristan Austin" userId="1b9aa99e-be49-45fd-9e85-174486d487a3" providerId="ADAL" clId="{C4AD2203-58F8-4CED-AC9E-F0D5A5122DDD}" dt="2022-02-13T19:39:00.415" v="2406" actId="26606"/>
          <ac:spMkLst>
            <pc:docMk/>
            <pc:sldMk cId="1219552139" sldId="259"/>
            <ac:spMk id="20" creationId="{D9DE43D0-73AC-46B4-A39F-E66967A1F9B4}"/>
          </ac:spMkLst>
        </pc:spChg>
        <pc:spChg chg="add del">
          <ac:chgData name="Tristan Austin" userId="1b9aa99e-be49-45fd-9e85-174486d487a3" providerId="ADAL" clId="{C4AD2203-58F8-4CED-AC9E-F0D5A5122DDD}" dt="2022-02-13T19:39:00.415" v="2406" actId="26606"/>
          <ac:spMkLst>
            <pc:docMk/>
            <pc:sldMk cId="1219552139" sldId="259"/>
            <ac:spMk id="22" creationId="{803C343E-7EAC-4512-955A-33B1833F2D76}"/>
          </ac:spMkLst>
        </pc:spChg>
        <pc:spChg chg="add del">
          <ac:chgData name="Tristan Austin" userId="1b9aa99e-be49-45fd-9e85-174486d487a3" providerId="ADAL" clId="{C4AD2203-58F8-4CED-AC9E-F0D5A5122DDD}" dt="2022-02-13T19:39:02.243" v="2408" actId="26606"/>
          <ac:spMkLst>
            <pc:docMk/>
            <pc:sldMk cId="1219552139" sldId="259"/>
            <ac:spMk id="24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02.243" v="2408" actId="26606"/>
          <ac:spMkLst>
            <pc:docMk/>
            <pc:sldMk cId="1219552139" sldId="259"/>
            <ac:spMk id="25" creationId="{6D438371-A37F-43CB-8166-3E9115593648}"/>
          </ac:spMkLst>
        </pc:spChg>
        <pc:spChg chg="add del">
          <ac:chgData name="Tristan Austin" userId="1b9aa99e-be49-45fd-9e85-174486d487a3" providerId="ADAL" clId="{C4AD2203-58F8-4CED-AC9E-F0D5A5122DDD}" dt="2022-02-13T19:39:02.243" v="2408" actId="26606"/>
          <ac:spMkLst>
            <pc:docMk/>
            <pc:sldMk cId="1219552139" sldId="259"/>
            <ac:spMk id="26" creationId="{2AE18936-8FC4-4357-B2D0-AEEAFF4D7029}"/>
          </ac:spMkLst>
        </pc:spChg>
        <pc:spChg chg="add del">
          <ac:chgData name="Tristan Austin" userId="1b9aa99e-be49-45fd-9e85-174486d487a3" providerId="ADAL" clId="{C4AD2203-58F8-4CED-AC9E-F0D5A5122DDD}" dt="2022-02-13T19:39:02.243" v="2408" actId="26606"/>
          <ac:spMkLst>
            <pc:docMk/>
            <pc:sldMk cId="1219552139" sldId="259"/>
            <ac:spMk id="27" creationId="{3CF94A42-720D-4B81-8D24-E4A974DE0225}"/>
          </ac:spMkLst>
        </pc:spChg>
        <pc:spChg chg="add del">
          <ac:chgData name="Tristan Austin" userId="1b9aa99e-be49-45fd-9e85-174486d487a3" providerId="ADAL" clId="{C4AD2203-58F8-4CED-AC9E-F0D5A5122DDD}" dt="2022-02-13T19:39:02.243" v="2408" actId="26606"/>
          <ac:spMkLst>
            <pc:docMk/>
            <pc:sldMk cId="1219552139" sldId="259"/>
            <ac:spMk id="28" creationId="{E15EB72A-E1B0-4CE0-BB0D-BEFCDF8EFFB0}"/>
          </ac:spMkLst>
        </pc:spChg>
        <pc:spChg chg="add del">
          <ac:chgData name="Tristan Austin" userId="1b9aa99e-be49-45fd-9e85-174486d487a3" providerId="ADAL" clId="{C4AD2203-58F8-4CED-AC9E-F0D5A5122DDD}" dt="2022-02-13T19:39:02.243" v="2408" actId="26606"/>
          <ac:spMkLst>
            <pc:docMk/>
            <pc:sldMk cId="1219552139" sldId="259"/>
            <ac:spMk id="29" creationId="{88D9FE19-3EE9-41F7-8054-F2C86DBEB361}"/>
          </ac:spMkLst>
        </pc:spChg>
        <pc:spChg chg="add del">
          <ac:chgData name="Tristan Austin" userId="1b9aa99e-be49-45fd-9e85-174486d487a3" providerId="ADAL" clId="{C4AD2203-58F8-4CED-AC9E-F0D5A5122DDD}" dt="2022-02-13T19:39:04.111" v="2410" actId="26606"/>
          <ac:spMkLst>
            <pc:docMk/>
            <pc:sldMk cId="1219552139" sldId="259"/>
            <ac:spMk id="33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04.111" v="2410" actId="26606"/>
          <ac:spMkLst>
            <pc:docMk/>
            <pc:sldMk cId="1219552139" sldId="259"/>
            <ac:spMk id="34" creationId="{6959C3E7-D59B-44C4-9BBD-3BC2A41A0CB1}"/>
          </ac:spMkLst>
        </pc:spChg>
        <pc:spChg chg="add del">
          <ac:chgData name="Tristan Austin" userId="1b9aa99e-be49-45fd-9e85-174486d487a3" providerId="ADAL" clId="{C4AD2203-58F8-4CED-AC9E-F0D5A5122DDD}" dt="2022-02-13T19:39:05.196" v="2412" actId="26606"/>
          <ac:spMkLst>
            <pc:docMk/>
            <pc:sldMk cId="1219552139" sldId="259"/>
            <ac:spMk id="37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05.196" v="2412" actId="26606"/>
          <ac:spMkLst>
            <pc:docMk/>
            <pc:sldMk cId="1219552139" sldId="259"/>
            <ac:spMk id="38" creationId="{6D438371-A37F-43CB-8166-3E9115593648}"/>
          </ac:spMkLst>
        </pc:spChg>
        <pc:spChg chg="add del">
          <ac:chgData name="Tristan Austin" userId="1b9aa99e-be49-45fd-9e85-174486d487a3" providerId="ADAL" clId="{C4AD2203-58F8-4CED-AC9E-F0D5A5122DDD}" dt="2022-02-13T19:39:05.196" v="2412" actId="26606"/>
          <ac:spMkLst>
            <pc:docMk/>
            <pc:sldMk cId="1219552139" sldId="259"/>
            <ac:spMk id="39" creationId="{2AE18936-8FC4-4357-B2D0-AEEAFF4D7029}"/>
          </ac:spMkLst>
        </pc:spChg>
        <pc:spChg chg="add del">
          <ac:chgData name="Tristan Austin" userId="1b9aa99e-be49-45fd-9e85-174486d487a3" providerId="ADAL" clId="{C4AD2203-58F8-4CED-AC9E-F0D5A5122DDD}" dt="2022-02-13T19:39:05.196" v="2412" actId="26606"/>
          <ac:spMkLst>
            <pc:docMk/>
            <pc:sldMk cId="1219552139" sldId="259"/>
            <ac:spMk id="40" creationId="{3CF94A42-720D-4B81-8D24-E4A974DE0225}"/>
          </ac:spMkLst>
        </pc:spChg>
        <pc:spChg chg="add del">
          <ac:chgData name="Tristan Austin" userId="1b9aa99e-be49-45fd-9e85-174486d487a3" providerId="ADAL" clId="{C4AD2203-58F8-4CED-AC9E-F0D5A5122DDD}" dt="2022-02-13T19:39:05.196" v="2412" actId="26606"/>
          <ac:spMkLst>
            <pc:docMk/>
            <pc:sldMk cId="1219552139" sldId="259"/>
            <ac:spMk id="41" creationId="{E15EB72A-E1B0-4CE0-BB0D-BEFCDF8EFFB0}"/>
          </ac:spMkLst>
        </pc:spChg>
        <pc:spChg chg="add del">
          <ac:chgData name="Tristan Austin" userId="1b9aa99e-be49-45fd-9e85-174486d487a3" providerId="ADAL" clId="{C4AD2203-58F8-4CED-AC9E-F0D5A5122DDD}" dt="2022-02-13T19:39:05.196" v="2412" actId="26606"/>
          <ac:spMkLst>
            <pc:docMk/>
            <pc:sldMk cId="1219552139" sldId="259"/>
            <ac:spMk id="42" creationId="{88D9FE19-3EE9-41F7-8054-F2C86DBEB361}"/>
          </ac:spMkLst>
        </pc:spChg>
        <pc:spChg chg="ad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46" creationId="{A5931BE0-4B93-4D6C-878E-ACC59D6B4587}"/>
          </ac:spMkLst>
        </pc:spChg>
        <pc:spChg chg="ad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47" creationId="{4EC6425F-E8EE-490A-BF3A-601C9A5EFD35}"/>
          </ac:spMkLst>
        </pc:spChg>
        <pc:spChg chg="ad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48" creationId="{C493A507-59A1-4B5A-A52D-933516EEC3CD}"/>
          </ac:spMkLst>
        </pc:spChg>
        <pc:spChg chg="ad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49" creationId="{6B180A47-07F3-45CF-91AB-5F26C83AB7A0}"/>
          </ac:spMkLst>
        </pc:spChg>
        <pc:spChg chg="add">
          <ac:chgData name="Tristan Austin" userId="1b9aa99e-be49-45fd-9e85-174486d487a3" providerId="ADAL" clId="{C4AD2203-58F8-4CED-AC9E-F0D5A5122DDD}" dt="2022-02-13T19:39:05.214" v="2413" actId="26606"/>
          <ac:spMkLst>
            <pc:docMk/>
            <pc:sldMk cId="1219552139" sldId="259"/>
            <ac:spMk id="50" creationId="{7A7405C2-5931-4635-A369-516BE02E3FDF}"/>
          </ac:spMkLst>
        </pc:spChg>
        <pc:grpChg chg="add del">
          <ac:chgData name="Tristan Austin" userId="1b9aa99e-be49-45fd-9e85-174486d487a3" providerId="ADAL" clId="{C4AD2203-58F8-4CED-AC9E-F0D5A5122DDD}" dt="2022-02-13T19:39:00.415" v="2406" actId="26606"/>
          <ac:grpSpMkLst>
            <pc:docMk/>
            <pc:sldMk cId="1219552139" sldId="259"/>
            <ac:grpSpMk id="12" creationId="{A31FBE92-3FC2-48E4-874B-A5273A042528}"/>
          </ac:grpSpMkLst>
        </pc:grpChg>
        <pc:grpChg chg="add del">
          <ac:chgData name="Tristan Austin" userId="1b9aa99e-be49-45fd-9e85-174486d487a3" providerId="ADAL" clId="{C4AD2203-58F8-4CED-AC9E-F0D5A5122DDD}" dt="2022-02-13T19:39:02.243" v="2408" actId="26606"/>
          <ac:grpSpMkLst>
            <pc:docMk/>
            <pc:sldMk cId="1219552139" sldId="259"/>
            <ac:grpSpMk id="30" creationId="{1D7EF0A0-9237-4001-884B-9E0F5ECE4944}"/>
          </ac:grpSpMkLst>
        </pc:grpChg>
        <pc:grpChg chg="add del">
          <ac:chgData name="Tristan Austin" userId="1b9aa99e-be49-45fd-9e85-174486d487a3" providerId="ADAL" clId="{C4AD2203-58F8-4CED-AC9E-F0D5A5122DDD}" dt="2022-02-13T19:39:04.111" v="2410" actId="26606"/>
          <ac:grpSpMkLst>
            <pc:docMk/>
            <pc:sldMk cId="1219552139" sldId="259"/>
            <ac:grpSpMk id="35" creationId="{3654876B-FB01-4E58-9C9F-3D510011B13A}"/>
          </ac:grpSpMkLst>
        </pc:grpChg>
        <pc:grpChg chg="add del">
          <ac:chgData name="Tristan Austin" userId="1b9aa99e-be49-45fd-9e85-174486d487a3" providerId="ADAL" clId="{C4AD2203-58F8-4CED-AC9E-F0D5A5122DDD}" dt="2022-02-13T19:39:05.196" v="2412" actId="26606"/>
          <ac:grpSpMkLst>
            <pc:docMk/>
            <pc:sldMk cId="1219552139" sldId="259"/>
            <ac:grpSpMk id="43" creationId="{1D7EF0A0-9237-4001-884B-9E0F5ECE4944}"/>
          </ac:grpSpMkLst>
        </pc:grpChg>
      </pc:sldChg>
      <pc:sldChg chg="addSp modSp new mod">
        <pc:chgData name="Tristan Austin" userId="1b9aa99e-be49-45fd-9e85-174486d487a3" providerId="ADAL" clId="{C4AD2203-58F8-4CED-AC9E-F0D5A5122DDD}" dt="2022-02-13T19:09:49.253" v="1834" actId="20577"/>
        <pc:sldMkLst>
          <pc:docMk/>
          <pc:sldMk cId="937490926" sldId="260"/>
        </pc:sldMkLst>
        <pc:spChg chg="mod">
          <ac:chgData name="Tristan Austin" userId="1b9aa99e-be49-45fd-9e85-174486d487a3" providerId="ADAL" clId="{C4AD2203-58F8-4CED-AC9E-F0D5A5122DDD}" dt="2022-02-13T19:05:34.991" v="1433" actId="20577"/>
          <ac:spMkLst>
            <pc:docMk/>
            <pc:sldMk cId="937490926" sldId="260"/>
            <ac:spMk id="2" creationId="{1348667D-0E02-454A-AA06-9291CEC12517}"/>
          </ac:spMkLst>
        </pc:spChg>
        <pc:spChg chg="mod">
          <ac:chgData name="Tristan Austin" userId="1b9aa99e-be49-45fd-9e85-174486d487a3" providerId="ADAL" clId="{C4AD2203-58F8-4CED-AC9E-F0D5A5122DDD}" dt="2022-02-13T19:09:49.253" v="1834" actId="20577"/>
          <ac:spMkLst>
            <pc:docMk/>
            <pc:sldMk cId="937490926" sldId="260"/>
            <ac:spMk id="3" creationId="{9080C47E-2610-4C75-98E3-C087E1DA10FC}"/>
          </ac:spMkLst>
        </pc:spChg>
        <pc:picChg chg="add mod">
          <ac:chgData name="Tristan Austin" userId="1b9aa99e-be49-45fd-9e85-174486d487a3" providerId="ADAL" clId="{C4AD2203-58F8-4CED-AC9E-F0D5A5122DDD}" dt="2022-02-13T19:09:24.650" v="1776" actId="1076"/>
          <ac:picMkLst>
            <pc:docMk/>
            <pc:sldMk cId="937490926" sldId="260"/>
            <ac:picMk id="4" creationId="{BD2B3FE8-335D-4929-A843-AB6A159727BA}"/>
          </ac:picMkLst>
        </pc:picChg>
      </pc:sldChg>
      <pc:sldChg chg="addSp delSp modSp new mod setBg">
        <pc:chgData name="Tristan Austin" userId="1b9aa99e-be49-45fd-9e85-174486d487a3" providerId="ADAL" clId="{C4AD2203-58F8-4CED-AC9E-F0D5A5122DDD}" dt="2022-02-13T19:39:27.262" v="2426" actId="26606"/>
        <pc:sldMkLst>
          <pc:docMk/>
          <pc:sldMk cId="1905730263" sldId="261"/>
        </pc:sldMkLst>
        <pc:spChg chg="mo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2" creationId="{DA1E74AE-5A0C-4368-8AA2-7C6B01263FA6}"/>
          </ac:spMkLst>
        </pc:spChg>
        <pc:spChg chg="mo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3" creationId="{7A5245A0-4DBE-4019-9347-109E7AD6C88B}"/>
          </ac:spMkLst>
        </pc:spChg>
        <pc:spChg chg="add del">
          <ac:chgData name="Tristan Austin" userId="1b9aa99e-be49-45fd-9e85-174486d487a3" providerId="ADAL" clId="{C4AD2203-58F8-4CED-AC9E-F0D5A5122DDD}" dt="2022-02-13T19:39:19.436" v="2415" actId="26606"/>
          <ac:spMkLst>
            <pc:docMk/>
            <pc:sldMk cId="1905730263" sldId="261"/>
            <ac:spMk id="8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19.436" v="2415" actId="26606"/>
          <ac:spMkLst>
            <pc:docMk/>
            <pc:sldMk cId="1905730263" sldId="261"/>
            <ac:spMk id="10" creationId="{4EC6425F-E8EE-490A-BF3A-601C9A5EFD35}"/>
          </ac:spMkLst>
        </pc:spChg>
        <pc:spChg chg="add del">
          <ac:chgData name="Tristan Austin" userId="1b9aa99e-be49-45fd-9e85-174486d487a3" providerId="ADAL" clId="{C4AD2203-58F8-4CED-AC9E-F0D5A5122DDD}" dt="2022-02-13T19:39:19.436" v="2415" actId="26606"/>
          <ac:spMkLst>
            <pc:docMk/>
            <pc:sldMk cId="1905730263" sldId="261"/>
            <ac:spMk id="12" creationId="{C493A507-59A1-4B5A-A52D-933516EEC3CD}"/>
          </ac:spMkLst>
        </pc:spChg>
        <pc:spChg chg="add del">
          <ac:chgData name="Tristan Austin" userId="1b9aa99e-be49-45fd-9e85-174486d487a3" providerId="ADAL" clId="{C4AD2203-58F8-4CED-AC9E-F0D5A5122DDD}" dt="2022-02-13T19:39:19.436" v="2415" actId="26606"/>
          <ac:spMkLst>
            <pc:docMk/>
            <pc:sldMk cId="1905730263" sldId="261"/>
            <ac:spMk id="14" creationId="{2EF1810E-C1C8-44A5-ADCF-24B4EAA1DDD9}"/>
          </ac:spMkLst>
        </pc:spChg>
        <pc:spChg chg="add del">
          <ac:chgData name="Tristan Austin" userId="1b9aa99e-be49-45fd-9e85-174486d487a3" providerId="ADAL" clId="{C4AD2203-58F8-4CED-AC9E-F0D5A5122DDD}" dt="2022-02-13T19:39:19.436" v="2415" actId="26606"/>
          <ac:spMkLst>
            <pc:docMk/>
            <pc:sldMk cId="1905730263" sldId="261"/>
            <ac:spMk id="16" creationId="{6B180A47-07F3-45CF-91AB-5F26C83AB7A0}"/>
          </ac:spMkLst>
        </pc:spChg>
        <pc:spChg chg="add del">
          <ac:chgData name="Tristan Austin" userId="1b9aa99e-be49-45fd-9e85-174486d487a3" providerId="ADAL" clId="{C4AD2203-58F8-4CED-AC9E-F0D5A5122DDD}" dt="2022-02-13T19:39:19.436" v="2415" actId="26606"/>
          <ac:spMkLst>
            <pc:docMk/>
            <pc:sldMk cId="1905730263" sldId="261"/>
            <ac:spMk id="18" creationId="{7A7405C2-5931-4635-A369-516BE02E3FDF}"/>
          </ac:spMkLst>
        </pc:spChg>
        <pc:spChg chg="add del">
          <ac:chgData name="Tristan Austin" userId="1b9aa99e-be49-45fd-9e85-174486d487a3" providerId="ADAL" clId="{C4AD2203-58F8-4CED-AC9E-F0D5A5122DDD}" dt="2022-02-13T19:39:20.651" v="2417" actId="26606"/>
          <ac:spMkLst>
            <pc:docMk/>
            <pc:sldMk cId="1905730263" sldId="261"/>
            <ac:spMk id="20" creationId="{D9DE43D0-73AC-46B4-A39F-E66967A1F9B4}"/>
          </ac:spMkLst>
        </pc:spChg>
        <pc:spChg chg="add del">
          <ac:chgData name="Tristan Austin" userId="1b9aa99e-be49-45fd-9e85-174486d487a3" providerId="ADAL" clId="{C4AD2203-58F8-4CED-AC9E-F0D5A5122DDD}" dt="2022-02-13T19:39:20.651" v="2417" actId="26606"/>
          <ac:spMkLst>
            <pc:docMk/>
            <pc:sldMk cId="1905730263" sldId="261"/>
            <ac:spMk id="21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20.651" v="2417" actId="26606"/>
          <ac:spMkLst>
            <pc:docMk/>
            <pc:sldMk cId="1905730263" sldId="261"/>
            <ac:spMk id="22" creationId="{803C343E-7EAC-4512-955A-33B1833F2D76}"/>
          </ac:spMkLst>
        </pc:spChg>
        <pc:spChg chg="add del">
          <ac:chgData name="Tristan Austin" userId="1b9aa99e-be49-45fd-9e85-174486d487a3" providerId="ADAL" clId="{C4AD2203-58F8-4CED-AC9E-F0D5A5122DDD}" dt="2022-02-13T19:39:20.651" v="2417" actId="26606"/>
          <ac:spMkLst>
            <pc:docMk/>
            <pc:sldMk cId="1905730263" sldId="261"/>
            <ac:spMk id="23" creationId="{504E6BD3-B518-46A4-9CC0-30D09555230F}"/>
          </ac:spMkLst>
        </pc:spChg>
        <pc:spChg chg="add del">
          <ac:chgData name="Tristan Austin" userId="1b9aa99e-be49-45fd-9e85-174486d487a3" providerId="ADAL" clId="{C4AD2203-58F8-4CED-AC9E-F0D5A5122DDD}" dt="2022-02-13T19:39:20.651" v="2417" actId="26606"/>
          <ac:spMkLst>
            <pc:docMk/>
            <pc:sldMk cId="1905730263" sldId="261"/>
            <ac:spMk id="26" creationId="{A0DAEA90-11E9-4069-BC2C-6F65C6C1C3E8}"/>
          </ac:spMkLst>
        </pc:spChg>
        <pc:spChg chg="add del">
          <ac:chgData name="Tristan Austin" userId="1b9aa99e-be49-45fd-9e85-174486d487a3" providerId="ADAL" clId="{C4AD2203-58F8-4CED-AC9E-F0D5A5122DDD}" dt="2022-02-13T19:39:20.651" v="2417" actId="26606"/>
          <ac:spMkLst>
            <pc:docMk/>
            <pc:sldMk cId="1905730263" sldId="261"/>
            <ac:spMk id="27" creationId="{E0E8189B-747E-48AE-99A9-1BEE68012551}"/>
          </ac:spMkLst>
        </pc:spChg>
        <pc:spChg chg="add del">
          <ac:chgData name="Tristan Austin" userId="1b9aa99e-be49-45fd-9e85-174486d487a3" providerId="ADAL" clId="{C4AD2203-58F8-4CED-AC9E-F0D5A5122DDD}" dt="2022-02-13T19:39:22.408" v="2419" actId="26606"/>
          <ac:spMkLst>
            <pc:docMk/>
            <pc:sldMk cId="1905730263" sldId="261"/>
            <ac:spMk id="29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22.408" v="2419" actId="26606"/>
          <ac:spMkLst>
            <pc:docMk/>
            <pc:sldMk cId="1905730263" sldId="261"/>
            <ac:spMk id="30" creationId="{4EC6425F-E8EE-490A-BF3A-601C9A5EFD35}"/>
          </ac:spMkLst>
        </pc:spChg>
        <pc:spChg chg="add del">
          <ac:chgData name="Tristan Austin" userId="1b9aa99e-be49-45fd-9e85-174486d487a3" providerId="ADAL" clId="{C4AD2203-58F8-4CED-AC9E-F0D5A5122DDD}" dt="2022-02-13T19:39:22.408" v="2419" actId="26606"/>
          <ac:spMkLst>
            <pc:docMk/>
            <pc:sldMk cId="1905730263" sldId="261"/>
            <ac:spMk id="31" creationId="{C493A507-59A1-4B5A-A52D-933516EEC3CD}"/>
          </ac:spMkLst>
        </pc:spChg>
        <pc:spChg chg="add del">
          <ac:chgData name="Tristan Austin" userId="1b9aa99e-be49-45fd-9e85-174486d487a3" providerId="ADAL" clId="{C4AD2203-58F8-4CED-AC9E-F0D5A5122DDD}" dt="2022-02-13T19:39:22.408" v="2419" actId="26606"/>
          <ac:spMkLst>
            <pc:docMk/>
            <pc:sldMk cId="1905730263" sldId="261"/>
            <ac:spMk id="32" creationId="{2EF1810E-C1C8-44A5-ADCF-24B4EAA1DDD9}"/>
          </ac:spMkLst>
        </pc:spChg>
        <pc:spChg chg="add del">
          <ac:chgData name="Tristan Austin" userId="1b9aa99e-be49-45fd-9e85-174486d487a3" providerId="ADAL" clId="{C4AD2203-58F8-4CED-AC9E-F0D5A5122DDD}" dt="2022-02-13T19:39:22.408" v="2419" actId="26606"/>
          <ac:spMkLst>
            <pc:docMk/>
            <pc:sldMk cId="1905730263" sldId="261"/>
            <ac:spMk id="33" creationId="{6B180A47-07F3-45CF-91AB-5F26C83AB7A0}"/>
          </ac:spMkLst>
        </pc:spChg>
        <pc:spChg chg="add del">
          <ac:chgData name="Tristan Austin" userId="1b9aa99e-be49-45fd-9e85-174486d487a3" providerId="ADAL" clId="{C4AD2203-58F8-4CED-AC9E-F0D5A5122DDD}" dt="2022-02-13T19:39:22.408" v="2419" actId="26606"/>
          <ac:spMkLst>
            <pc:docMk/>
            <pc:sldMk cId="1905730263" sldId="261"/>
            <ac:spMk id="34" creationId="{7A7405C2-5931-4635-A369-516BE02E3FDF}"/>
          </ac:spMkLst>
        </pc:spChg>
        <pc:spChg chg="add del">
          <ac:chgData name="Tristan Austin" userId="1b9aa99e-be49-45fd-9e85-174486d487a3" providerId="ADAL" clId="{C4AD2203-58F8-4CED-AC9E-F0D5A5122DDD}" dt="2022-02-13T19:39:23.561" v="2421" actId="26606"/>
          <ac:spMkLst>
            <pc:docMk/>
            <pc:sldMk cId="1905730263" sldId="261"/>
            <ac:spMk id="36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23.561" v="2421" actId="26606"/>
          <ac:spMkLst>
            <pc:docMk/>
            <pc:sldMk cId="1905730263" sldId="261"/>
            <ac:spMk id="37" creationId="{6D438371-A37F-43CB-8166-3E9115593648}"/>
          </ac:spMkLst>
        </pc:spChg>
        <pc:spChg chg="add del">
          <ac:chgData name="Tristan Austin" userId="1b9aa99e-be49-45fd-9e85-174486d487a3" providerId="ADAL" clId="{C4AD2203-58F8-4CED-AC9E-F0D5A5122DDD}" dt="2022-02-13T19:39:23.561" v="2421" actId="26606"/>
          <ac:spMkLst>
            <pc:docMk/>
            <pc:sldMk cId="1905730263" sldId="261"/>
            <ac:spMk id="38" creationId="{2AE18936-8FC4-4357-B2D0-AEEAFF4D7029}"/>
          </ac:spMkLst>
        </pc:spChg>
        <pc:spChg chg="add del">
          <ac:chgData name="Tristan Austin" userId="1b9aa99e-be49-45fd-9e85-174486d487a3" providerId="ADAL" clId="{C4AD2203-58F8-4CED-AC9E-F0D5A5122DDD}" dt="2022-02-13T19:39:23.561" v="2421" actId="26606"/>
          <ac:spMkLst>
            <pc:docMk/>
            <pc:sldMk cId="1905730263" sldId="261"/>
            <ac:spMk id="39" creationId="{3CF94A42-720D-4B81-8D24-E4A974DE0225}"/>
          </ac:spMkLst>
        </pc:spChg>
        <pc:spChg chg="add del">
          <ac:chgData name="Tristan Austin" userId="1b9aa99e-be49-45fd-9e85-174486d487a3" providerId="ADAL" clId="{C4AD2203-58F8-4CED-AC9E-F0D5A5122DDD}" dt="2022-02-13T19:39:23.561" v="2421" actId="26606"/>
          <ac:spMkLst>
            <pc:docMk/>
            <pc:sldMk cId="1905730263" sldId="261"/>
            <ac:spMk id="40" creationId="{E15EB72A-E1B0-4CE0-BB0D-BEFCDF8EFFB0}"/>
          </ac:spMkLst>
        </pc:spChg>
        <pc:spChg chg="add del">
          <ac:chgData name="Tristan Austin" userId="1b9aa99e-be49-45fd-9e85-174486d487a3" providerId="ADAL" clId="{C4AD2203-58F8-4CED-AC9E-F0D5A5122DDD}" dt="2022-02-13T19:39:23.561" v="2421" actId="26606"/>
          <ac:spMkLst>
            <pc:docMk/>
            <pc:sldMk cId="1905730263" sldId="261"/>
            <ac:spMk id="41" creationId="{88D9FE19-3EE9-41F7-8054-F2C86DBEB361}"/>
          </ac:spMkLst>
        </pc:spChg>
        <pc:spChg chg="add del">
          <ac:chgData name="Tristan Austin" userId="1b9aa99e-be49-45fd-9e85-174486d487a3" providerId="ADAL" clId="{C4AD2203-58F8-4CED-AC9E-F0D5A5122DDD}" dt="2022-02-13T19:39:25.401" v="2423" actId="26606"/>
          <ac:spMkLst>
            <pc:docMk/>
            <pc:sldMk cId="1905730263" sldId="261"/>
            <ac:spMk id="46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25.401" v="2423" actId="26606"/>
          <ac:spMkLst>
            <pc:docMk/>
            <pc:sldMk cId="1905730263" sldId="261"/>
            <ac:spMk id="47" creationId="{6959C3E7-D59B-44C4-9BBD-3BC2A41A0CB1}"/>
          </ac:spMkLst>
        </pc:spChg>
        <pc:spChg chg="add del">
          <ac:chgData name="Tristan Austin" userId="1b9aa99e-be49-45fd-9e85-174486d487a3" providerId="ADAL" clId="{C4AD2203-58F8-4CED-AC9E-F0D5A5122DDD}" dt="2022-02-13T19:39:27.242" v="2425" actId="26606"/>
          <ac:spMkLst>
            <pc:docMk/>
            <pc:sldMk cId="1905730263" sldId="261"/>
            <ac:spMk id="51" creationId="{A5931BE0-4B93-4D6C-878E-ACC59D6B4587}"/>
          </ac:spMkLst>
        </pc:spChg>
        <pc:spChg chg="add del">
          <ac:chgData name="Tristan Austin" userId="1b9aa99e-be49-45fd-9e85-174486d487a3" providerId="ADAL" clId="{C4AD2203-58F8-4CED-AC9E-F0D5A5122DDD}" dt="2022-02-13T19:39:27.242" v="2425" actId="26606"/>
          <ac:spMkLst>
            <pc:docMk/>
            <pc:sldMk cId="1905730263" sldId="261"/>
            <ac:spMk id="52" creationId="{D3262674-A504-4C90-BBBB-94D20F92A2B6}"/>
          </ac:spMkLst>
        </pc:spChg>
        <pc:spChg chg="ad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54" creationId="{A5931BE0-4B93-4D6C-878E-ACC59D6B4587}"/>
          </ac:spMkLst>
        </pc:spChg>
        <pc:spChg chg="ad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55" creationId="{504E6BD3-B518-46A4-9CC0-30D09555230F}"/>
          </ac:spMkLst>
        </pc:spChg>
        <pc:spChg chg="ad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58" creationId="{A0DAEA90-11E9-4069-BC2C-6F65C6C1C3E8}"/>
          </ac:spMkLst>
        </pc:spChg>
        <pc:spChg chg="ad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59" creationId="{E0E8189B-747E-48AE-99A9-1BEE68012551}"/>
          </ac:spMkLst>
        </pc:spChg>
        <pc:spChg chg="ad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60" creationId="{D9DE43D0-73AC-46B4-A39F-E66967A1F9B4}"/>
          </ac:spMkLst>
        </pc:spChg>
        <pc:spChg chg="add">
          <ac:chgData name="Tristan Austin" userId="1b9aa99e-be49-45fd-9e85-174486d487a3" providerId="ADAL" clId="{C4AD2203-58F8-4CED-AC9E-F0D5A5122DDD}" dt="2022-02-13T19:39:27.262" v="2426" actId="26606"/>
          <ac:spMkLst>
            <pc:docMk/>
            <pc:sldMk cId="1905730263" sldId="261"/>
            <ac:spMk id="61" creationId="{803C343E-7EAC-4512-955A-33B1833F2D76}"/>
          </ac:spMkLst>
        </pc:spChg>
        <pc:grpChg chg="add del">
          <ac:chgData name="Tristan Austin" userId="1b9aa99e-be49-45fd-9e85-174486d487a3" providerId="ADAL" clId="{C4AD2203-58F8-4CED-AC9E-F0D5A5122DDD}" dt="2022-02-13T19:39:20.651" v="2417" actId="26606"/>
          <ac:grpSpMkLst>
            <pc:docMk/>
            <pc:sldMk cId="1905730263" sldId="261"/>
            <ac:grpSpMk id="24" creationId="{A31FBE92-3FC2-48E4-874B-A5273A042528}"/>
          </ac:grpSpMkLst>
        </pc:grpChg>
        <pc:grpChg chg="add del">
          <ac:chgData name="Tristan Austin" userId="1b9aa99e-be49-45fd-9e85-174486d487a3" providerId="ADAL" clId="{C4AD2203-58F8-4CED-AC9E-F0D5A5122DDD}" dt="2022-02-13T19:39:23.561" v="2421" actId="26606"/>
          <ac:grpSpMkLst>
            <pc:docMk/>
            <pc:sldMk cId="1905730263" sldId="261"/>
            <ac:grpSpMk id="42" creationId="{1D7EF0A0-9237-4001-884B-9E0F5ECE4944}"/>
          </ac:grpSpMkLst>
        </pc:grpChg>
        <pc:grpChg chg="add del">
          <ac:chgData name="Tristan Austin" userId="1b9aa99e-be49-45fd-9e85-174486d487a3" providerId="ADAL" clId="{C4AD2203-58F8-4CED-AC9E-F0D5A5122DDD}" dt="2022-02-13T19:39:25.401" v="2423" actId="26606"/>
          <ac:grpSpMkLst>
            <pc:docMk/>
            <pc:sldMk cId="1905730263" sldId="261"/>
            <ac:grpSpMk id="48" creationId="{3654876B-FB01-4E58-9C9F-3D510011B13A}"/>
          </ac:grpSpMkLst>
        </pc:grpChg>
        <pc:grpChg chg="add">
          <ac:chgData name="Tristan Austin" userId="1b9aa99e-be49-45fd-9e85-174486d487a3" providerId="ADAL" clId="{C4AD2203-58F8-4CED-AC9E-F0D5A5122DDD}" dt="2022-02-13T19:39:27.262" v="2426" actId="26606"/>
          <ac:grpSpMkLst>
            <pc:docMk/>
            <pc:sldMk cId="1905730263" sldId="261"/>
            <ac:grpSpMk id="56" creationId="{A31FBE92-3FC2-48E4-874B-A5273A042528}"/>
          </ac:grpSpMkLst>
        </pc:grpChg>
      </pc:sldChg>
      <pc:sldChg chg="modSp new mod">
        <pc:chgData name="Tristan Austin" userId="1b9aa99e-be49-45fd-9e85-174486d487a3" providerId="ADAL" clId="{C4AD2203-58F8-4CED-AC9E-F0D5A5122DDD}" dt="2022-02-13T19:19:11.919" v="2240" actId="20577"/>
        <pc:sldMkLst>
          <pc:docMk/>
          <pc:sldMk cId="842476328" sldId="262"/>
        </pc:sldMkLst>
        <pc:spChg chg="mod">
          <ac:chgData name="Tristan Austin" userId="1b9aa99e-be49-45fd-9e85-174486d487a3" providerId="ADAL" clId="{C4AD2203-58F8-4CED-AC9E-F0D5A5122DDD}" dt="2022-02-13T19:05:49.531" v="1471" actId="20577"/>
          <ac:spMkLst>
            <pc:docMk/>
            <pc:sldMk cId="842476328" sldId="262"/>
            <ac:spMk id="2" creationId="{78CD3CD1-B19C-4996-8A15-A1374E996FA1}"/>
          </ac:spMkLst>
        </pc:spChg>
        <pc:spChg chg="mod">
          <ac:chgData name="Tristan Austin" userId="1b9aa99e-be49-45fd-9e85-174486d487a3" providerId="ADAL" clId="{C4AD2203-58F8-4CED-AC9E-F0D5A5122DDD}" dt="2022-02-13T19:19:11.919" v="2240" actId="20577"/>
          <ac:spMkLst>
            <pc:docMk/>
            <pc:sldMk cId="842476328" sldId="262"/>
            <ac:spMk id="3" creationId="{FE7EBCC9-10D3-4305-BE79-B3AD2A0BB877}"/>
          </ac:spMkLst>
        </pc:spChg>
      </pc:sldChg>
      <pc:sldChg chg="addSp delSp modSp new mod setBg">
        <pc:chgData name="Tristan Austin" userId="1b9aa99e-be49-45fd-9e85-174486d487a3" providerId="ADAL" clId="{C4AD2203-58F8-4CED-AC9E-F0D5A5122DDD}" dt="2022-02-13T19:36:26.291" v="2331" actId="1076"/>
        <pc:sldMkLst>
          <pc:docMk/>
          <pc:sldMk cId="3499345522" sldId="263"/>
        </pc:sldMkLst>
        <pc:spChg chg="del mod">
          <ac:chgData name="Tristan Austin" userId="1b9aa99e-be49-45fd-9e85-174486d487a3" providerId="ADAL" clId="{C4AD2203-58F8-4CED-AC9E-F0D5A5122DDD}" dt="2022-02-13T19:33:07.464" v="2275" actId="478"/>
          <ac:spMkLst>
            <pc:docMk/>
            <pc:sldMk cId="3499345522" sldId="263"/>
            <ac:spMk id="2" creationId="{616F1313-1423-4889-89D2-CDFFB3938EC3}"/>
          </ac:spMkLst>
        </pc:spChg>
        <pc:spChg chg="del mod">
          <ac:chgData name="Tristan Austin" userId="1b9aa99e-be49-45fd-9e85-174486d487a3" providerId="ADAL" clId="{C4AD2203-58F8-4CED-AC9E-F0D5A5122DDD}" dt="2022-02-13T19:33:09.169" v="2276" actId="478"/>
          <ac:spMkLst>
            <pc:docMk/>
            <pc:sldMk cId="3499345522" sldId="263"/>
            <ac:spMk id="3" creationId="{0059CFC8-7DF7-4EF8-9359-0ECB7CD99C5C}"/>
          </ac:spMkLst>
        </pc:spChg>
        <pc:spChg chg="add del mod">
          <ac:chgData name="Tristan Austin" userId="1b9aa99e-be49-45fd-9e85-174486d487a3" providerId="ADAL" clId="{C4AD2203-58F8-4CED-AC9E-F0D5A5122DDD}" dt="2022-02-13T19:34:08.392" v="2280" actId="26606"/>
          <ac:spMkLst>
            <pc:docMk/>
            <pc:sldMk cId="3499345522" sldId="263"/>
            <ac:spMk id="5" creationId="{94377501-36BE-4926-9665-B3B98807BB60}"/>
          </ac:spMkLst>
        </pc:spChg>
        <pc:spChg chg="add del mod">
          <ac:chgData name="Tristan Austin" userId="1b9aa99e-be49-45fd-9e85-174486d487a3" providerId="ADAL" clId="{C4AD2203-58F8-4CED-AC9E-F0D5A5122DDD}" dt="2022-02-13T19:34:04.659" v="2277"/>
          <ac:spMkLst>
            <pc:docMk/>
            <pc:sldMk cId="3499345522" sldId="263"/>
            <ac:spMk id="7" creationId="{E365B7DC-9163-4FBC-A07A-BACF8F5E3C16}"/>
          </ac:spMkLst>
        </pc:spChg>
        <pc:spChg chg="add mod">
          <ac:chgData name="Tristan Austin" userId="1b9aa99e-be49-45fd-9e85-174486d487a3" providerId="ADAL" clId="{C4AD2203-58F8-4CED-AC9E-F0D5A5122DDD}" dt="2022-02-13T19:36:26.291" v="2331" actId="1076"/>
          <ac:spMkLst>
            <pc:docMk/>
            <pc:sldMk cId="3499345522" sldId="263"/>
            <ac:spMk id="10" creationId="{41D0FCA3-BBE7-4A19-A334-6CAECCFB2F3E}"/>
          </ac:spMkLst>
        </pc:spChg>
        <pc:spChg chg="add">
          <ac:chgData name="Tristan Austin" userId="1b9aa99e-be49-45fd-9e85-174486d487a3" providerId="ADAL" clId="{C4AD2203-58F8-4CED-AC9E-F0D5A5122DDD}" dt="2022-02-13T19:34:08.392" v="2280" actId="26606"/>
          <ac:spMkLst>
            <pc:docMk/>
            <pc:sldMk cId="3499345522" sldId="263"/>
            <ac:spMk id="14" creationId="{65EE0CA1-D3EE-4024-8924-687FF7C9BED1}"/>
          </ac:spMkLst>
        </pc:spChg>
        <pc:spChg chg="add">
          <ac:chgData name="Tristan Austin" userId="1b9aa99e-be49-45fd-9e85-174486d487a3" providerId="ADAL" clId="{C4AD2203-58F8-4CED-AC9E-F0D5A5122DDD}" dt="2022-02-13T19:34:08.392" v="2280" actId="26606"/>
          <ac:spMkLst>
            <pc:docMk/>
            <pc:sldMk cId="3499345522" sldId="263"/>
            <ac:spMk id="16" creationId="{2AB325F8-F3DD-4A29-A1B3-3FE2723D1C42}"/>
          </ac:spMkLst>
        </pc:spChg>
        <pc:grpChg chg="add">
          <ac:chgData name="Tristan Austin" userId="1b9aa99e-be49-45fd-9e85-174486d487a3" providerId="ADAL" clId="{C4AD2203-58F8-4CED-AC9E-F0D5A5122DDD}" dt="2022-02-13T19:34:08.392" v="2280" actId="26606"/>
          <ac:grpSpMkLst>
            <pc:docMk/>
            <pc:sldMk cId="3499345522" sldId="263"/>
            <ac:grpSpMk id="18" creationId="{6F896C4B-00ED-43C0-AD6B-7516EF49BF4C}"/>
          </ac:grpSpMkLst>
        </pc:grpChg>
        <pc:picChg chg="add mod">
          <ac:chgData name="Tristan Austin" userId="1b9aa99e-be49-45fd-9e85-174486d487a3" providerId="ADAL" clId="{C4AD2203-58F8-4CED-AC9E-F0D5A5122DDD}" dt="2022-02-13T19:34:08.392" v="2280" actId="26606"/>
          <ac:picMkLst>
            <pc:docMk/>
            <pc:sldMk cId="3499345522" sldId="263"/>
            <ac:picMk id="9" creationId="{474901FF-684F-4667-A0BD-35E131421AC2}"/>
          </ac:picMkLst>
        </pc:picChg>
      </pc:sldChg>
      <pc:sldChg chg="addSp delSp modSp new mod setBg">
        <pc:chgData name="Tristan Austin" userId="1b9aa99e-be49-45fd-9e85-174486d487a3" providerId="ADAL" clId="{C4AD2203-58F8-4CED-AC9E-F0D5A5122DDD}" dt="2022-02-13T19:37:54.951" v="2389" actId="1076"/>
        <pc:sldMkLst>
          <pc:docMk/>
          <pc:sldMk cId="2870005816" sldId="264"/>
        </pc:sldMkLst>
        <pc:spChg chg="del">
          <ac:chgData name="Tristan Austin" userId="1b9aa99e-be49-45fd-9e85-174486d487a3" providerId="ADAL" clId="{C4AD2203-58F8-4CED-AC9E-F0D5A5122DDD}" dt="2022-02-13T19:34:59.437" v="2285" actId="26606"/>
          <ac:spMkLst>
            <pc:docMk/>
            <pc:sldMk cId="2870005816" sldId="264"/>
            <ac:spMk id="2" creationId="{9E3FF43E-AA15-49C5-9D80-9A8CA9958606}"/>
          </ac:spMkLst>
        </pc:spChg>
        <pc:spChg chg="del">
          <ac:chgData name="Tristan Austin" userId="1b9aa99e-be49-45fd-9e85-174486d487a3" providerId="ADAL" clId="{C4AD2203-58F8-4CED-AC9E-F0D5A5122DDD}" dt="2022-02-13T19:34:57.030" v="2282"/>
          <ac:spMkLst>
            <pc:docMk/>
            <pc:sldMk cId="2870005816" sldId="264"/>
            <ac:spMk id="3" creationId="{EF8F882A-5049-4130-A0B5-E9457FBC89F1}"/>
          </ac:spMkLst>
        </pc:spChg>
        <pc:spChg chg="add mod">
          <ac:chgData name="Tristan Austin" userId="1b9aa99e-be49-45fd-9e85-174486d487a3" providerId="ADAL" clId="{C4AD2203-58F8-4CED-AC9E-F0D5A5122DDD}" dt="2022-02-13T19:37:54.951" v="2389" actId="1076"/>
          <ac:spMkLst>
            <pc:docMk/>
            <pc:sldMk cId="2870005816" sldId="264"/>
            <ac:spMk id="6" creationId="{E4A168D6-C09D-4E68-A012-4E3B24B11689}"/>
          </ac:spMkLst>
        </pc:spChg>
        <pc:spChg chg="add">
          <ac:chgData name="Tristan Austin" userId="1b9aa99e-be49-45fd-9e85-174486d487a3" providerId="ADAL" clId="{C4AD2203-58F8-4CED-AC9E-F0D5A5122DDD}" dt="2022-02-13T19:34:59.437" v="2285" actId="26606"/>
          <ac:spMkLst>
            <pc:docMk/>
            <pc:sldMk cId="2870005816" sldId="264"/>
            <ac:spMk id="10" creationId="{65EE0CA1-D3EE-4024-8924-687FF7C9BED1}"/>
          </ac:spMkLst>
        </pc:spChg>
        <pc:spChg chg="add">
          <ac:chgData name="Tristan Austin" userId="1b9aa99e-be49-45fd-9e85-174486d487a3" providerId="ADAL" clId="{C4AD2203-58F8-4CED-AC9E-F0D5A5122DDD}" dt="2022-02-13T19:34:59.437" v="2285" actId="26606"/>
          <ac:spMkLst>
            <pc:docMk/>
            <pc:sldMk cId="2870005816" sldId="264"/>
            <ac:spMk id="12" creationId="{2AB325F8-F3DD-4A29-A1B3-3FE2723D1C42}"/>
          </ac:spMkLst>
        </pc:spChg>
        <pc:grpChg chg="add">
          <ac:chgData name="Tristan Austin" userId="1b9aa99e-be49-45fd-9e85-174486d487a3" providerId="ADAL" clId="{C4AD2203-58F8-4CED-AC9E-F0D5A5122DDD}" dt="2022-02-13T19:34:59.437" v="2285" actId="26606"/>
          <ac:grpSpMkLst>
            <pc:docMk/>
            <pc:sldMk cId="2870005816" sldId="264"/>
            <ac:grpSpMk id="14" creationId="{6F896C4B-00ED-43C0-AD6B-7516EF49BF4C}"/>
          </ac:grpSpMkLst>
        </pc:grpChg>
        <pc:picChg chg="add mod">
          <ac:chgData name="Tristan Austin" userId="1b9aa99e-be49-45fd-9e85-174486d487a3" providerId="ADAL" clId="{C4AD2203-58F8-4CED-AC9E-F0D5A5122DDD}" dt="2022-02-13T19:34:59.437" v="2285" actId="26606"/>
          <ac:picMkLst>
            <pc:docMk/>
            <pc:sldMk cId="2870005816" sldId="264"/>
            <ac:picMk id="5" creationId="{F390F44E-7CF6-49AE-AECD-5469DB4D7994}"/>
          </ac:picMkLst>
        </pc:picChg>
      </pc:sldChg>
      <pc:sldChg chg="addSp delSp modSp new mod setBg">
        <pc:chgData name="Tristan Austin" userId="1b9aa99e-be49-45fd-9e85-174486d487a3" providerId="ADAL" clId="{C4AD2203-58F8-4CED-AC9E-F0D5A5122DDD}" dt="2022-02-13T19:39:59.754" v="2430" actId="26606"/>
        <pc:sldMkLst>
          <pc:docMk/>
          <pc:sldMk cId="3369658203" sldId="265"/>
        </pc:sldMkLst>
        <pc:spChg chg="mod">
          <ac:chgData name="Tristan Austin" userId="1b9aa99e-be49-45fd-9e85-174486d487a3" providerId="ADAL" clId="{C4AD2203-58F8-4CED-AC9E-F0D5A5122DDD}" dt="2022-02-13T19:39:59.744" v="2429" actId="26606"/>
          <ac:spMkLst>
            <pc:docMk/>
            <pc:sldMk cId="3369658203" sldId="265"/>
            <ac:spMk id="2" creationId="{AF284366-49AD-4E04-B8FC-4FFBCF585492}"/>
          </ac:spMkLst>
        </pc:spChg>
        <pc:spChg chg="del">
          <ac:chgData name="Tristan Austin" userId="1b9aa99e-be49-45fd-9e85-174486d487a3" providerId="ADAL" clId="{C4AD2203-58F8-4CED-AC9E-F0D5A5122DDD}" dt="2022-02-13T19:38:16.273" v="2401" actId="26606"/>
          <ac:spMkLst>
            <pc:docMk/>
            <pc:sldMk cId="3369658203" sldId="265"/>
            <ac:spMk id="3" creationId="{30108FFB-F096-4762-AFAB-AEC95B1B8DBA}"/>
          </ac:spMkLst>
        </pc:spChg>
        <pc:spChg chg="add del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9" creationId="{82184FF4-7029-4ED7-813A-192E60608764}"/>
          </ac:spMkLst>
        </pc:spChg>
        <pc:spChg chg="add del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11" creationId="{AAA7AB09-557C-41AD-9113-FF9F68FA1035}"/>
          </ac:spMkLst>
        </pc:spChg>
        <pc:spChg chg="add del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13" creationId="{EF99ECAA-1F11-4937-BBA6-51935AB44C9D}"/>
          </ac:spMkLst>
        </pc:spChg>
        <pc:spChg chg="add del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21" creationId="{1DB043B4-68C6-45B9-82AC-A5800EADB8DB}"/>
          </ac:spMkLst>
        </pc:spChg>
        <pc:spChg chg="add del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23" creationId="{AD4EA4DF-0E7C-4098-86F6-7D0ACAEFC0BF}"/>
          </ac:spMkLst>
        </pc:spChg>
        <pc:spChg chg="add del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25" creationId="{FE05BC49-0F00-4C85-9AF5-A0CC5B39C8D2}"/>
          </ac:spMkLst>
        </pc:spChg>
        <pc:spChg chg="add del">
          <ac:chgData name="Tristan Austin" userId="1b9aa99e-be49-45fd-9e85-174486d487a3" providerId="ADAL" clId="{C4AD2203-58F8-4CED-AC9E-F0D5A5122DDD}" dt="2022-02-13T19:39:59.744" v="2429" actId="26606"/>
          <ac:spMkLst>
            <pc:docMk/>
            <pc:sldMk cId="3369658203" sldId="265"/>
            <ac:spMk id="30" creationId="{82184FF4-7029-4ED7-813A-192E60608764}"/>
          </ac:spMkLst>
        </pc:spChg>
        <pc:spChg chg="add del">
          <ac:chgData name="Tristan Austin" userId="1b9aa99e-be49-45fd-9e85-174486d487a3" providerId="ADAL" clId="{C4AD2203-58F8-4CED-AC9E-F0D5A5122DDD}" dt="2022-02-13T19:39:59.744" v="2429" actId="26606"/>
          <ac:spMkLst>
            <pc:docMk/>
            <pc:sldMk cId="3369658203" sldId="265"/>
            <ac:spMk id="32" creationId="{AAA7AB09-557C-41AD-9113-FF9F68FA1035}"/>
          </ac:spMkLst>
        </pc:spChg>
        <pc:spChg chg="add del">
          <ac:chgData name="Tristan Austin" userId="1b9aa99e-be49-45fd-9e85-174486d487a3" providerId="ADAL" clId="{C4AD2203-58F8-4CED-AC9E-F0D5A5122DDD}" dt="2022-02-13T19:39:59.744" v="2429" actId="26606"/>
          <ac:spMkLst>
            <pc:docMk/>
            <pc:sldMk cId="3369658203" sldId="265"/>
            <ac:spMk id="34" creationId="{EF99ECAA-1F11-4937-BBA6-51935AB44C9D}"/>
          </ac:spMkLst>
        </pc:spChg>
        <pc:spChg chg="add del">
          <ac:chgData name="Tristan Austin" userId="1b9aa99e-be49-45fd-9e85-174486d487a3" providerId="ADAL" clId="{C4AD2203-58F8-4CED-AC9E-F0D5A5122DDD}" dt="2022-02-13T19:39:59.744" v="2429" actId="26606"/>
          <ac:spMkLst>
            <pc:docMk/>
            <pc:sldMk cId="3369658203" sldId="265"/>
            <ac:spMk id="42" creationId="{1DB043B4-68C6-45B9-82AC-A5800EADB8DB}"/>
          </ac:spMkLst>
        </pc:spChg>
        <pc:spChg chg="add del">
          <ac:chgData name="Tristan Austin" userId="1b9aa99e-be49-45fd-9e85-174486d487a3" providerId="ADAL" clId="{C4AD2203-58F8-4CED-AC9E-F0D5A5122DDD}" dt="2022-02-13T19:39:59.744" v="2429" actId="26606"/>
          <ac:spMkLst>
            <pc:docMk/>
            <pc:sldMk cId="3369658203" sldId="265"/>
            <ac:spMk id="44" creationId="{3C64A91D-E535-4C24-A0E3-96A3810E3FDC}"/>
          </ac:spMkLst>
        </pc:spChg>
        <pc:spChg chg="add del">
          <ac:chgData name="Tristan Austin" userId="1b9aa99e-be49-45fd-9e85-174486d487a3" providerId="ADAL" clId="{C4AD2203-58F8-4CED-AC9E-F0D5A5122DDD}" dt="2022-02-13T19:39:59.744" v="2429" actId="26606"/>
          <ac:spMkLst>
            <pc:docMk/>
            <pc:sldMk cId="3369658203" sldId="265"/>
            <ac:spMk id="46" creationId="{26FC4867-BA3E-4F8E-AB23-684F34DF3D31}"/>
          </ac:spMkLst>
        </pc:spChg>
        <pc:spChg chg="add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48" creationId="{82184FF4-7029-4ED7-813A-192E60608764}"/>
          </ac:spMkLst>
        </pc:spChg>
        <pc:spChg chg="add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49" creationId="{AAA7AB09-557C-41AD-9113-FF9F68FA1035}"/>
          </ac:spMkLst>
        </pc:spChg>
        <pc:spChg chg="add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50" creationId="{EF99ECAA-1F11-4937-BBA6-51935AB44C9D}"/>
          </ac:spMkLst>
        </pc:spChg>
        <pc:spChg chg="add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56" creationId="{1DB043B4-68C6-45B9-82AC-A5800EADB8DB}"/>
          </ac:spMkLst>
        </pc:spChg>
        <pc:spChg chg="add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57" creationId="{AD4EA4DF-0E7C-4098-86F6-7D0ACAEFC0BF}"/>
          </ac:spMkLst>
        </pc:spChg>
        <pc:spChg chg="add">
          <ac:chgData name="Tristan Austin" userId="1b9aa99e-be49-45fd-9e85-174486d487a3" providerId="ADAL" clId="{C4AD2203-58F8-4CED-AC9E-F0D5A5122DDD}" dt="2022-02-13T19:39:59.754" v="2430" actId="26606"/>
          <ac:spMkLst>
            <pc:docMk/>
            <pc:sldMk cId="3369658203" sldId="265"/>
            <ac:spMk id="58" creationId="{FE05BC49-0F00-4C85-9AF5-A0CC5B39C8D2}"/>
          </ac:spMkLst>
        </pc:spChg>
        <pc:grpChg chg="add del">
          <ac:chgData name="Tristan Austin" userId="1b9aa99e-be49-45fd-9e85-174486d487a3" providerId="ADAL" clId="{C4AD2203-58F8-4CED-AC9E-F0D5A5122DDD}" dt="2022-02-13T19:39:59.754" v="2430" actId="26606"/>
          <ac:grpSpMkLst>
            <pc:docMk/>
            <pc:sldMk cId="3369658203" sldId="265"/>
            <ac:grpSpMk id="15" creationId="{79DE9FAB-6BBA-4CFE-B67D-77B47F01ECA4}"/>
          </ac:grpSpMkLst>
        </pc:grpChg>
        <pc:grpChg chg="add del">
          <ac:chgData name="Tristan Austin" userId="1b9aa99e-be49-45fd-9e85-174486d487a3" providerId="ADAL" clId="{C4AD2203-58F8-4CED-AC9E-F0D5A5122DDD}" dt="2022-02-13T19:39:59.744" v="2429" actId="26606"/>
          <ac:grpSpMkLst>
            <pc:docMk/>
            <pc:sldMk cId="3369658203" sldId="265"/>
            <ac:grpSpMk id="36" creationId="{79DE9FAB-6BBA-4CFE-B67D-77B47F01ECA4}"/>
          </ac:grpSpMkLst>
        </pc:grpChg>
        <pc:grpChg chg="add">
          <ac:chgData name="Tristan Austin" userId="1b9aa99e-be49-45fd-9e85-174486d487a3" providerId="ADAL" clId="{C4AD2203-58F8-4CED-AC9E-F0D5A5122DDD}" dt="2022-02-13T19:39:59.754" v="2430" actId="26606"/>
          <ac:grpSpMkLst>
            <pc:docMk/>
            <pc:sldMk cId="3369658203" sldId="265"/>
            <ac:grpSpMk id="51" creationId="{79DE9FAB-6BBA-4CFE-B67D-77B47F01ECA4}"/>
          </ac:grpSpMkLst>
        </pc:grpChg>
        <pc:picChg chg="add">
          <ac:chgData name="Tristan Austin" userId="1b9aa99e-be49-45fd-9e85-174486d487a3" providerId="ADAL" clId="{C4AD2203-58F8-4CED-AC9E-F0D5A5122DDD}" dt="2022-02-13T19:38:16.273" v="2401" actId="26606"/>
          <ac:picMkLst>
            <pc:docMk/>
            <pc:sldMk cId="3369658203" sldId="265"/>
            <ac:picMk id="5" creationId="{A1A95D3A-3542-4353-BAF9-1559A2B957DB}"/>
          </ac:picMkLst>
        </pc:picChg>
      </pc:sldChg>
      <pc:sldChg chg="addSp modSp new mod setBg">
        <pc:chgData name="Tristan Austin" userId="1b9aa99e-be49-45fd-9e85-174486d487a3" providerId="ADAL" clId="{C4AD2203-58F8-4CED-AC9E-F0D5A5122DDD}" dt="2022-02-13T20:23:32.256" v="2860" actId="20577"/>
        <pc:sldMkLst>
          <pc:docMk/>
          <pc:sldMk cId="3520437106" sldId="266"/>
        </pc:sldMkLst>
        <pc:spChg chg="mod">
          <ac:chgData name="Tristan Austin" userId="1b9aa99e-be49-45fd-9e85-174486d487a3" providerId="ADAL" clId="{C4AD2203-58F8-4CED-AC9E-F0D5A5122DDD}" dt="2022-02-13T20:05:07.186" v="2472" actId="26606"/>
          <ac:spMkLst>
            <pc:docMk/>
            <pc:sldMk cId="3520437106" sldId="266"/>
            <ac:spMk id="2" creationId="{190A4749-CEAB-4CF1-9C5F-FF094F3474BC}"/>
          </ac:spMkLst>
        </pc:spChg>
        <pc:spChg chg="mod">
          <ac:chgData name="Tristan Austin" userId="1b9aa99e-be49-45fd-9e85-174486d487a3" providerId="ADAL" clId="{C4AD2203-58F8-4CED-AC9E-F0D5A5122DDD}" dt="2022-02-13T20:23:32.256" v="2860" actId="20577"/>
          <ac:spMkLst>
            <pc:docMk/>
            <pc:sldMk cId="3520437106" sldId="266"/>
            <ac:spMk id="3" creationId="{4E450202-504B-4430-A867-FA957741EF47}"/>
          </ac:spMkLst>
        </pc:spChg>
        <pc:spChg chg="add">
          <ac:chgData name="Tristan Austin" userId="1b9aa99e-be49-45fd-9e85-174486d487a3" providerId="ADAL" clId="{C4AD2203-58F8-4CED-AC9E-F0D5A5122DDD}" dt="2022-02-13T20:05:07.186" v="2472" actId="26606"/>
          <ac:spMkLst>
            <pc:docMk/>
            <pc:sldMk cId="3520437106" sldId="266"/>
            <ac:spMk id="71" creationId="{A5931BE0-4B93-4D6C-878E-ACC59D6B4587}"/>
          </ac:spMkLst>
        </pc:spChg>
        <pc:picChg chg="add mod">
          <ac:chgData name="Tristan Austin" userId="1b9aa99e-be49-45fd-9e85-174486d487a3" providerId="ADAL" clId="{C4AD2203-58F8-4CED-AC9E-F0D5A5122DDD}" dt="2022-02-13T20:11:11.399" v="2857" actId="14100"/>
          <ac:picMkLst>
            <pc:docMk/>
            <pc:sldMk cId="3520437106" sldId="266"/>
            <ac:picMk id="5" creationId="{240F0EF0-C47E-47C6-81C6-C9D031FDFBAE}"/>
          </ac:picMkLst>
        </pc:picChg>
        <pc:picChg chg="add mod">
          <ac:chgData name="Tristan Austin" userId="1b9aa99e-be49-45fd-9e85-174486d487a3" providerId="ADAL" clId="{C4AD2203-58F8-4CED-AC9E-F0D5A5122DDD}" dt="2022-02-13T20:05:07.186" v="2472" actId="26606"/>
          <ac:picMkLst>
            <pc:docMk/>
            <pc:sldMk cId="3520437106" sldId="266"/>
            <ac:picMk id="2050" creationId="{0822E4E9-0FDF-463C-8435-CDB3E04245BA}"/>
          </ac:picMkLst>
        </pc:picChg>
      </pc:sldChg>
      <pc:sldMasterChg chg="add del addSldLayout delSldLayout">
        <pc:chgData name="Tristan Austin" userId="1b9aa99e-be49-45fd-9e85-174486d487a3" providerId="ADAL" clId="{C4AD2203-58F8-4CED-AC9E-F0D5A5122DDD}" dt="2022-02-13T18:13:12.159" v="118" actId="26606"/>
        <pc:sldMasterMkLst>
          <pc:docMk/>
          <pc:sldMasterMk cId="3945187288" sldId="2147483648"/>
        </pc:sldMasterMkLst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63229666" sldId="2147483649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2049934742" sldId="2147483650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2295173930" sldId="2147483651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2389063994" sldId="2147483652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1933648304" sldId="2147483653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1833033088" sldId="2147483654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2079381206" sldId="2147483655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2566524963" sldId="2147483656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69535966" sldId="2147483657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1165741123" sldId="2147483658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3945187288" sldId="2147483648"/>
            <pc:sldLayoutMk cId="2790623642" sldId="2147483659"/>
          </pc:sldLayoutMkLst>
        </pc:sldLayoutChg>
      </pc:sldMasterChg>
      <pc:sldMasterChg chg="add del addSldLayout delSldLayout">
        <pc:chgData name="Tristan Austin" userId="1b9aa99e-be49-45fd-9e85-174486d487a3" providerId="ADAL" clId="{C4AD2203-58F8-4CED-AC9E-F0D5A5122DDD}" dt="2022-02-13T18:13:12.111" v="117" actId="26606"/>
        <pc:sldMasterMkLst>
          <pc:docMk/>
          <pc:sldMasterMk cId="3139720993" sldId="2147483673"/>
        </pc:sldMasterMkLst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680719007" sldId="2147483662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267807186" sldId="2147483663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1472486584" sldId="2147483664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1675927854" sldId="2147483665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2004464036" sldId="2147483666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1827060626" sldId="2147483667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696886498" sldId="2147483668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4159224548" sldId="2147483669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1971777070" sldId="2147483670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3995098489" sldId="2147483671"/>
          </pc:sldLayoutMkLst>
        </pc:sldLayoutChg>
        <pc:sldLayoutChg chg="add del">
          <pc:chgData name="Tristan Austin" userId="1b9aa99e-be49-45fd-9e85-174486d487a3" providerId="ADAL" clId="{C4AD2203-58F8-4CED-AC9E-F0D5A5122DDD}" dt="2022-02-13T18:13:12.111" v="117" actId="26606"/>
          <pc:sldLayoutMkLst>
            <pc:docMk/>
            <pc:sldMasterMk cId="3139720993" sldId="2147483673"/>
            <pc:sldLayoutMk cId="4190579982" sldId="2147483672"/>
          </pc:sldLayoutMkLst>
        </pc:sldLayoutChg>
      </pc:sldMasterChg>
      <pc:sldMasterChg chg="add addSldLayout">
        <pc:chgData name="Tristan Austin" userId="1b9aa99e-be49-45fd-9e85-174486d487a3" providerId="ADAL" clId="{C4AD2203-58F8-4CED-AC9E-F0D5A5122DDD}" dt="2022-02-13T18:13:12.159" v="118" actId="26606"/>
        <pc:sldMasterMkLst>
          <pc:docMk/>
          <pc:sldMasterMk cId="2512298934" sldId="2147483712"/>
        </pc:sldMasterMkLst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1659141003" sldId="2147483701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7821869" sldId="2147483702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243226675" sldId="2147483703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61126080" sldId="2147483704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1265406277" sldId="2147483705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3886592039" sldId="2147483706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157519674" sldId="2147483707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641607490" sldId="2147483708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501810691" sldId="2147483709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3151751536" sldId="2147483710"/>
          </pc:sldLayoutMkLst>
        </pc:sldLayoutChg>
        <pc:sldLayoutChg chg="add">
          <pc:chgData name="Tristan Austin" userId="1b9aa99e-be49-45fd-9e85-174486d487a3" providerId="ADAL" clId="{C4AD2203-58F8-4CED-AC9E-F0D5A5122DDD}" dt="2022-02-13T18:13:12.159" v="118" actId="26606"/>
          <pc:sldLayoutMkLst>
            <pc:docMk/>
            <pc:sldMasterMk cId="2512298934" sldId="2147483712"/>
            <pc:sldLayoutMk cId="2838078981" sldId="214748371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56AEA-6483-4E3F-A7FA-049E7A60B20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493E58-4DC5-4890-B44A-0C5390898F0E}">
      <dgm:prSet/>
      <dgm:spPr/>
      <dgm:t>
        <a:bodyPr/>
        <a:lstStyle/>
        <a:p>
          <a:r>
            <a:rPr lang="en-US"/>
            <a:t>Parameter Shift</a:t>
          </a:r>
        </a:p>
      </dgm:t>
    </dgm:pt>
    <dgm:pt modelId="{24D4E530-6FC9-4186-9F6D-7C0DD3568768}" type="parTrans" cxnId="{B424AA93-BA56-4463-A762-89156C47A340}">
      <dgm:prSet/>
      <dgm:spPr/>
      <dgm:t>
        <a:bodyPr/>
        <a:lstStyle/>
        <a:p>
          <a:endParaRPr lang="en-US"/>
        </a:p>
      </dgm:t>
    </dgm:pt>
    <dgm:pt modelId="{9A648409-99F9-4848-9AA0-1AECFB3CD9AE}" type="sibTrans" cxnId="{B424AA93-BA56-4463-A762-89156C47A340}">
      <dgm:prSet/>
      <dgm:spPr/>
      <dgm:t>
        <a:bodyPr/>
        <a:lstStyle/>
        <a:p>
          <a:endParaRPr lang="en-US"/>
        </a:p>
      </dgm:t>
    </dgm:pt>
    <dgm:pt modelId="{CCE33AB0-6118-4B96-8CA0-ADB167A406E4}">
      <dgm:prSet/>
      <dgm:spPr/>
      <dgm:t>
        <a:bodyPr/>
        <a:lstStyle/>
        <a:p>
          <a:r>
            <a:rPr lang="en-US"/>
            <a:t>Linear Combination</a:t>
          </a:r>
        </a:p>
      </dgm:t>
    </dgm:pt>
    <dgm:pt modelId="{C4C83A3A-F9BD-410D-9D9B-5A6DCDD606AE}" type="parTrans" cxnId="{56130152-F0DE-4E76-BB45-07306E19B6E0}">
      <dgm:prSet/>
      <dgm:spPr/>
      <dgm:t>
        <a:bodyPr/>
        <a:lstStyle/>
        <a:p>
          <a:endParaRPr lang="en-US"/>
        </a:p>
      </dgm:t>
    </dgm:pt>
    <dgm:pt modelId="{DF4D0936-9ACB-4E07-8213-522EC329F19D}" type="sibTrans" cxnId="{56130152-F0DE-4E76-BB45-07306E19B6E0}">
      <dgm:prSet/>
      <dgm:spPr/>
      <dgm:t>
        <a:bodyPr/>
        <a:lstStyle/>
        <a:p>
          <a:endParaRPr lang="en-US"/>
        </a:p>
      </dgm:t>
    </dgm:pt>
    <dgm:pt modelId="{DDF92D1D-E38D-4534-92C0-DEAD08F82B55}">
      <dgm:prSet/>
      <dgm:spPr/>
      <dgm:t>
        <a:bodyPr/>
        <a:lstStyle/>
        <a:p>
          <a:r>
            <a:rPr lang="en-US"/>
            <a:t>Finite Difference</a:t>
          </a:r>
        </a:p>
      </dgm:t>
    </dgm:pt>
    <dgm:pt modelId="{490D3847-1E66-4317-9C68-D5FAFE4B9434}" type="parTrans" cxnId="{A034FE77-C919-4696-ACBA-7DC4339511FA}">
      <dgm:prSet/>
      <dgm:spPr/>
      <dgm:t>
        <a:bodyPr/>
        <a:lstStyle/>
        <a:p>
          <a:endParaRPr lang="en-US"/>
        </a:p>
      </dgm:t>
    </dgm:pt>
    <dgm:pt modelId="{282FD6EF-BE57-46C6-A2EB-E0ADC00C8887}" type="sibTrans" cxnId="{A034FE77-C919-4696-ACBA-7DC4339511FA}">
      <dgm:prSet/>
      <dgm:spPr/>
      <dgm:t>
        <a:bodyPr/>
        <a:lstStyle/>
        <a:p>
          <a:endParaRPr lang="en-US"/>
        </a:p>
      </dgm:t>
    </dgm:pt>
    <dgm:pt modelId="{C8CA3A23-F451-4C94-9C1F-BE4A37C580F2}">
      <dgm:prSet/>
      <dgm:spPr/>
      <dgm:t>
        <a:bodyPr/>
        <a:lstStyle/>
        <a:p>
          <a:r>
            <a:rPr lang="en-US"/>
            <a:t>Natural Gradient</a:t>
          </a:r>
        </a:p>
      </dgm:t>
    </dgm:pt>
    <dgm:pt modelId="{E1801020-5E15-4D46-A559-8C0C999711A1}" type="parTrans" cxnId="{D250A12B-DB70-40C6-9293-D1C07F4BCEFC}">
      <dgm:prSet/>
      <dgm:spPr/>
      <dgm:t>
        <a:bodyPr/>
        <a:lstStyle/>
        <a:p>
          <a:endParaRPr lang="en-US"/>
        </a:p>
      </dgm:t>
    </dgm:pt>
    <dgm:pt modelId="{CF81192A-BA9E-4BAA-A2D8-C2AA38E81372}" type="sibTrans" cxnId="{D250A12B-DB70-40C6-9293-D1C07F4BCEFC}">
      <dgm:prSet/>
      <dgm:spPr/>
      <dgm:t>
        <a:bodyPr/>
        <a:lstStyle/>
        <a:p>
          <a:endParaRPr lang="en-US"/>
        </a:p>
      </dgm:t>
    </dgm:pt>
    <dgm:pt modelId="{8108D8B8-2CE9-4C22-9601-73D8EC3E7FF5}" type="pres">
      <dgm:prSet presAssocID="{32F56AEA-6483-4E3F-A7FA-049E7A60B2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4C2A6B-ECE3-425F-A2FD-0E760E56AD6F}" type="pres">
      <dgm:prSet presAssocID="{DE493E58-4DC5-4890-B44A-0C5390898F0E}" presName="hierRoot1" presStyleCnt="0"/>
      <dgm:spPr/>
    </dgm:pt>
    <dgm:pt modelId="{19F45B0E-8837-4C60-900B-14DE7855F1F1}" type="pres">
      <dgm:prSet presAssocID="{DE493E58-4DC5-4890-B44A-0C5390898F0E}" presName="composite" presStyleCnt="0"/>
      <dgm:spPr/>
    </dgm:pt>
    <dgm:pt modelId="{ABF2131D-A4BB-40E5-A118-2053C61A6457}" type="pres">
      <dgm:prSet presAssocID="{DE493E58-4DC5-4890-B44A-0C5390898F0E}" presName="background" presStyleLbl="node0" presStyleIdx="0" presStyleCnt="4"/>
      <dgm:spPr/>
    </dgm:pt>
    <dgm:pt modelId="{EA933A28-0568-46C8-A826-C0BC6EF00078}" type="pres">
      <dgm:prSet presAssocID="{DE493E58-4DC5-4890-B44A-0C5390898F0E}" presName="text" presStyleLbl="fgAcc0" presStyleIdx="0" presStyleCnt="4">
        <dgm:presLayoutVars>
          <dgm:chPref val="3"/>
        </dgm:presLayoutVars>
      </dgm:prSet>
      <dgm:spPr/>
    </dgm:pt>
    <dgm:pt modelId="{2DB18B19-C71C-4A50-B2ED-0881CCC9E1E8}" type="pres">
      <dgm:prSet presAssocID="{DE493E58-4DC5-4890-B44A-0C5390898F0E}" presName="hierChild2" presStyleCnt="0"/>
      <dgm:spPr/>
    </dgm:pt>
    <dgm:pt modelId="{1A461A8A-021D-44ED-BADE-4804E71E8E1F}" type="pres">
      <dgm:prSet presAssocID="{CCE33AB0-6118-4B96-8CA0-ADB167A406E4}" presName="hierRoot1" presStyleCnt="0"/>
      <dgm:spPr/>
    </dgm:pt>
    <dgm:pt modelId="{CFCFEB03-3F99-4FD5-83BA-E2745B29CC50}" type="pres">
      <dgm:prSet presAssocID="{CCE33AB0-6118-4B96-8CA0-ADB167A406E4}" presName="composite" presStyleCnt="0"/>
      <dgm:spPr/>
    </dgm:pt>
    <dgm:pt modelId="{19456323-B9B0-4ED2-80E6-7C96D754276E}" type="pres">
      <dgm:prSet presAssocID="{CCE33AB0-6118-4B96-8CA0-ADB167A406E4}" presName="background" presStyleLbl="node0" presStyleIdx="1" presStyleCnt="4"/>
      <dgm:spPr/>
    </dgm:pt>
    <dgm:pt modelId="{48AA8BD3-BA42-470E-A5FC-60EFDFECDD07}" type="pres">
      <dgm:prSet presAssocID="{CCE33AB0-6118-4B96-8CA0-ADB167A406E4}" presName="text" presStyleLbl="fgAcc0" presStyleIdx="1" presStyleCnt="4">
        <dgm:presLayoutVars>
          <dgm:chPref val="3"/>
        </dgm:presLayoutVars>
      </dgm:prSet>
      <dgm:spPr/>
    </dgm:pt>
    <dgm:pt modelId="{416D4B77-267E-4973-A6DF-BE6D6609B290}" type="pres">
      <dgm:prSet presAssocID="{CCE33AB0-6118-4B96-8CA0-ADB167A406E4}" presName="hierChild2" presStyleCnt="0"/>
      <dgm:spPr/>
    </dgm:pt>
    <dgm:pt modelId="{2AF510ED-3946-4986-B9A3-57EDFF095E5F}" type="pres">
      <dgm:prSet presAssocID="{DDF92D1D-E38D-4534-92C0-DEAD08F82B55}" presName="hierRoot1" presStyleCnt="0"/>
      <dgm:spPr/>
    </dgm:pt>
    <dgm:pt modelId="{7BA920D9-9C95-4C03-83E3-6CC6F8404DEE}" type="pres">
      <dgm:prSet presAssocID="{DDF92D1D-E38D-4534-92C0-DEAD08F82B55}" presName="composite" presStyleCnt="0"/>
      <dgm:spPr/>
    </dgm:pt>
    <dgm:pt modelId="{5BB773B4-504B-4451-8B88-DC4FFBA57A31}" type="pres">
      <dgm:prSet presAssocID="{DDF92D1D-E38D-4534-92C0-DEAD08F82B55}" presName="background" presStyleLbl="node0" presStyleIdx="2" presStyleCnt="4"/>
      <dgm:spPr/>
    </dgm:pt>
    <dgm:pt modelId="{048986F4-DC4D-4E4D-B9F6-7A9B6344FCA9}" type="pres">
      <dgm:prSet presAssocID="{DDF92D1D-E38D-4534-92C0-DEAD08F82B55}" presName="text" presStyleLbl="fgAcc0" presStyleIdx="2" presStyleCnt="4">
        <dgm:presLayoutVars>
          <dgm:chPref val="3"/>
        </dgm:presLayoutVars>
      </dgm:prSet>
      <dgm:spPr/>
    </dgm:pt>
    <dgm:pt modelId="{77813DCF-A145-4554-9BA8-D6646D19969A}" type="pres">
      <dgm:prSet presAssocID="{DDF92D1D-E38D-4534-92C0-DEAD08F82B55}" presName="hierChild2" presStyleCnt="0"/>
      <dgm:spPr/>
    </dgm:pt>
    <dgm:pt modelId="{9175D418-B512-463F-AD3B-807490C9C7F2}" type="pres">
      <dgm:prSet presAssocID="{C8CA3A23-F451-4C94-9C1F-BE4A37C580F2}" presName="hierRoot1" presStyleCnt="0"/>
      <dgm:spPr/>
    </dgm:pt>
    <dgm:pt modelId="{B48BDE62-7114-4AC0-9C27-C5ADB91AD2BB}" type="pres">
      <dgm:prSet presAssocID="{C8CA3A23-F451-4C94-9C1F-BE4A37C580F2}" presName="composite" presStyleCnt="0"/>
      <dgm:spPr/>
    </dgm:pt>
    <dgm:pt modelId="{00B0FB32-19D8-4FF3-B09A-525C2D884FC3}" type="pres">
      <dgm:prSet presAssocID="{C8CA3A23-F451-4C94-9C1F-BE4A37C580F2}" presName="background" presStyleLbl="node0" presStyleIdx="3" presStyleCnt="4"/>
      <dgm:spPr/>
    </dgm:pt>
    <dgm:pt modelId="{B829EA03-FD0F-4A27-884A-6670F41AAFAF}" type="pres">
      <dgm:prSet presAssocID="{C8CA3A23-F451-4C94-9C1F-BE4A37C580F2}" presName="text" presStyleLbl="fgAcc0" presStyleIdx="3" presStyleCnt="4">
        <dgm:presLayoutVars>
          <dgm:chPref val="3"/>
        </dgm:presLayoutVars>
      </dgm:prSet>
      <dgm:spPr/>
    </dgm:pt>
    <dgm:pt modelId="{92E6A67D-C684-42BC-8421-5B2AB00E2D23}" type="pres">
      <dgm:prSet presAssocID="{C8CA3A23-F451-4C94-9C1F-BE4A37C580F2}" presName="hierChild2" presStyleCnt="0"/>
      <dgm:spPr/>
    </dgm:pt>
  </dgm:ptLst>
  <dgm:cxnLst>
    <dgm:cxn modelId="{D250A12B-DB70-40C6-9293-D1C07F4BCEFC}" srcId="{32F56AEA-6483-4E3F-A7FA-049E7A60B202}" destId="{C8CA3A23-F451-4C94-9C1F-BE4A37C580F2}" srcOrd="3" destOrd="0" parTransId="{E1801020-5E15-4D46-A559-8C0C999711A1}" sibTransId="{CF81192A-BA9E-4BAA-A2D8-C2AA38E81372}"/>
    <dgm:cxn modelId="{2098014B-6437-479D-B480-FB4763742CFE}" type="presOf" srcId="{DE493E58-4DC5-4890-B44A-0C5390898F0E}" destId="{EA933A28-0568-46C8-A826-C0BC6EF00078}" srcOrd="0" destOrd="0" presId="urn:microsoft.com/office/officeart/2005/8/layout/hierarchy1"/>
    <dgm:cxn modelId="{56130152-F0DE-4E76-BB45-07306E19B6E0}" srcId="{32F56AEA-6483-4E3F-A7FA-049E7A60B202}" destId="{CCE33AB0-6118-4B96-8CA0-ADB167A406E4}" srcOrd="1" destOrd="0" parTransId="{C4C83A3A-F9BD-410D-9D9B-5A6DCDD606AE}" sibTransId="{DF4D0936-9ACB-4E07-8213-522EC329F19D}"/>
    <dgm:cxn modelId="{A034FE77-C919-4696-ACBA-7DC4339511FA}" srcId="{32F56AEA-6483-4E3F-A7FA-049E7A60B202}" destId="{DDF92D1D-E38D-4534-92C0-DEAD08F82B55}" srcOrd="2" destOrd="0" parTransId="{490D3847-1E66-4317-9C68-D5FAFE4B9434}" sibTransId="{282FD6EF-BE57-46C6-A2EB-E0ADC00C8887}"/>
    <dgm:cxn modelId="{6CE22480-6ADE-4E90-AB78-E8FBEF247981}" type="presOf" srcId="{CCE33AB0-6118-4B96-8CA0-ADB167A406E4}" destId="{48AA8BD3-BA42-470E-A5FC-60EFDFECDD07}" srcOrd="0" destOrd="0" presId="urn:microsoft.com/office/officeart/2005/8/layout/hierarchy1"/>
    <dgm:cxn modelId="{B424AA93-BA56-4463-A762-89156C47A340}" srcId="{32F56AEA-6483-4E3F-A7FA-049E7A60B202}" destId="{DE493E58-4DC5-4890-B44A-0C5390898F0E}" srcOrd="0" destOrd="0" parTransId="{24D4E530-6FC9-4186-9F6D-7C0DD3568768}" sibTransId="{9A648409-99F9-4848-9AA0-1AECFB3CD9AE}"/>
    <dgm:cxn modelId="{6825C7A6-7874-4D97-A55F-A038C1815C6B}" type="presOf" srcId="{32F56AEA-6483-4E3F-A7FA-049E7A60B202}" destId="{8108D8B8-2CE9-4C22-9601-73D8EC3E7FF5}" srcOrd="0" destOrd="0" presId="urn:microsoft.com/office/officeart/2005/8/layout/hierarchy1"/>
    <dgm:cxn modelId="{FC1C65BA-0B50-4D68-924A-08FEAC7B1B4A}" type="presOf" srcId="{DDF92D1D-E38D-4534-92C0-DEAD08F82B55}" destId="{048986F4-DC4D-4E4D-B9F6-7A9B6344FCA9}" srcOrd="0" destOrd="0" presId="urn:microsoft.com/office/officeart/2005/8/layout/hierarchy1"/>
    <dgm:cxn modelId="{CFCFD3FC-8D33-4C2A-8731-035952946E81}" type="presOf" srcId="{C8CA3A23-F451-4C94-9C1F-BE4A37C580F2}" destId="{B829EA03-FD0F-4A27-884A-6670F41AAFAF}" srcOrd="0" destOrd="0" presId="urn:microsoft.com/office/officeart/2005/8/layout/hierarchy1"/>
    <dgm:cxn modelId="{B36F5E41-98D7-4D12-9A60-446769C44627}" type="presParOf" srcId="{8108D8B8-2CE9-4C22-9601-73D8EC3E7FF5}" destId="{B04C2A6B-ECE3-425F-A2FD-0E760E56AD6F}" srcOrd="0" destOrd="0" presId="urn:microsoft.com/office/officeart/2005/8/layout/hierarchy1"/>
    <dgm:cxn modelId="{11A4D356-CE67-4A4B-9F69-AAE46D73DD28}" type="presParOf" srcId="{B04C2A6B-ECE3-425F-A2FD-0E760E56AD6F}" destId="{19F45B0E-8837-4C60-900B-14DE7855F1F1}" srcOrd="0" destOrd="0" presId="urn:microsoft.com/office/officeart/2005/8/layout/hierarchy1"/>
    <dgm:cxn modelId="{E233DD31-5965-418C-AEB5-4E2D4F8D842D}" type="presParOf" srcId="{19F45B0E-8837-4C60-900B-14DE7855F1F1}" destId="{ABF2131D-A4BB-40E5-A118-2053C61A6457}" srcOrd="0" destOrd="0" presId="urn:microsoft.com/office/officeart/2005/8/layout/hierarchy1"/>
    <dgm:cxn modelId="{89C90C1C-2C8C-47F4-98ED-9BFF6E5FFC06}" type="presParOf" srcId="{19F45B0E-8837-4C60-900B-14DE7855F1F1}" destId="{EA933A28-0568-46C8-A826-C0BC6EF00078}" srcOrd="1" destOrd="0" presId="urn:microsoft.com/office/officeart/2005/8/layout/hierarchy1"/>
    <dgm:cxn modelId="{0FC0740F-D2DD-4D05-9FFA-F419C5BD9A18}" type="presParOf" srcId="{B04C2A6B-ECE3-425F-A2FD-0E760E56AD6F}" destId="{2DB18B19-C71C-4A50-B2ED-0881CCC9E1E8}" srcOrd="1" destOrd="0" presId="urn:microsoft.com/office/officeart/2005/8/layout/hierarchy1"/>
    <dgm:cxn modelId="{5FE1B604-E433-4765-966D-9A235E7A7F47}" type="presParOf" srcId="{8108D8B8-2CE9-4C22-9601-73D8EC3E7FF5}" destId="{1A461A8A-021D-44ED-BADE-4804E71E8E1F}" srcOrd="1" destOrd="0" presId="urn:microsoft.com/office/officeart/2005/8/layout/hierarchy1"/>
    <dgm:cxn modelId="{5741E8F8-64BF-4D89-8B12-633F80437726}" type="presParOf" srcId="{1A461A8A-021D-44ED-BADE-4804E71E8E1F}" destId="{CFCFEB03-3F99-4FD5-83BA-E2745B29CC50}" srcOrd="0" destOrd="0" presId="urn:microsoft.com/office/officeart/2005/8/layout/hierarchy1"/>
    <dgm:cxn modelId="{66392EFE-95EC-43FC-9FD4-BC3652193232}" type="presParOf" srcId="{CFCFEB03-3F99-4FD5-83BA-E2745B29CC50}" destId="{19456323-B9B0-4ED2-80E6-7C96D754276E}" srcOrd="0" destOrd="0" presId="urn:microsoft.com/office/officeart/2005/8/layout/hierarchy1"/>
    <dgm:cxn modelId="{8624C589-DB35-46AE-9A20-AD5424037C49}" type="presParOf" srcId="{CFCFEB03-3F99-4FD5-83BA-E2745B29CC50}" destId="{48AA8BD3-BA42-470E-A5FC-60EFDFECDD07}" srcOrd="1" destOrd="0" presId="urn:microsoft.com/office/officeart/2005/8/layout/hierarchy1"/>
    <dgm:cxn modelId="{1D833404-CAB3-45C9-881C-5B66585D3A33}" type="presParOf" srcId="{1A461A8A-021D-44ED-BADE-4804E71E8E1F}" destId="{416D4B77-267E-4973-A6DF-BE6D6609B290}" srcOrd="1" destOrd="0" presId="urn:microsoft.com/office/officeart/2005/8/layout/hierarchy1"/>
    <dgm:cxn modelId="{6129F4EB-8A64-4CED-84EE-BDD825E230CB}" type="presParOf" srcId="{8108D8B8-2CE9-4C22-9601-73D8EC3E7FF5}" destId="{2AF510ED-3946-4986-B9A3-57EDFF095E5F}" srcOrd="2" destOrd="0" presId="urn:microsoft.com/office/officeart/2005/8/layout/hierarchy1"/>
    <dgm:cxn modelId="{7DD91028-9758-4BED-90B9-CA21E08476C4}" type="presParOf" srcId="{2AF510ED-3946-4986-B9A3-57EDFF095E5F}" destId="{7BA920D9-9C95-4C03-83E3-6CC6F8404DEE}" srcOrd="0" destOrd="0" presId="urn:microsoft.com/office/officeart/2005/8/layout/hierarchy1"/>
    <dgm:cxn modelId="{BAACF587-0004-47F7-AFDC-1ADD21492B1C}" type="presParOf" srcId="{7BA920D9-9C95-4C03-83E3-6CC6F8404DEE}" destId="{5BB773B4-504B-4451-8B88-DC4FFBA57A31}" srcOrd="0" destOrd="0" presId="urn:microsoft.com/office/officeart/2005/8/layout/hierarchy1"/>
    <dgm:cxn modelId="{34572F12-682B-4211-BAD1-CC9861F1E05D}" type="presParOf" srcId="{7BA920D9-9C95-4C03-83E3-6CC6F8404DEE}" destId="{048986F4-DC4D-4E4D-B9F6-7A9B6344FCA9}" srcOrd="1" destOrd="0" presId="urn:microsoft.com/office/officeart/2005/8/layout/hierarchy1"/>
    <dgm:cxn modelId="{79E3A6BC-CE1E-4F68-8C78-399AB816100D}" type="presParOf" srcId="{2AF510ED-3946-4986-B9A3-57EDFF095E5F}" destId="{77813DCF-A145-4554-9BA8-D6646D19969A}" srcOrd="1" destOrd="0" presId="urn:microsoft.com/office/officeart/2005/8/layout/hierarchy1"/>
    <dgm:cxn modelId="{5FAED25F-37CD-4526-BA12-B4E29371F4B7}" type="presParOf" srcId="{8108D8B8-2CE9-4C22-9601-73D8EC3E7FF5}" destId="{9175D418-B512-463F-AD3B-807490C9C7F2}" srcOrd="3" destOrd="0" presId="urn:microsoft.com/office/officeart/2005/8/layout/hierarchy1"/>
    <dgm:cxn modelId="{3DEF29E5-AAC5-4B7C-A64E-0C0C3EF9D2EB}" type="presParOf" srcId="{9175D418-B512-463F-AD3B-807490C9C7F2}" destId="{B48BDE62-7114-4AC0-9C27-C5ADB91AD2BB}" srcOrd="0" destOrd="0" presId="urn:microsoft.com/office/officeart/2005/8/layout/hierarchy1"/>
    <dgm:cxn modelId="{3F9D0750-C103-4F5F-9DC8-4087253A5E0E}" type="presParOf" srcId="{B48BDE62-7114-4AC0-9C27-C5ADB91AD2BB}" destId="{00B0FB32-19D8-4FF3-B09A-525C2D884FC3}" srcOrd="0" destOrd="0" presId="urn:microsoft.com/office/officeart/2005/8/layout/hierarchy1"/>
    <dgm:cxn modelId="{C92A436A-F81F-4311-91E0-E29E3B32ED5D}" type="presParOf" srcId="{B48BDE62-7114-4AC0-9C27-C5ADB91AD2BB}" destId="{B829EA03-FD0F-4A27-884A-6670F41AAFAF}" srcOrd="1" destOrd="0" presId="urn:microsoft.com/office/officeart/2005/8/layout/hierarchy1"/>
    <dgm:cxn modelId="{686718A0-C89C-46CE-9D73-C2F0A11AB6D3}" type="presParOf" srcId="{9175D418-B512-463F-AD3B-807490C9C7F2}" destId="{92E6A67D-C684-42BC-8421-5B2AB00E2D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131D-A4BB-40E5-A118-2053C61A6457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33A28-0568-46C8-A826-C0BC6EF00078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Parameter Shift</a:t>
          </a:r>
        </a:p>
      </dsp:txBody>
      <dsp:txXfrm>
        <a:off x="304157" y="1163372"/>
        <a:ext cx="2233568" cy="1386819"/>
      </dsp:txXfrm>
    </dsp:sp>
    <dsp:sp modelId="{19456323-B9B0-4ED2-80E6-7C96D754276E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A8BD3-BA42-470E-A5FC-60EFDFECDD07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Linear Combination</a:t>
          </a:r>
        </a:p>
      </dsp:txBody>
      <dsp:txXfrm>
        <a:off x="3139542" y="1163372"/>
        <a:ext cx="2233568" cy="1386819"/>
      </dsp:txXfrm>
    </dsp:sp>
    <dsp:sp modelId="{5BB773B4-504B-4451-8B88-DC4FFBA57A31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986F4-DC4D-4E4D-B9F6-7A9B6344FCA9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Finite Difference</a:t>
          </a:r>
        </a:p>
      </dsp:txBody>
      <dsp:txXfrm>
        <a:off x="5974927" y="1163372"/>
        <a:ext cx="2233568" cy="1386819"/>
      </dsp:txXfrm>
    </dsp:sp>
    <dsp:sp modelId="{00B0FB32-19D8-4FF3-B09A-525C2D884FC3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9EA03-FD0F-4A27-884A-6670F41AAFAF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Natural Gradient</a:t>
          </a:r>
        </a:p>
      </dsp:txBody>
      <dsp:txXfrm>
        <a:off x="8810312" y="1163372"/>
        <a:ext cx="2233568" cy="138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48CE5-F8D0-4C14-8C8E-C993BD06C77C}" type="datetimeFigureOut">
              <a:rPr lang="en-CA" smtClean="0"/>
              <a:t>2022-02-13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DA70F-7BF5-4F35-95E5-EF59CC933D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DA70F-7BF5-4F35-95E5-EF59CC933DC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1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DA70F-7BF5-4F35-95E5-EF59CC933DC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4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February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1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59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February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6E49A-31D8-44BA-8918-9F247D52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QML Gradient Methods</a:t>
            </a:r>
            <a:endParaRPr lang="en-CA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F4CFD-EB6F-485A-AADF-B6CF05C84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Numerical and analytical optimization methods</a:t>
            </a:r>
            <a:endParaRPr lang="en-CA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B3CB4F28-4427-440D-94EB-EA6443460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32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390F44E-7CF6-49AE-AECD-5469DB4D7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r="409" b="2"/>
          <a:stretch/>
        </p:blipFill>
        <p:spPr>
          <a:xfrm>
            <a:off x="20" y="10"/>
            <a:ext cx="12191980" cy="6310302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A168D6-C09D-4E68-A012-4E3B24B11689}"/>
              </a:ext>
            </a:extLst>
          </p:cNvPr>
          <p:cNvSpPr txBox="1"/>
          <p:nvPr/>
        </p:nvSpPr>
        <p:spPr>
          <a:xfrm>
            <a:off x="1073020" y="6310312"/>
            <a:ext cx="5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optimization using EfficientSU2 ansatz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00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2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A1A95D3A-3542-4353-BAF9-1559A2B9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Rectangle 4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84366-49AD-4E04-B8FC-4FFBCF58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393E3-EFE2-4F3B-9FED-C1CA74E1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The Gradient</a:t>
            </a:r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22B7E-4754-42CF-989B-8EAF75175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3" y="2677306"/>
                <a:ext cx="3565525" cy="3415519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/>
                  <a:t>The rate of change with respect to each parameter</a:t>
                </a:r>
              </a:p>
              <a:p>
                <a:r>
                  <a:rPr lang="en-US" sz="1600" dirty="0"/>
                  <a:t>Essentially the slope in vector calculus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CA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22B7E-4754-42CF-989B-8EAF7517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3" y="2677306"/>
                <a:ext cx="3565525" cy="3415519"/>
              </a:xfrm>
              <a:blipFill>
                <a:blip r:embed="rId2"/>
                <a:stretch>
                  <a:fillRect l="-3248" t="-16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to plot grad(f(x,y))? - Stack Overflow">
            <a:extLst>
              <a:ext uri="{FF2B5EF4-FFF2-40B4-BE49-F238E27FC236}">
                <a16:creationId xmlns:a16="http://schemas.microsoft.com/office/drawing/2014/main" id="{649E7A56-38AC-46E5-BF95-CA6EB206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900" y="779025"/>
            <a:ext cx="7090237" cy="52999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F50F3-BB47-49AE-81DE-6A1FCF8C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Types of QML Gradients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2C10638-B733-48B5-9E33-D564C22E0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7125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72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DA278-A380-4E86-BD00-6625DF5A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Parameter Shift</a:t>
            </a:r>
            <a:endParaRPr lang="en-CA" dirty="0"/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E7309-94C7-4E1A-9B8F-BE4E7FAD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7566" y="3052367"/>
                <a:ext cx="7326948" cy="304045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/>
                  <a:t>Utilizes the idea that our function is just a series of unitaries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/>
                  <a:t>If we just shift the input parameter, we can get the gradient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>
                  <a:lnSpc>
                    <a:spcPct val="100000"/>
                  </a:lnSpc>
                </a:pPr>
                <a:r>
                  <a:rPr lang="en-US" sz="2000"/>
                  <a:t>Is the default gradient for Qiskit and </a:t>
                </a:r>
                <a:r>
                  <a:rPr lang="en-US" sz="2000" err="1"/>
                  <a:t>Pennylane</a:t>
                </a:r>
                <a:r>
                  <a:rPr lang="en-US" sz="2000"/>
                  <a:t> as it is computationally efficient and still analytical</a:t>
                </a:r>
              </a:p>
              <a:p>
                <a:pPr>
                  <a:lnSpc>
                    <a:spcPct val="100000"/>
                  </a:lnSpc>
                </a:pPr>
                <a:endParaRPr lang="en-CA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E7309-94C7-4E1A-9B8F-BE4E7FAD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7566" y="3052367"/>
                <a:ext cx="7326948" cy="3040458"/>
              </a:xfrm>
              <a:blipFill>
                <a:blip r:embed="rId2"/>
                <a:stretch>
                  <a:fillRect l="-1997" t="-24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55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67D-0E02-454A-AA06-9291CEC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0C47E-2610-4C75-98E3-C087E1DA1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any of the Pauli rotation gates</a:t>
                </a:r>
              </a:p>
              <a:p>
                <a:r>
                  <a:rPr lang="en-US" dirty="0"/>
                  <a:t>Essentially, any unitary can be written as the exponentiated weighted sum of Pauli matrices</a:t>
                </a:r>
              </a:p>
              <a:p>
                <a:r>
                  <a:rPr lang="en-US" dirty="0"/>
                  <a:t>Comparable to parameter shift, still analytical, but causes some errors in Qiskit using default variational circuits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0C47E-2610-4C75-98E3-C087E1DA1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 t="-15491" r="-20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2B3FE8-335D-4929-A843-AB6A1597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76" y="5368823"/>
            <a:ext cx="320084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E74AE-5A0C-4368-8AA2-7C6B0126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Finite Differences</a:t>
            </a:r>
            <a:endParaRPr lang="en-CA" dirty="0"/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245A0-4DBE-4019-9347-109E7AD6C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7566" y="3052367"/>
                <a:ext cx="5418772" cy="3040458"/>
              </a:xfrm>
            </p:spPr>
            <p:txBody>
              <a:bodyPr anchor="t">
                <a:norm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CA" sz="2000"/>
              </a:p>
              <a:p>
                <a:r>
                  <a:rPr lang="en-CA" sz="2000"/>
                  <a:t>Numerical gradient method</a:t>
                </a:r>
              </a:p>
              <a:p>
                <a:r>
                  <a:rPr lang="en-CA" sz="2000"/>
                  <a:t>Very computationally efficient but very sensitive to noise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245A0-4DBE-4019-9347-109E7AD6C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7566" y="3052367"/>
                <a:ext cx="5418772" cy="3040458"/>
              </a:xfrm>
              <a:blipFill>
                <a:blip r:embed="rId2"/>
                <a:stretch>
                  <a:fillRect l="-27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3CD1-B19C-4996-8A15-A1374E99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Gradient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EBCC9-10D3-4305-BE79-B3AD2A0BB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Uses fisher information to transform the steepest descent in parameter space to steepest descent in distribution space</a:t>
                </a:r>
              </a:p>
              <a:p>
                <a:r>
                  <a:rPr lang="en-US" dirty="0"/>
                  <a:t>Has the fastest descent usually but is much more computationally intense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loss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learning rate,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inverse fisher information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EBCC9-10D3-4305-BE79-B3AD2A0BB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8" t="-1994" r="-6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7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4749-CEAB-4CF1-9C5F-FF094F34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Hessians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0202-504B-4430-A867-FA957741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 dirty="0"/>
              <a:t>Matrix of second derivatives</a:t>
            </a:r>
          </a:p>
          <a:p>
            <a:r>
              <a:rPr lang="en-US" sz="2000" dirty="0"/>
              <a:t>Gives information about curvature</a:t>
            </a:r>
          </a:p>
          <a:p>
            <a:r>
              <a:rPr lang="en-CA" sz="2000" dirty="0"/>
              <a:t>Can be used to determine proximity to minima to determine learning rate</a:t>
            </a:r>
          </a:p>
          <a:p>
            <a:r>
              <a:rPr lang="en-CA" sz="2000" dirty="0"/>
              <a:t>Can also be used to compute a second order numerical gradient descent method</a:t>
            </a:r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2050" name="Picture 2" descr="Hessian Matrix. We will look into the Hessian Matrix… | by Sanjiv Gautam |  Medium">
            <a:extLst>
              <a:ext uri="{FF2B5EF4-FFF2-40B4-BE49-F238E27FC236}">
                <a16:creationId xmlns:a16="http://schemas.microsoft.com/office/drawing/2014/main" id="{0822E4E9-0FDF-463C-8435-CDB3E042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675" y="2185703"/>
            <a:ext cx="4713922" cy="2486594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F0EF0-C47E-47C6-81C6-C9D031FD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09" y="5678906"/>
            <a:ext cx="2952275" cy="6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3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74901FF-684F-4667-A0BD-35E131421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r="493" b="2"/>
          <a:stretch/>
        </p:blipFill>
        <p:spPr>
          <a:xfrm>
            <a:off x="20" y="10"/>
            <a:ext cx="12191980" cy="6310302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D0FCA3-BBE7-4A19-A334-6CAECCFB2F3E}"/>
              </a:ext>
            </a:extLst>
          </p:cNvPr>
          <p:cNvSpPr txBox="1"/>
          <p:nvPr/>
        </p:nvSpPr>
        <p:spPr>
          <a:xfrm>
            <a:off x="914400" y="6310312"/>
            <a:ext cx="60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optimization using IQP ansatz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34552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282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Cambria Math</vt:lpstr>
      <vt:lpstr>3DFloatVTI</vt:lpstr>
      <vt:lpstr>QML Gradient Methods</vt:lpstr>
      <vt:lpstr>The Gradient</vt:lpstr>
      <vt:lpstr>Types of QML Gradients</vt:lpstr>
      <vt:lpstr>Parameter Shift</vt:lpstr>
      <vt:lpstr>Linear Combination</vt:lpstr>
      <vt:lpstr>Finite Differences</vt:lpstr>
      <vt:lpstr>Natural Gradient</vt:lpstr>
      <vt:lpstr>Hessians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QML Gradient Methods</dc:title>
  <dc:creator>Tristan Austin</dc:creator>
  <cp:lastModifiedBy>Tristan Austin</cp:lastModifiedBy>
  <cp:revision>1</cp:revision>
  <dcterms:created xsi:type="dcterms:W3CDTF">2022-02-13T18:11:08Z</dcterms:created>
  <dcterms:modified xsi:type="dcterms:W3CDTF">2022-02-13T20:23:40Z</dcterms:modified>
</cp:coreProperties>
</file>