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hape 28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dvisor.climatempo.com.b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is.io/" TargetMode="External"/><Relationship Id="rId4" Type="http://schemas.openxmlformats.org/officeDocument/2006/relationships/hyperlink" Target="http://www.99apis.com/" TargetMode="External"/><Relationship Id="rId5" Type="http://schemas.openxmlformats.org/officeDocument/2006/relationships/hyperlink" Target="https://market.mashape.com/explo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mdbapi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Desenv. de Aplicações Distribuídas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0" lang="pt-BR" sz="3200"/>
              <a:t>4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Lucas Mendes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OMDb baixar poster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baixar_poster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(id_filme):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url = </a:t>
            </a: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"http://img.omdbapi.com/?apikey={0}&amp;i={1}"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.format(api_key, id_filme)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retorno = req.get(url)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arquivo = </a:t>
            </a: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open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"Poster.jpg"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"wb"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arquivo.write(retorno.content)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arquivo.close()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AC-4: Codificar cliente de Web API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Baixe o arquivo do smartclass ou de https://goo.gl/8CmBch </a:t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ClimaTempo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Meteorologia do ClimaTempo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https://advisor.climatempo.com.br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de Cidades.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Agora.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e Histórico.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gratuita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requests/dia.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requests/minuto.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suporte e sem SLA.</a:t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(AC4)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Siga as </a:t>
            </a:r>
            <a:r>
              <a:rPr lang="pt-BR"/>
              <a:t>instruções</a:t>
            </a:r>
            <a:r>
              <a:rPr lang="pt-BR"/>
              <a:t> do arquivo 05 climatempo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Submeter a AC (tanto OMDB quanto climatempo, os 5 arquivos dentro de um arquivo .zip)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https://goo.gl/4KgimN</a:t>
            </a:r>
            <a:endParaRPr sz="3000"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Desenv. de Aplicações Distribuídas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0" lang="pt-BR" sz="3200"/>
              <a:t>4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Lucas Mendes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do dia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Consumo de Web API’s abertas.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aplicação 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Python para: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dados abertos de filmes (IMDB).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dados de previsões de tempo (ClimaTempo).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Usar a biblioteca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pt-BR"/>
              <a:t>r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Porquê consumir Web API’s?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seus softwares com soluções de terceiros, por exemplo: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Processar Pagamentos.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Boletos.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mapa, trânsito, tempo.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API’s abertas, onde encontrar?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http://apis.io/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http://www.99apis.com/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https://market.mashape.com/explore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funciona?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iniciativas totalmente abertas para consumo.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soluções pagas, que permitem acesso com um controle de uso em plano gratuito.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soluções totalmente fechadas e abertas mediante contratação.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API’s também são negócios!</a:t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Requests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requests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requests as Req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 = “http://xapi.com/action”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Retorno = Req.get(Url).json()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print(Retorno)</a:t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consumir Web API’s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a documentação.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suas ações permitidas.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os retornos previstos.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Conheça o método para tratar erros.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exigir um registro e um 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identificar, controlar e monitorar o seu consumo.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exigir autenticação.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OMDb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Movie Database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http://www.omdbapi.com/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 abertas de filmes.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 um registro simples para obter a ApiKey.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gratuito limita 1.000 requests/dia.</a:t>
            </a:r>
            <a:endParaRPr/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all </a:t>
            </a:r>
            <a:r>
              <a:rPr b="1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requests</a:t>
            </a: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http://www.omdbapi.com/?apikey=[yourkey]&amp;</a:t>
            </a:r>
            <a:endParaRPr/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</a:t>
            </a: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requests: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http://img.omdbapi.com/?apikey=[yourkey]&amp;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API: OMDb, dados de filme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requests as Req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pega_filme_por_id(film_id):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url =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“http://www.omdbapi.com/?apikey={}&amp;i={}".format(api_key, film_id)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retorno = req.get(url).json()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print(url)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dadosFilme = {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'film_id': film_id,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'genero': retorno['Genre'],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}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(dadosFilme)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