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2EIMYRUV/np04xkpIwK3hmX4V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oppins-bold.fntdata"/><Relationship Id="rId6" Type="http://schemas.openxmlformats.org/officeDocument/2006/relationships/slide" Target="slides/slide2.xml"/><Relationship Id="rId18" Type="http://schemas.openxmlformats.org/officeDocument/2006/relationships/font" Target="fonts/Poppi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6" name="Google Shape;66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21" name="Google Shape;21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29" name="Google Shape;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0" name="Google Shape;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3" name="Google Shape;33;g13513eca586_3_29"/>
          <p:cNvPicPr preferRelativeResize="0"/>
          <p:nvPr/>
        </p:nvPicPr>
        <p:blipFill rotWithShape="1">
          <a:blip r:embed="rId2">
            <a:alphaModFix/>
          </a:blip>
          <a:srcRect b="67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6" name="Google Shape;46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50" name="Google Shape;50;g13513eca586_3_13"/>
          <p:cNvPicPr preferRelativeResize="0"/>
          <p:nvPr/>
        </p:nvPicPr>
        <p:blipFill rotWithShape="1">
          <a:blip r:embed="rId2">
            <a:alphaModFix/>
          </a:blip>
          <a:srcRect b="13665" l="1279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51" name="Google Shape;51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13eca586_3_45"/>
          <p:cNvSpPr txBox="1"/>
          <p:nvPr>
            <p:ph type="ctrTitle"/>
          </p:nvPr>
        </p:nvSpPr>
        <p:spPr>
          <a:xfrm>
            <a:off x="1524000" y="360363"/>
            <a:ext cx="9144000" cy="10423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de-DE"/>
              <a:t>Lógica de Programação</a:t>
            </a:r>
            <a:endParaRPr sz="3300"/>
          </a:p>
        </p:txBody>
      </p:sp>
      <p:sp>
        <p:nvSpPr>
          <p:cNvPr id="82" name="Google Shape;82;g13513eca586_3_45"/>
          <p:cNvSpPr txBox="1"/>
          <p:nvPr>
            <p:ph idx="1" type="subTitle"/>
          </p:nvPr>
        </p:nvSpPr>
        <p:spPr>
          <a:xfrm>
            <a:off x="1524000" y="1606041"/>
            <a:ext cx="9144000" cy="277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02 – Git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Caracteristicas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Comandos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Comandos do 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338482" y="1620466"/>
            <a:ext cx="951503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–m “mensagem”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Faz o versionamento dos arquivos adicionados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 diretiva -m associa uma mensagem sobre o commit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29" y="3067016"/>
            <a:ext cx="10347971" cy="316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Comandos do 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338482" y="1620466"/>
            <a:ext cx="951503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–m “mensagem”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Faz o versionamento dos arquivos adicionados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 diretiva -m associa uma mensagem sobre o commit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29" y="3067016"/>
            <a:ext cx="10347971" cy="316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Comandos do 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07462" y="1901819"/>
            <a:ext cx="11177075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rm “arquivo destino”: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Coloca o arquivo na área de preparação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Mostra as mudanças feitas em arquivos monitorados modificados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commitA commitB: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Compara modificações entre dois commits especificados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Clona um repositório remoto.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Comandos do 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53731" y="1817413"/>
            <a:ext cx="1168453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Envia o arquivo para o remoto de origem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origin master: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Envia o arquivo para um remoto em específico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“apelido”: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Trazer os arquivos do remoto de origem, e efetua merges automaticamente com a branch corrente.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merge: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Executa o merge entre branches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38199" y="1593895"/>
            <a:ext cx="10515599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GIT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Sistema de controle de versão distribuído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Gerenciamento de Configuração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Controle de Versão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controla as alterações feitas durante o processo: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adição,remoção e modificação de arquivos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Mantém histórico de todas as alterações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Trabalho colaborativo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Edição paralela de um mesmo arquivo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 – Exemplo de trabalho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38200" y="2530698"/>
            <a:ext cx="731051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Fulano A trabalha na função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Fulano B trabalha na função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Cada um faz as alterações localmente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Por fim, as duas mudanças são mescladas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Pode-se criar branch de trabalho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 - Características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76432" y="1565759"/>
            <a:ext cx="11839136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Snapshots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Não registra as mudanças feitas nos arquivos, registra momentos;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Cada commit é um momento capturado;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O snapshot de arquivos inalterados fica inalterado, somente a referência;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Operações locais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Quase todas as operações são feitas localmente;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Por isso é mais rápido;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Minimiza dependência da rede;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Integridade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Asseguradas por um checksum hash SHA-1;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Basicamente uma string de 40 caracteres hexadecimais;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Calculada a partir de um arquivo ou estrutura do diretório Git;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 - Características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838200" y="1657963"/>
            <a:ext cx="5717931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Estados de operação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consolidado (committed);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modificado (modified);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preparado (staged);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 Divisão interna de diretórios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• Diretório de trabalho;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• Área de preparação;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• Repositório Git;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57963"/>
            <a:ext cx="5933161" cy="468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838200" y="1686099"/>
            <a:ext cx="1072544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Porque ele é tão poderoso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Cada diretório de trabalho do Git é um repositório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Histórico completo (branches, commits, merges)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Habilidade total de acompanhamento das revisões,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Não dependente de acesso a uma rede ou a um servidor central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Comandos do 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338482" y="2248804"/>
            <a:ext cx="9515036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init					• git commit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clone					• git merge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add					• git pull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rm					• git push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status					• git branch teste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diff					• git checkout teste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git log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Comandos do 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338482" y="1620466"/>
            <a:ext cx="951503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Criar e começar a realizar os registros do seu projeto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Vá até o diretório onde os arquivos estão localizados</a:t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484" y="3301457"/>
            <a:ext cx="9677034" cy="284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Comandos do Git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338482" y="1620466"/>
            <a:ext cx="951503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Adiciona um arquivo na área de preparação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Este arquivo ainda não foi versionado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29" y="3067016"/>
            <a:ext cx="10347971" cy="316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  <dc:creator>Andre Luiz</dc:creator>
</cp:coreProperties>
</file>