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jFsmb5BTXCHYbaQxFx3sctUX4E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" name="Google Shape;26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8" name="Google Shape;28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hyperlink" Target="https://reactnavigation.org/docs/getting-started/" TargetMode="External"/><Relationship Id="rId5" Type="http://schemas.openxmlformats.org/officeDocument/2006/relationships/hyperlink" Target="https://reactnavigation.org/docs/tab-based-navigation" TargetMode="External"/><Relationship Id="rId6" Type="http://schemas.openxmlformats.org/officeDocument/2006/relationships/hyperlink" Target="https://reactnavigation.org/docs/drawer-based-navigation/" TargetMode="External"/><Relationship Id="rId7" Type="http://schemas.openxmlformats.org/officeDocument/2006/relationships/hyperlink" Target="https://reactnavigation.org/docs/native-stack-navigator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hyperlink" Target="https://github.com/qiangmao/axio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hyperlink" Target="https://pt-br.reactjs.org/docs/context.html" TargetMode="External"/><Relationship Id="rId5" Type="http://schemas.openxmlformats.org/officeDocument/2006/relationships/hyperlink" Target="https://www.devmedia.com.br/react-js-passando-dados-com-context-api/42904" TargetMode="External"/><Relationship Id="rId6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hyperlink" Target="https://react-native-async-storage.github.io/async-storage/docs/usage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hyperlink" Target="https://reactnative.dev/docs/platfor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hyperlink" Target="https://reactnative.dev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react-native.rocketseat.dev/android/windows" TargetMode="External"/><Relationship Id="rId4" Type="http://schemas.openxmlformats.org/officeDocument/2006/relationships/hyperlink" Target="https://docs.expo.dev/get-started/installation/" TargetMode="External"/><Relationship Id="rId5" Type="http://schemas.openxmlformats.org/officeDocument/2006/relationships/image" Target="../media/image11.jpg"/><Relationship Id="rId6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reactnative.dev/docs/typescript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m para fundo de slide, faixa azul preenchendo a parte de baixo do slide, formato de onda com logo do Serratec.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4671"/>
            <a:ext cx="12275387" cy="686267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>
            <p:ph type="ctrTitle"/>
          </p:nvPr>
        </p:nvSpPr>
        <p:spPr>
          <a:xfrm>
            <a:off x="776377" y="475381"/>
            <a:ext cx="7907548" cy="23444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/>
              <a:t>React Native</a:t>
            </a:r>
            <a:endParaRPr/>
          </a:p>
        </p:txBody>
      </p:sp>
      <p:sp>
        <p:nvSpPr>
          <p:cNvPr id="86" name="Google Shape;86;p1"/>
          <p:cNvSpPr txBox="1"/>
          <p:nvPr>
            <p:ph idx="1" type="subTitle"/>
          </p:nvPr>
        </p:nvSpPr>
        <p:spPr>
          <a:xfrm>
            <a:off x="776377" y="3098830"/>
            <a:ext cx="7907548" cy="1181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Professor: Frederico Henrichs Sheremetieff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"/>
          <p:cNvSpPr txBox="1"/>
          <p:nvPr>
            <p:ph type="title"/>
          </p:nvPr>
        </p:nvSpPr>
        <p:spPr>
          <a:xfrm>
            <a:off x="535732" y="1857015"/>
            <a:ext cx="4471902" cy="3065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Tipagem de componentes</a:t>
            </a:r>
            <a:br>
              <a:rPr lang="pt-BR"/>
            </a:br>
            <a:r>
              <a:rPr lang="pt-BR"/>
              <a:t>(type script)</a:t>
            </a:r>
            <a:endParaRPr/>
          </a:p>
        </p:txBody>
      </p:sp>
      <p:sp>
        <p:nvSpPr>
          <p:cNvPr id="171" name="Google Shape;171;p10"/>
          <p:cNvSpPr txBox="1"/>
          <p:nvPr>
            <p:ph idx="1" type="body"/>
          </p:nvPr>
        </p:nvSpPr>
        <p:spPr>
          <a:xfrm>
            <a:off x="4501607" y="831732"/>
            <a:ext cx="3328497" cy="2495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6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 sz="1600"/>
              <a:t>Utilizando tipos do React Native:</a:t>
            </a:r>
            <a:endParaRPr sz="1600"/>
          </a:p>
          <a:p>
            <a:pPr indent="0" lvl="0" marL="36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0" lvl="0" marL="36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 sz="1600"/>
              <a:t>Import {TouchableOpacityProps} from ‘react-native’;</a:t>
            </a:r>
            <a:endParaRPr sz="1600"/>
          </a:p>
          <a:p>
            <a:pPr indent="0" lvl="0" marL="36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 sz="1600"/>
              <a:t>interface ButtonProps extends TouchableOpacityProps {</a:t>
            </a:r>
            <a:endParaRPr/>
          </a:p>
          <a:p>
            <a:pPr indent="0" lvl="0" marL="36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 sz="1600"/>
              <a:t>    title : string,  </a:t>
            </a:r>
            <a:endParaRPr/>
          </a:p>
          <a:p>
            <a:pPr indent="0" lvl="0" marL="36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 sz="1600"/>
              <a:t>};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Logo serratec" id="172" name="Google Shape;172;p10"/>
          <p:cNvPicPr preferRelativeResize="0"/>
          <p:nvPr/>
        </p:nvPicPr>
        <p:blipFill rotWithShape="1">
          <a:blip r:embed="rId3">
            <a:alphaModFix/>
          </a:blip>
          <a:srcRect b="82599" l="5903" r="73623" t="9853"/>
          <a:stretch/>
        </p:blipFill>
        <p:spPr>
          <a:xfrm>
            <a:off x="876368" y="572758"/>
            <a:ext cx="2513301" cy="5179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aixa azul em formato de onda preenchendo o fim do slide" id="173" name="Google Shape;173;p10"/>
          <p:cNvPicPr preferRelativeResize="0"/>
          <p:nvPr/>
        </p:nvPicPr>
        <p:blipFill rotWithShape="1">
          <a:blip r:embed="rId3">
            <a:alphaModFix/>
          </a:blip>
          <a:srcRect b="-838" l="-821" r="0" t="72746"/>
          <a:stretch/>
        </p:blipFill>
        <p:spPr>
          <a:xfrm>
            <a:off x="-86915" y="5000985"/>
            <a:ext cx="12376319" cy="192770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0"/>
          <p:cNvSpPr txBox="1"/>
          <p:nvPr/>
        </p:nvSpPr>
        <p:spPr>
          <a:xfrm>
            <a:off x="7830104" y="831732"/>
            <a:ext cx="3965875" cy="3812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6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Criando próprio tipo:</a:t>
            </a:r>
            <a:endParaRPr/>
          </a:p>
          <a:p>
            <a:pPr indent="0" lvl="0" marL="36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6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 ativoFinanceiro {</a:t>
            </a:r>
            <a:endParaRPr/>
          </a:p>
          <a:p>
            <a:pPr indent="0" lvl="0" marL="36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nome: string,</a:t>
            </a:r>
            <a:endParaRPr/>
          </a:p>
          <a:p>
            <a:pPr indent="0" lvl="0" marL="36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sigla: string,</a:t>
            </a:r>
            <a:endParaRPr/>
          </a:p>
          <a:p>
            <a:pPr indent="0" lvl="0" marL="36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origem: string,</a:t>
            </a:r>
            <a:endParaRPr/>
          </a:p>
          <a:p>
            <a:pPr indent="0" lvl="0" marL="36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quantidade: number,</a:t>
            </a:r>
            <a:endParaRPr/>
          </a:p>
          <a:p>
            <a:pPr indent="0" lvl="0" marL="36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valorUnitario: number,</a:t>
            </a:r>
            <a:endParaRPr/>
          </a:p>
          <a:p>
            <a:pPr indent="0" lvl="0" marL="36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porcentagemDoAtivoNaCarteira: number,</a:t>
            </a:r>
            <a:endParaRPr/>
          </a:p>
          <a:p>
            <a:pPr indent="0" lvl="0" marL="36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valorTotal: number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6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"/>
          <p:cNvSpPr txBox="1"/>
          <p:nvPr>
            <p:ph type="title"/>
          </p:nvPr>
        </p:nvSpPr>
        <p:spPr>
          <a:xfrm>
            <a:off x="535732" y="1857015"/>
            <a:ext cx="2686862" cy="3065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Navegação</a:t>
            </a:r>
            <a:endParaRPr/>
          </a:p>
        </p:txBody>
      </p:sp>
      <p:pic>
        <p:nvPicPr>
          <p:cNvPr descr="Logo serratec" id="180" name="Google Shape;180;p11"/>
          <p:cNvPicPr preferRelativeResize="0"/>
          <p:nvPr/>
        </p:nvPicPr>
        <p:blipFill rotWithShape="1">
          <a:blip r:embed="rId3">
            <a:alphaModFix/>
          </a:blip>
          <a:srcRect b="82599" l="5903" r="73623" t="9853"/>
          <a:stretch/>
        </p:blipFill>
        <p:spPr>
          <a:xfrm>
            <a:off x="876368" y="572758"/>
            <a:ext cx="2513301" cy="5179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aixa azul em formato de onda preenchendo o fim do slide" id="181" name="Google Shape;181;p11"/>
          <p:cNvPicPr preferRelativeResize="0"/>
          <p:nvPr/>
        </p:nvPicPr>
        <p:blipFill rotWithShape="1">
          <a:blip r:embed="rId3">
            <a:alphaModFix/>
          </a:blip>
          <a:srcRect b="-838" l="-821" r="0" t="72746"/>
          <a:stretch/>
        </p:blipFill>
        <p:spPr>
          <a:xfrm>
            <a:off x="-86915" y="5000985"/>
            <a:ext cx="12376319" cy="192770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1"/>
          <p:cNvSpPr txBox="1"/>
          <p:nvPr/>
        </p:nvSpPr>
        <p:spPr>
          <a:xfrm>
            <a:off x="3675356" y="831732"/>
            <a:ext cx="8120624" cy="885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6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Navegação é feita com a mesma biblioteca que é feita em React. O link para documentação geral é: </a:t>
            </a:r>
            <a:r>
              <a:rPr lang="pt-BR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https://reactnavigation.org/docs/getting-started/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6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navegação pode ser feita de 3 formas:</a:t>
            </a:r>
            <a:endParaRPr/>
          </a:p>
        </p:txBody>
      </p:sp>
      <p:sp>
        <p:nvSpPr>
          <p:cNvPr id="183" name="Google Shape;183;p11"/>
          <p:cNvSpPr txBox="1"/>
          <p:nvPr/>
        </p:nvSpPr>
        <p:spPr>
          <a:xfrm>
            <a:off x="3675356" y="1717103"/>
            <a:ext cx="2815184" cy="233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 Navigation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 navegação que cria botões na parte de baixo da tela para todas as telas dentro dessa navegação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https://reactnavigation.org/docs/tab-based-navigation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1"/>
          <p:cNvSpPr txBox="1"/>
          <p:nvPr/>
        </p:nvSpPr>
        <p:spPr>
          <a:xfrm>
            <a:off x="6418556" y="1720816"/>
            <a:ext cx="2815184" cy="233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000">
                <a:solidFill>
                  <a:srgbClr val="1C1E21"/>
                </a:solidFill>
                <a:latin typeface="Arial"/>
                <a:ea typeface="Arial"/>
                <a:cs typeface="Arial"/>
                <a:sym typeface="Arial"/>
              </a:rPr>
              <a:t>Drawer </a:t>
            </a:r>
            <a:r>
              <a:rPr b="1" lang="pt-BR" sz="2000">
                <a:solidFill>
                  <a:srgbClr val="1C1E2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0" lang="pt-BR" sz="2000">
                <a:solidFill>
                  <a:srgbClr val="1C1E21"/>
                </a:solidFill>
                <a:latin typeface="Arial"/>
                <a:ea typeface="Arial"/>
                <a:cs typeface="Arial"/>
                <a:sym typeface="Arial"/>
              </a:rPr>
              <a:t>avigation</a:t>
            </a:r>
            <a:endParaRPr b="1" i="0" sz="2000">
              <a:solidFill>
                <a:srgbClr val="1C1E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 navegação que cria uma lista de páginas dentro de um Drawer.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https://reactnavigation.org/docs/drawer-based-navigation/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1"/>
          <p:cNvSpPr txBox="1"/>
          <p:nvPr/>
        </p:nvSpPr>
        <p:spPr>
          <a:xfrm>
            <a:off x="9161755" y="1717103"/>
            <a:ext cx="2815185" cy="233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Navigation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 navegação que cria uma pilha de telas, da mesma forma que funciona o React.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https://reactnavigation.org/docs/native-stack-navigator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1"/>
          <p:cNvSpPr txBox="1"/>
          <p:nvPr/>
        </p:nvSpPr>
        <p:spPr>
          <a:xfrm>
            <a:off x="3675356" y="4159543"/>
            <a:ext cx="598343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*Ficar atento com as instalações de dependências necessárias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**É possível, e comum, usar mais de um tipo de navegação.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"/>
          <p:cNvSpPr txBox="1"/>
          <p:nvPr>
            <p:ph type="title"/>
          </p:nvPr>
        </p:nvSpPr>
        <p:spPr>
          <a:xfrm>
            <a:off x="535731" y="1857015"/>
            <a:ext cx="2853937" cy="3065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Requisições a api</a:t>
            </a:r>
            <a:endParaRPr/>
          </a:p>
        </p:txBody>
      </p:sp>
      <p:pic>
        <p:nvPicPr>
          <p:cNvPr descr="Logo serratec" id="192" name="Google Shape;192;p12"/>
          <p:cNvPicPr preferRelativeResize="0"/>
          <p:nvPr/>
        </p:nvPicPr>
        <p:blipFill rotWithShape="1">
          <a:blip r:embed="rId3">
            <a:alphaModFix/>
          </a:blip>
          <a:srcRect b="82599" l="5903" r="73623" t="9853"/>
          <a:stretch/>
        </p:blipFill>
        <p:spPr>
          <a:xfrm>
            <a:off x="876368" y="572758"/>
            <a:ext cx="2513301" cy="5179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aixa azul em formato de onda preenchendo o fim do slide" id="193" name="Google Shape;193;p12"/>
          <p:cNvPicPr preferRelativeResize="0"/>
          <p:nvPr/>
        </p:nvPicPr>
        <p:blipFill rotWithShape="1">
          <a:blip r:embed="rId3">
            <a:alphaModFix/>
          </a:blip>
          <a:srcRect b="-838" l="-821" r="0" t="72746"/>
          <a:stretch/>
        </p:blipFill>
        <p:spPr>
          <a:xfrm>
            <a:off x="-86915" y="5000985"/>
            <a:ext cx="12376319" cy="192770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2"/>
          <p:cNvSpPr txBox="1"/>
          <p:nvPr/>
        </p:nvSpPr>
        <p:spPr>
          <a:xfrm>
            <a:off x="3675356" y="831732"/>
            <a:ext cx="8120624" cy="885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6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possível fazer requisições sem nenhuma biblioteca externa, porém a biblioteca axios ajuda muito. </a:t>
            </a:r>
            <a:r>
              <a:rPr lang="pt-BR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https://github.com/qiangmao/axios</a:t>
            </a: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36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Após a instalação, são necessários 3 passos:</a:t>
            </a:r>
            <a:endParaRPr/>
          </a:p>
        </p:txBody>
      </p:sp>
      <p:sp>
        <p:nvSpPr>
          <p:cNvPr id="195" name="Google Shape;195;p12"/>
          <p:cNvSpPr txBox="1"/>
          <p:nvPr/>
        </p:nvSpPr>
        <p:spPr>
          <a:xfrm>
            <a:off x="3675356" y="1717103"/>
            <a:ext cx="2815184" cy="29854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Criar a base URL</a:t>
            </a:r>
            <a:endParaRPr/>
          </a:p>
          <a:p>
            <a:pPr indent="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import axios from "axios";</a:t>
            </a:r>
            <a:endParaRPr/>
          </a:p>
          <a:p>
            <a:pPr indent="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linkBaseDaApi = axios.create({</a:t>
            </a:r>
            <a:endParaRPr/>
          </a:p>
          <a:p>
            <a:pPr indent="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baseURL: 'https://www.linkdaAPI.com/api/',</a:t>
            </a:r>
            <a:endParaRPr/>
          </a:p>
          <a:p>
            <a:pPr indent="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});</a:t>
            </a:r>
            <a:endParaRPr/>
          </a:p>
        </p:txBody>
      </p:sp>
      <p:sp>
        <p:nvSpPr>
          <p:cNvPr id="196" name="Google Shape;196;p12"/>
          <p:cNvSpPr txBox="1"/>
          <p:nvPr/>
        </p:nvSpPr>
        <p:spPr>
          <a:xfrm>
            <a:off x="6418556" y="1720816"/>
            <a:ext cx="2815184" cy="2954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000">
                <a:solidFill>
                  <a:srgbClr val="1C1E21"/>
                </a:solidFill>
                <a:latin typeface="Arial"/>
                <a:ea typeface="Arial"/>
                <a:cs typeface="Arial"/>
                <a:sym typeface="Arial"/>
              </a:rPr>
              <a:t>Fazer o método da requisição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>
              <a:solidFill>
                <a:srgbClr val="1C1E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export const buscaDaApi = () =&gt; {</a:t>
            </a:r>
            <a:b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const url = `restoDaUrl/`;</a:t>
            </a:r>
            <a:b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return linkBaseDaApi.get(url);</a:t>
            </a:r>
            <a:endParaRPr/>
          </a:p>
          <a:p>
            <a:pPr indent="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2"/>
          <p:cNvSpPr txBox="1"/>
          <p:nvPr/>
        </p:nvSpPr>
        <p:spPr>
          <a:xfrm>
            <a:off x="9161755" y="1717103"/>
            <a:ext cx="2815185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Importar o método e fazer o tratamento da promise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6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buscaDaApi().then((res)=&gt;{</a:t>
            </a:r>
            <a:endParaRPr/>
          </a:p>
          <a:p>
            <a:pPr indent="0" lvl="0" marL="36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console.log(res.data)</a:t>
            </a:r>
            <a:endParaRPr/>
          </a:p>
          <a:p>
            <a:pPr indent="0" lvl="0" marL="36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}).catch((err)=&gt;{</a:t>
            </a:r>
            <a:endParaRPr/>
          </a:p>
          <a:p>
            <a:pPr indent="0" lvl="0" marL="36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console.log(err)</a:t>
            </a:r>
            <a:endParaRPr/>
          </a:p>
          <a:p>
            <a:pPr indent="0" lvl="0" marL="36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2"/>
          <p:cNvSpPr txBox="1"/>
          <p:nvPr/>
        </p:nvSpPr>
        <p:spPr>
          <a:xfrm>
            <a:off x="3737500" y="4599072"/>
            <a:ext cx="77502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*o primeiro e segundo passo são feitos na pasta services, e o ultimo passo é feito onde o resultado da requisição será necessário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"/>
          <p:cNvSpPr txBox="1"/>
          <p:nvPr>
            <p:ph type="title"/>
          </p:nvPr>
        </p:nvSpPr>
        <p:spPr>
          <a:xfrm>
            <a:off x="535731" y="1857015"/>
            <a:ext cx="2853937" cy="3065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Contexto</a:t>
            </a:r>
            <a:endParaRPr/>
          </a:p>
        </p:txBody>
      </p:sp>
      <p:pic>
        <p:nvPicPr>
          <p:cNvPr descr="Logo serratec" id="204" name="Google Shape;204;p13"/>
          <p:cNvPicPr preferRelativeResize="0"/>
          <p:nvPr/>
        </p:nvPicPr>
        <p:blipFill rotWithShape="1">
          <a:blip r:embed="rId3">
            <a:alphaModFix/>
          </a:blip>
          <a:srcRect b="82599" l="5903" r="73623" t="9853"/>
          <a:stretch/>
        </p:blipFill>
        <p:spPr>
          <a:xfrm>
            <a:off x="876368" y="572758"/>
            <a:ext cx="2513301" cy="5179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aixa azul em formato de onda preenchendo o fim do slide" id="205" name="Google Shape;205;p13"/>
          <p:cNvPicPr preferRelativeResize="0"/>
          <p:nvPr/>
        </p:nvPicPr>
        <p:blipFill rotWithShape="1">
          <a:blip r:embed="rId3">
            <a:alphaModFix/>
          </a:blip>
          <a:srcRect b="-838" l="-821" r="0" t="72746"/>
          <a:stretch/>
        </p:blipFill>
        <p:spPr>
          <a:xfrm>
            <a:off x="-86915" y="5000985"/>
            <a:ext cx="12376319" cy="192770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3"/>
          <p:cNvSpPr txBox="1"/>
          <p:nvPr/>
        </p:nvSpPr>
        <p:spPr>
          <a:xfrm>
            <a:off x="3675356" y="831732"/>
            <a:ext cx="8120624" cy="2121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6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Contexto serve para passar informações de um componente para outro, onde um não necessariamente está relacionado com o outro. Por exemplo, você pode adicionar um produto ao seu carrinho na página home e continuar na página home, essa informação tem que mudar o visual tanto da página home, dizendo que o produto foi adicionado ao carrinho, quanto no carrinho, listando os produtos adicionados.</a:t>
            </a:r>
            <a:endParaRPr/>
          </a:p>
          <a:p>
            <a:pPr indent="0" lvl="0" marL="36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da documentação: </a:t>
            </a:r>
            <a:r>
              <a:rPr lang="pt-BR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https://pt-br.reactjs.org/docs/context.html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6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que explica o conceito da utilização do contexto: </a:t>
            </a:r>
            <a:r>
              <a:rPr lang="pt-BR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https://www.devmedia.com.br/react-js-passando-dados-com-context-api/42904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m que compara o uso de props para passar informação e o uso do contexto. Usando props é nescessário passar do componente A, para o B, e depois para o C. Com contexto é possível passar do A diretamente para o C." id="207" name="Google Shape;207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20269" y="3159230"/>
            <a:ext cx="4727038" cy="2658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 txBox="1"/>
          <p:nvPr>
            <p:ph type="title"/>
          </p:nvPr>
        </p:nvSpPr>
        <p:spPr>
          <a:xfrm>
            <a:off x="535731" y="1857015"/>
            <a:ext cx="2853937" cy="3065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Criando Contexto</a:t>
            </a:r>
            <a:endParaRPr/>
          </a:p>
        </p:txBody>
      </p:sp>
      <p:pic>
        <p:nvPicPr>
          <p:cNvPr descr="Logo serratec" id="213" name="Google Shape;213;p14"/>
          <p:cNvPicPr preferRelativeResize="0"/>
          <p:nvPr/>
        </p:nvPicPr>
        <p:blipFill rotWithShape="1">
          <a:blip r:embed="rId3">
            <a:alphaModFix/>
          </a:blip>
          <a:srcRect b="82599" l="5903" r="73623" t="9853"/>
          <a:stretch/>
        </p:blipFill>
        <p:spPr>
          <a:xfrm>
            <a:off x="876368" y="572758"/>
            <a:ext cx="2513301" cy="5179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aixa azul em formato de onda preenchendo o fim do slide" id="214" name="Google Shape;214;p14"/>
          <p:cNvPicPr preferRelativeResize="0"/>
          <p:nvPr/>
        </p:nvPicPr>
        <p:blipFill rotWithShape="1">
          <a:blip r:embed="rId3">
            <a:alphaModFix/>
          </a:blip>
          <a:srcRect b="-838" l="-821" r="0" t="72746"/>
          <a:stretch/>
        </p:blipFill>
        <p:spPr>
          <a:xfrm>
            <a:off x="-86915" y="5000985"/>
            <a:ext cx="12376319" cy="1927709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4"/>
          <p:cNvSpPr txBox="1"/>
          <p:nvPr/>
        </p:nvSpPr>
        <p:spPr>
          <a:xfrm>
            <a:off x="4048218" y="572758"/>
            <a:ext cx="2423604" cy="1415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Primeiro é necessário a criação do contexto: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export const CartContext = createContext ()</a:t>
            </a:r>
            <a:endParaRPr/>
          </a:p>
        </p:txBody>
      </p:sp>
      <p:sp>
        <p:nvSpPr>
          <p:cNvPr id="216" name="Google Shape;216;p14"/>
          <p:cNvSpPr txBox="1"/>
          <p:nvPr/>
        </p:nvSpPr>
        <p:spPr>
          <a:xfrm>
            <a:off x="6378730" y="572758"/>
            <a:ext cx="2614350" cy="38779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Segundo é necessário a criação do provedor do contexto: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export const CartProvider = ({ children }) =&gt;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[carrinho,setCarrinho] = useState()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&lt;CartContext.Provider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value={{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carrinho, setCarrinho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}}&gt;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{children}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&lt;/CartContext.Provider&gt;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4"/>
          <p:cNvSpPr txBox="1"/>
          <p:nvPr/>
        </p:nvSpPr>
        <p:spPr>
          <a:xfrm>
            <a:off x="8993080" y="572758"/>
            <a:ext cx="2423604" cy="3593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Terceiro é necessário envelopar o app com o provedor do contexto: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6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export default function App() {</a:t>
            </a:r>
            <a:endParaRPr/>
          </a:p>
          <a:p>
            <a:pPr indent="0" lvl="0" marL="36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return (</a:t>
            </a:r>
            <a:endParaRPr/>
          </a:p>
          <a:p>
            <a:pPr indent="0" lvl="0" marL="36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&lt;CartProvider&gt;</a:t>
            </a:r>
            <a:endParaRPr/>
          </a:p>
          <a:p>
            <a:pPr indent="0" lvl="0" marL="36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&lt;Routes /&gt;</a:t>
            </a:r>
            <a:endParaRPr/>
          </a:p>
          <a:p>
            <a:pPr indent="0" lvl="0" marL="36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&lt;/CartProvider&gt;</a:t>
            </a:r>
            <a:endParaRPr/>
          </a:p>
          <a:p>
            <a:pPr indent="0" lvl="0" marL="36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);</a:t>
            </a:r>
            <a:endParaRPr/>
          </a:p>
          <a:p>
            <a:pPr indent="0" lvl="0" marL="36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218" name="Google Shape;218;p14"/>
          <p:cNvSpPr txBox="1"/>
          <p:nvPr/>
        </p:nvSpPr>
        <p:spPr>
          <a:xfrm>
            <a:off x="3658714" y="4652265"/>
            <a:ext cx="775797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*O primeiro e segundo passo são feitos na pasta context, o terceiro é para ser adicionado no arquivo App.js, principal do aplicativo.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5"/>
          <p:cNvSpPr txBox="1"/>
          <p:nvPr>
            <p:ph type="title"/>
          </p:nvPr>
        </p:nvSpPr>
        <p:spPr>
          <a:xfrm>
            <a:off x="535731" y="1857015"/>
            <a:ext cx="2853937" cy="3065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Usando Contexto</a:t>
            </a:r>
            <a:endParaRPr/>
          </a:p>
        </p:txBody>
      </p:sp>
      <p:pic>
        <p:nvPicPr>
          <p:cNvPr descr="Logo serratec" id="224" name="Google Shape;224;p15"/>
          <p:cNvPicPr preferRelativeResize="0"/>
          <p:nvPr/>
        </p:nvPicPr>
        <p:blipFill rotWithShape="1">
          <a:blip r:embed="rId3">
            <a:alphaModFix/>
          </a:blip>
          <a:srcRect b="82599" l="5903" r="73623" t="9853"/>
          <a:stretch/>
        </p:blipFill>
        <p:spPr>
          <a:xfrm>
            <a:off x="876368" y="572758"/>
            <a:ext cx="2513301" cy="5179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aixa azul em formato de onda preenchendo o fim do slide" id="225" name="Google Shape;225;p15"/>
          <p:cNvPicPr preferRelativeResize="0"/>
          <p:nvPr/>
        </p:nvPicPr>
        <p:blipFill rotWithShape="1">
          <a:blip r:embed="rId3">
            <a:alphaModFix/>
          </a:blip>
          <a:srcRect b="-838" l="-821" r="0" t="72746"/>
          <a:stretch/>
        </p:blipFill>
        <p:spPr>
          <a:xfrm>
            <a:off x="-86915" y="5000985"/>
            <a:ext cx="12376319" cy="1927709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5"/>
          <p:cNvSpPr txBox="1"/>
          <p:nvPr/>
        </p:nvSpPr>
        <p:spPr>
          <a:xfrm>
            <a:off x="4802819" y="2076349"/>
            <a:ext cx="6356411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qualquer arquivo que você queira chamar o contexto é necessário somente utilizar o Hook useContext(), passando o nome do contexto criado.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{ carrinho, setCarrinho } = useContext(CartContext);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importante lembrar que, no contexto, podem ser armazenados variáveis, estados e também funções.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"/>
          <p:cNvSpPr txBox="1"/>
          <p:nvPr>
            <p:ph type="title"/>
          </p:nvPr>
        </p:nvSpPr>
        <p:spPr>
          <a:xfrm>
            <a:off x="535731" y="1857015"/>
            <a:ext cx="2853937" cy="3065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Banco de dados embarcado</a:t>
            </a:r>
            <a:endParaRPr/>
          </a:p>
        </p:txBody>
      </p:sp>
      <p:pic>
        <p:nvPicPr>
          <p:cNvPr descr="Logo serratec" id="232" name="Google Shape;232;p16"/>
          <p:cNvPicPr preferRelativeResize="0"/>
          <p:nvPr/>
        </p:nvPicPr>
        <p:blipFill rotWithShape="1">
          <a:blip r:embed="rId3">
            <a:alphaModFix/>
          </a:blip>
          <a:srcRect b="82599" l="5903" r="73623" t="9853"/>
          <a:stretch/>
        </p:blipFill>
        <p:spPr>
          <a:xfrm>
            <a:off x="876368" y="572758"/>
            <a:ext cx="2513301" cy="5179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aixa azul em formato de onda preenchendo o fim do slide" id="233" name="Google Shape;233;p16"/>
          <p:cNvPicPr preferRelativeResize="0"/>
          <p:nvPr/>
        </p:nvPicPr>
        <p:blipFill rotWithShape="1">
          <a:blip r:embed="rId3">
            <a:alphaModFix/>
          </a:blip>
          <a:srcRect b="-838" l="-821" r="0" t="72746"/>
          <a:stretch/>
        </p:blipFill>
        <p:spPr>
          <a:xfrm>
            <a:off x="-86915" y="5000985"/>
            <a:ext cx="12376319" cy="1927709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6"/>
          <p:cNvSpPr txBox="1"/>
          <p:nvPr/>
        </p:nvSpPr>
        <p:spPr>
          <a:xfrm>
            <a:off x="3751049" y="314704"/>
            <a:ext cx="8120624" cy="25648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6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banco de dados embarcado serve para informações serem guardadas mesmo quando o aplicativo foi finalizado. Por exemplo, a opção de manter o usuário logado ou o tema do aplicativo, mesmo que ele feche o aplicativo é necessário que essas informações não se percam. E essas informações não precisam ser armazenadas em um banco de dados fora do aparelho utilizado, essas são informações que só são de preferencia do usuário e podem ser armazenadas no próprio aparelho em questão.</a:t>
            </a:r>
            <a:endParaRPr/>
          </a:p>
          <a:p>
            <a:pPr indent="0" lvl="0" marL="36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utilizar o banco de dados embarcado usaremos uma biblioteca externa.Link para documentação da biblioteca externa: </a:t>
            </a:r>
            <a:r>
              <a:rPr lang="pt-BR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https://react-native-async-storage.github.io/async-storage/docs/usage</a:t>
            </a: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. </a:t>
            </a:r>
            <a:endParaRPr/>
          </a:p>
          <a:p>
            <a:pPr indent="0" lvl="0" marL="36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Após a instalação, poderá ser feito os seguintes métodos:</a:t>
            </a:r>
            <a:endParaRPr/>
          </a:p>
        </p:txBody>
      </p:sp>
      <p:sp>
        <p:nvSpPr>
          <p:cNvPr id="235" name="Google Shape;235;p16"/>
          <p:cNvSpPr txBox="1"/>
          <p:nvPr/>
        </p:nvSpPr>
        <p:spPr>
          <a:xfrm>
            <a:off x="4048217" y="3710866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6"/>
          <p:cNvSpPr txBox="1"/>
          <p:nvPr/>
        </p:nvSpPr>
        <p:spPr>
          <a:xfrm>
            <a:off x="3751048" y="2873775"/>
            <a:ext cx="3963646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//Método para guardar informação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storeData = async (value) =&gt;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try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const jsonValue = JSON.stringify(value)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await AsyncStorage.setItem('@storage_Key', jsonValue)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} catch (e)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// saving error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 </a:t>
            </a:r>
            <a:endParaRPr/>
          </a:p>
        </p:txBody>
      </p:sp>
      <p:sp>
        <p:nvSpPr>
          <p:cNvPr id="237" name="Google Shape;237;p16"/>
          <p:cNvSpPr txBox="1"/>
          <p:nvPr/>
        </p:nvSpPr>
        <p:spPr>
          <a:xfrm>
            <a:off x="7692623" y="2873775"/>
            <a:ext cx="3963646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//Método para pegar informação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getData = async () =&gt;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try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const jsonValue = await AsyncStorage.getItem('@storage_Key')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return jsonValue != null ? JSON.parse(jsonValue) : null;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} catch(e)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// error reading value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"/>
          <p:cNvSpPr txBox="1"/>
          <p:nvPr>
            <p:ph type="title"/>
          </p:nvPr>
        </p:nvSpPr>
        <p:spPr>
          <a:xfrm>
            <a:off x="535731" y="1857015"/>
            <a:ext cx="2853937" cy="3065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/>
              <a:t>Uso de diferentes sistemas operacionais</a:t>
            </a:r>
            <a:endParaRPr/>
          </a:p>
        </p:txBody>
      </p:sp>
      <p:pic>
        <p:nvPicPr>
          <p:cNvPr descr="Logo serratec" id="243" name="Google Shape;243;p17"/>
          <p:cNvPicPr preferRelativeResize="0"/>
          <p:nvPr/>
        </p:nvPicPr>
        <p:blipFill rotWithShape="1">
          <a:blip r:embed="rId3">
            <a:alphaModFix/>
          </a:blip>
          <a:srcRect b="82599" l="5903" r="73623" t="9853"/>
          <a:stretch/>
        </p:blipFill>
        <p:spPr>
          <a:xfrm>
            <a:off x="876368" y="572758"/>
            <a:ext cx="2513301" cy="5179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aixa azul em formato de onda preenchendo o fim do slide" id="244" name="Google Shape;244;p17"/>
          <p:cNvPicPr preferRelativeResize="0"/>
          <p:nvPr/>
        </p:nvPicPr>
        <p:blipFill rotWithShape="1">
          <a:blip r:embed="rId3">
            <a:alphaModFix/>
          </a:blip>
          <a:srcRect b="-838" l="-821" r="0" t="72746"/>
          <a:stretch/>
        </p:blipFill>
        <p:spPr>
          <a:xfrm>
            <a:off x="-86915" y="5000985"/>
            <a:ext cx="12376319" cy="192770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7"/>
          <p:cNvSpPr txBox="1"/>
          <p:nvPr/>
        </p:nvSpPr>
        <p:spPr>
          <a:xfrm>
            <a:off x="3751049" y="314704"/>
            <a:ext cx="8120624" cy="16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6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react native é um framework que tem a intenção de ter somente 1 código para todos os sistemas operacionais, porém alguns ajustes precisam ser feitos de acordo com a plataforma que está sendo utilizado. Esses ajustes foram previstos e podem ser feitos utilizando uma propriedade do react native chamada Platform.</a:t>
            </a:r>
            <a:endParaRPr/>
          </a:p>
          <a:p>
            <a:pPr indent="0" lvl="0" marL="36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da documentação: </a:t>
            </a:r>
            <a:r>
              <a:rPr lang="pt-BR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https://reactnative.dev/docs/platform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6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Segue como usar a funcionalidade para mudar uma propriedade de estilo:</a:t>
            </a:r>
            <a:endParaRPr/>
          </a:p>
        </p:txBody>
      </p:sp>
      <p:sp>
        <p:nvSpPr>
          <p:cNvPr id="246" name="Google Shape;246;p17"/>
          <p:cNvSpPr txBox="1"/>
          <p:nvPr/>
        </p:nvSpPr>
        <p:spPr>
          <a:xfrm>
            <a:off x="4048217" y="3710866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7"/>
          <p:cNvSpPr txBox="1"/>
          <p:nvPr/>
        </p:nvSpPr>
        <p:spPr>
          <a:xfrm>
            <a:off x="3751049" y="2008222"/>
            <a:ext cx="8120624" cy="2762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6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{ StyleSheet, Platform } from 'react-native';</a:t>
            </a:r>
            <a:endParaRPr/>
          </a:p>
          <a:p>
            <a:pPr indent="0" lvl="0" marL="36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export const styles = StyleSheet.create({</a:t>
            </a:r>
            <a:endParaRPr/>
          </a:p>
          <a:p>
            <a:pPr indent="0" lvl="0" marL="36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container: {</a:t>
            </a:r>
            <a:endParaRPr/>
          </a:p>
          <a:p>
            <a:pPr indent="0" lvl="0" marL="36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flex:1,</a:t>
            </a:r>
            <a:endParaRPr/>
          </a:p>
          <a:p>
            <a:pPr indent="0" lvl="0" marL="36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backgroundColor: '#121015',</a:t>
            </a:r>
            <a:endParaRPr/>
          </a:p>
          <a:p>
            <a:pPr indent="0" lvl="0" marL="36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paddingTop: Platform.OS === 'ios’ ? 50 : 60,</a:t>
            </a:r>
            <a:endParaRPr/>
          </a:p>
          <a:p>
            <a:pPr indent="0" lvl="0" marL="36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paddingHorizontal: 30</a:t>
            </a:r>
            <a:endParaRPr/>
          </a:p>
          <a:p>
            <a:pPr indent="0" lvl="0" marL="36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},</a:t>
            </a:r>
            <a:endParaRPr/>
          </a:p>
        </p:txBody>
      </p:sp>
      <p:sp>
        <p:nvSpPr>
          <p:cNvPr id="248" name="Google Shape;248;p17"/>
          <p:cNvSpPr txBox="1"/>
          <p:nvPr/>
        </p:nvSpPr>
        <p:spPr>
          <a:xfrm>
            <a:off x="3751049" y="4771030"/>
            <a:ext cx="760805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*Dessa forma, caso o usuário esteja usando o sistema operacional (OS) ios, o paddingTop será 50, se estiver usando outro OS será 60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title"/>
          </p:nvPr>
        </p:nvSpPr>
        <p:spPr>
          <a:xfrm>
            <a:off x="4633823" y="365125"/>
            <a:ext cx="7093788" cy="1339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Oque é React Native?</a:t>
            </a:r>
            <a:endParaRPr/>
          </a:p>
        </p:txBody>
      </p:sp>
      <p:sp>
        <p:nvSpPr>
          <p:cNvPr id="92" name="Google Shape;92;p2"/>
          <p:cNvSpPr txBox="1"/>
          <p:nvPr>
            <p:ph idx="1" type="body"/>
          </p:nvPr>
        </p:nvSpPr>
        <p:spPr>
          <a:xfrm>
            <a:off x="4633823" y="1825625"/>
            <a:ext cx="7093788" cy="1882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É um framework em Javascript para criação de aplicativos.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Renderiza de forma nativa* aplicativos para sistemas operacionais mobile diferentes.</a:t>
            </a:r>
            <a:endParaRPr/>
          </a:p>
        </p:txBody>
      </p:sp>
      <p:pic>
        <p:nvPicPr>
          <p:cNvPr descr="Imagem para fundo de slide, faixa azul preenchendo a parte lateral esquerda do slide, formato de onda com logo do Serratec." id="93" name="Google Shape;93;p2"/>
          <p:cNvPicPr preferRelativeResize="0"/>
          <p:nvPr/>
        </p:nvPicPr>
        <p:blipFill rotWithShape="1">
          <a:blip r:embed="rId3">
            <a:alphaModFix/>
          </a:blip>
          <a:srcRect b="65" l="-32" r="64934" t="-65"/>
          <a:stretch/>
        </p:blipFill>
        <p:spPr>
          <a:xfrm>
            <a:off x="0" y="1253"/>
            <a:ext cx="4275937" cy="685674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"/>
          <p:cNvSpPr txBox="1"/>
          <p:nvPr/>
        </p:nvSpPr>
        <p:spPr>
          <a:xfrm>
            <a:off x="6274700" y="3828494"/>
            <a:ext cx="3281754" cy="1882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pt-BR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*Renderiza de forma nativa significa que ele traduz o código de Javascript para o código que é utilizado no sistema operacional.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pt-BR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Ex: Android é codado em Kotlin(JAVA) e codando em react native você coda para Android e para IOS que é codado em Swift (linguagem própria da Apple)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4868317" y="5831363"/>
            <a:ext cx="60945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https://reactnative.dev/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4633823" y="365125"/>
            <a:ext cx="7093788" cy="1339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Vantagens React Native</a:t>
            </a:r>
            <a:endParaRPr/>
          </a:p>
        </p:txBody>
      </p:sp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4633823" y="1825625"/>
            <a:ext cx="7093788" cy="3678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1 linguagem para todos os sistemas operacionais.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Grande comunidade criando bibliotecas e componentes para utilização de todos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Grande comunidade tirando dúvidas na internet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Atualização instantânea de modificações no código</a:t>
            </a:r>
            <a:endParaRPr/>
          </a:p>
        </p:txBody>
      </p:sp>
      <p:pic>
        <p:nvPicPr>
          <p:cNvPr descr="Imagem para fundo de slide, faixa azul preenchendo a parte lateral esquerda do slide, formato de onda com logo do Serratec." id="102" name="Google Shape;102;p3"/>
          <p:cNvPicPr preferRelativeResize="0"/>
          <p:nvPr/>
        </p:nvPicPr>
        <p:blipFill rotWithShape="1">
          <a:blip r:embed="rId3">
            <a:alphaModFix/>
          </a:blip>
          <a:srcRect b="65" l="-32" r="64934" t="-65"/>
          <a:stretch/>
        </p:blipFill>
        <p:spPr>
          <a:xfrm>
            <a:off x="0" y="1253"/>
            <a:ext cx="4275937" cy="68567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type="title"/>
          </p:nvPr>
        </p:nvSpPr>
        <p:spPr>
          <a:xfrm>
            <a:off x="881333" y="1831615"/>
            <a:ext cx="3571335" cy="3065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O que é necessário</a:t>
            </a:r>
            <a:endParaRPr/>
          </a:p>
        </p:txBody>
      </p:sp>
      <p:sp>
        <p:nvSpPr>
          <p:cNvPr id="108" name="Google Shape;108;p4"/>
          <p:cNvSpPr txBox="1"/>
          <p:nvPr>
            <p:ph idx="1" type="body"/>
          </p:nvPr>
        </p:nvSpPr>
        <p:spPr>
          <a:xfrm>
            <a:off x="5007634" y="833588"/>
            <a:ext cx="6719977" cy="1474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Instalação do Node recomendado a versão (LTS)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Git</a:t>
            </a:r>
            <a:endParaRPr/>
          </a:p>
        </p:txBody>
      </p:sp>
      <p:pic>
        <p:nvPicPr>
          <p:cNvPr descr="Logo Serratec" id="109" name="Google Shape;109;p4"/>
          <p:cNvPicPr preferRelativeResize="0"/>
          <p:nvPr/>
        </p:nvPicPr>
        <p:blipFill rotWithShape="1">
          <a:blip r:embed="rId3">
            <a:alphaModFix/>
          </a:blip>
          <a:srcRect b="82599" l="5903" r="73623" t="9853"/>
          <a:stretch/>
        </p:blipFill>
        <p:spPr>
          <a:xfrm>
            <a:off x="876368" y="572758"/>
            <a:ext cx="2513301" cy="5179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aixa azul no formato de onda preenchendo a parte de baixo do slide" id="110" name="Google Shape;110;p4"/>
          <p:cNvPicPr preferRelativeResize="0"/>
          <p:nvPr/>
        </p:nvPicPr>
        <p:blipFill rotWithShape="1">
          <a:blip r:embed="rId3">
            <a:alphaModFix/>
          </a:blip>
          <a:srcRect b="-838" l="-821" r="0" t="72746"/>
          <a:stretch/>
        </p:blipFill>
        <p:spPr>
          <a:xfrm>
            <a:off x="-86915" y="5000985"/>
            <a:ext cx="12376319" cy="192770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4"/>
          <p:cNvSpPr txBox="1"/>
          <p:nvPr/>
        </p:nvSpPr>
        <p:spPr>
          <a:xfrm>
            <a:off x="5007633" y="2308194"/>
            <a:ext cx="3355131" cy="1474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Versão CLI (natural)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Instalação do JDK recomendado a versão (LTS)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 Studio e dependências.</a:t>
            </a:r>
            <a:endParaRPr/>
          </a:p>
          <a:p>
            <a:pPr indent="-10414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4"/>
          <p:cNvSpPr txBox="1"/>
          <p:nvPr/>
        </p:nvSpPr>
        <p:spPr>
          <a:xfrm>
            <a:off x="8362765" y="2308194"/>
            <a:ext cx="3364846" cy="1474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Versão Expo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expo-cli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 GO (app a ser instalado no dispositivo Android e/ou iOS)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/>
          <p:nvPr>
            <p:ph type="title"/>
          </p:nvPr>
        </p:nvSpPr>
        <p:spPr>
          <a:xfrm>
            <a:off x="839788" y="365125"/>
            <a:ext cx="10515600" cy="1306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Comparando versões</a:t>
            </a:r>
            <a:endParaRPr/>
          </a:p>
        </p:txBody>
      </p:sp>
      <p:sp>
        <p:nvSpPr>
          <p:cNvPr id="118" name="Google Shape;118;p5"/>
          <p:cNvSpPr txBox="1"/>
          <p:nvPr>
            <p:ph idx="1" type="body"/>
          </p:nvPr>
        </p:nvSpPr>
        <p:spPr>
          <a:xfrm>
            <a:off x="937442" y="866776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Versão Expo</a:t>
            </a:r>
            <a:endParaRPr/>
          </a:p>
        </p:txBody>
      </p:sp>
      <p:sp>
        <p:nvSpPr>
          <p:cNvPr id="119" name="Google Shape;119;p5"/>
          <p:cNvSpPr txBox="1"/>
          <p:nvPr>
            <p:ph idx="2" type="body"/>
          </p:nvPr>
        </p:nvSpPr>
        <p:spPr>
          <a:xfrm>
            <a:off x="937442" y="1690688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Mais fácil instalação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Funcionalidade mais definidas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Não exige muito do computador</a:t>
            </a:r>
            <a:br>
              <a:rPr lang="pt-BR"/>
            </a:b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Não é utilizado pelas empresas do Serratec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Não é muito utilizado no mercado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20" name="Google Shape;120;p5"/>
          <p:cNvSpPr txBox="1"/>
          <p:nvPr>
            <p:ph idx="3" type="body"/>
          </p:nvPr>
        </p:nvSpPr>
        <p:spPr>
          <a:xfrm>
            <a:off x="6269854" y="866776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Versão Cli</a:t>
            </a:r>
            <a:endParaRPr/>
          </a:p>
        </p:txBody>
      </p:sp>
      <p:sp>
        <p:nvSpPr>
          <p:cNvPr id="121" name="Google Shape;121;p5"/>
          <p:cNvSpPr txBox="1"/>
          <p:nvPr>
            <p:ph idx="4" type="body"/>
          </p:nvPr>
        </p:nvSpPr>
        <p:spPr>
          <a:xfrm>
            <a:off x="6269854" y="1690688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Funcionalidades mais diversas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Mais utilizado no mercado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Comunidade mais ativa e bibliotecas mais comuns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Mais difícil instalação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Exige muito do computador </a:t>
            </a:r>
            <a:br>
              <a:rPr lang="pt-BR"/>
            </a:br>
            <a:r>
              <a:rPr lang="pt-BR"/>
              <a:t>(emulador/android studio)</a:t>
            </a:r>
            <a:endParaRPr/>
          </a:p>
        </p:txBody>
      </p:sp>
      <p:sp>
        <p:nvSpPr>
          <p:cNvPr id="122" name="Google Shape;122;p5"/>
          <p:cNvSpPr txBox="1"/>
          <p:nvPr/>
        </p:nvSpPr>
        <p:spPr>
          <a:xfrm>
            <a:off x="6193654" y="5286285"/>
            <a:ext cx="52562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https://react-native.rocketseat.dev/android/windows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5"/>
          <p:cNvSpPr txBox="1"/>
          <p:nvPr/>
        </p:nvSpPr>
        <p:spPr>
          <a:xfrm>
            <a:off x="934266" y="5304949"/>
            <a:ext cx="52593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https://docs.expo.dev/get-started/installation/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orma, Retângulo Azul&#10;&#10;Descrição gerada automaticamente" id="124" name="Google Shape;124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5619564"/>
            <a:ext cx="12192000" cy="12384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 simplificado do serratec" id="125" name="Google Shape;125;p5"/>
          <p:cNvPicPr preferRelativeResize="0"/>
          <p:nvPr/>
        </p:nvPicPr>
        <p:blipFill rotWithShape="1">
          <a:blip r:embed="rId6">
            <a:alphaModFix/>
          </a:blip>
          <a:srcRect b="-13793" l="0" r="82738" t="-1051"/>
          <a:stretch/>
        </p:blipFill>
        <p:spPr>
          <a:xfrm>
            <a:off x="11122325" y="5995838"/>
            <a:ext cx="488336" cy="570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Iniciando projeto</a:t>
            </a:r>
            <a:endParaRPr/>
          </a:p>
        </p:txBody>
      </p:sp>
      <p:sp>
        <p:nvSpPr>
          <p:cNvPr id="131" name="Google Shape;131;p6"/>
          <p:cNvSpPr txBox="1"/>
          <p:nvPr>
            <p:ph idx="1" type="body"/>
          </p:nvPr>
        </p:nvSpPr>
        <p:spPr>
          <a:xfrm>
            <a:off x="839788" y="1681163"/>
            <a:ext cx="5157787" cy="5204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Versão Cli</a:t>
            </a:r>
            <a:endParaRPr/>
          </a:p>
        </p:txBody>
      </p:sp>
      <p:sp>
        <p:nvSpPr>
          <p:cNvPr id="132" name="Google Shape;132;p6"/>
          <p:cNvSpPr txBox="1"/>
          <p:nvPr>
            <p:ph idx="2" type="body"/>
          </p:nvPr>
        </p:nvSpPr>
        <p:spPr>
          <a:xfrm>
            <a:off x="927100" y="2201662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No terminal 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Rode no terminal npx react-native init nomeApp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Depois que terminar tudo, dar cd .\myskillsCli\</a:t>
            </a:r>
            <a:endParaRPr/>
          </a:p>
          <a:p>
            <a:pPr indent="0" lvl="0" marL="36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No terminal: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yarn android / npm react-native run-android</a:t>
            </a:r>
            <a:endParaRPr/>
          </a:p>
          <a:p>
            <a:pPr indent="-13335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Seguir instruções do Link abaixo para instalar TypeScript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https://reactnative.dev/docs/typescript</a:t>
            </a:r>
            <a:endParaRPr/>
          </a:p>
        </p:txBody>
      </p:sp>
      <p:sp>
        <p:nvSpPr>
          <p:cNvPr id="133" name="Google Shape;133;p6"/>
          <p:cNvSpPr txBox="1"/>
          <p:nvPr>
            <p:ph idx="3" type="body"/>
          </p:nvPr>
        </p:nvSpPr>
        <p:spPr>
          <a:xfrm>
            <a:off x="6172200" y="1681163"/>
            <a:ext cx="5183188" cy="5204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Versão Expo</a:t>
            </a:r>
            <a:endParaRPr/>
          </a:p>
        </p:txBody>
      </p:sp>
      <p:sp>
        <p:nvSpPr>
          <p:cNvPr id="134" name="Google Shape;134;p6"/>
          <p:cNvSpPr txBox="1"/>
          <p:nvPr>
            <p:ph idx="4" type="body"/>
          </p:nvPr>
        </p:nvSpPr>
        <p:spPr>
          <a:xfrm>
            <a:off x="6172200" y="2220025"/>
            <a:ext cx="5183188" cy="33995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No terminal 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expo init myskillsExpo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Vai perguntar qual opção, ir no “bare minimal” com a seta do teclado e apertar “enter”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Depois que terminar tudo, dar cd .\myskillsExpo\</a:t>
            </a:r>
            <a:endParaRPr/>
          </a:p>
          <a:p>
            <a:pPr indent="-11747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Na pasta: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criar um arquivo tsconfig.json</a:t>
            </a:r>
            <a:endParaRPr/>
          </a:p>
          <a:p>
            <a:pPr indent="-11747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No terminal: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expo start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Vai perguntar se quer typescript, aperta y e depois “enter”</a:t>
            </a:r>
            <a:endParaRPr/>
          </a:p>
        </p:txBody>
      </p:sp>
      <p:pic>
        <p:nvPicPr>
          <p:cNvPr descr="Uma imagem contendo desenho&#10;&#10;Descrição gerada automaticamente" id="135" name="Google Shape;135;p6"/>
          <p:cNvPicPr preferRelativeResize="0"/>
          <p:nvPr/>
        </p:nvPicPr>
        <p:blipFill rotWithShape="1">
          <a:blip r:embed="rId4">
            <a:alphaModFix/>
          </a:blip>
          <a:srcRect b="-13793" l="0" r="82738" t="-1051"/>
          <a:stretch/>
        </p:blipFill>
        <p:spPr>
          <a:xfrm>
            <a:off x="11122325" y="5995838"/>
            <a:ext cx="488336" cy="5704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a, Retângulo Azul&#10;&#10;Descrição gerada automaticamente" id="136" name="Google Shape;136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115" y="5619564"/>
            <a:ext cx="12192000" cy="12384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 simplificado do serratec" id="137" name="Google Shape;137;p6"/>
          <p:cNvPicPr preferRelativeResize="0"/>
          <p:nvPr/>
        </p:nvPicPr>
        <p:blipFill rotWithShape="1">
          <a:blip r:embed="rId4">
            <a:alphaModFix/>
          </a:blip>
          <a:srcRect b="-13793" l="0" r="82738" t="-1051"/>
          <a:stretch/>
        </p:blipFill>
        <p:spPr>
          <a:xfrm>
            <a:off x="11133440" y="5995838"/>
            <a:ext cx="488336" cy="570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/>
          <p:nvPr>
            <p:ph type="title"/>
          </p:nvPr>
        </p:nvSpPr>
        <p:spPr>
          <a:xfrm>
            <a:off x="881333" y="1831615"/>
            <a:ext cx="3571335" cy="3065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Principais componentes/tags do ReactNative</a:t>
            </a:r>
            <a:endParaRPr/>
          </a:p>
        </p:txBody>
      </p:sp>
      <p:sp>
        <p:nvSpPr>
          <p:cNvPr id="143" name="Google Shape;143;p7"/>
          <p:cNvSpPr txBox="1"/>
          <p:nvPr>
            <p:ph idx="1" type="body"/>
          </p:nvPr>
        </p:nvSpPr>
        <p:spPr>
          <a:xfrm>
            <a:off x="5007634" y="833588"/>
            <a:ext cx="6719977" cy="41673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View: componente de envolver (parecido com div)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Text: componente de texto (h1,h2,p...)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Image: componente de colocar imagem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TouchableOpacity: componente de envolver que da uma resposta visual ao ser pressionado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TextInput: componente para abrir teclado e colocar texto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FlatList: cria uma lista de componentes, baseado em um array</a:t>
            </a:r>
            <a:endParaRPr/>
          </a:p>
        </p:txBody>
      </p:sp>
      <p:pic>
        <p:nvPicPr>
          <p:cNvPr descr="Logo serratec" id="144" name="Google Shape;144;p7"/>
          <p:cNvPicPr preferRelativeResize="0"/>
          <p:nvPr/>
        </p:nvPicPr>
        <p:blipFill rotWithShape="1">
          <a:blip r:embed="rId3">
            <a:alphaModFix/>
          </a:blip>
          <a:srcRect b="82599" l="5903" r="73623" t="9853"/>
          <a:stretch/>
        </p:blipFill>
        <p:spPr>
          <a:xfrm>
            <a:off x="876368" y="572758"/>
            <a:ext cx="2513301" cy="5179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aixa azul em formato de onda preenchendo o fim do slide" id="145" name="Google Shape;145;p7"/>
          <p:cNvPicPr preferRelativeResize="0"/>
          <p:nvPr/>
        </p:nvPicPr>
        <p:blipFill rotWithShape="1">
          <a:blip r:embed="rId3">
            <a:alphaModFix/>
          </a:blip>
          <a:srcRect b="-838" l="-821" r="0" t="72746"/>
          <a:stretch/>
        </p:blipFill>
        <p:spPr>
          <a:xfrm>
            <a:off x="-86915" y="5000985"/>
            <a:ext cx="12376319" cy="1927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Estilizando componentes</a:t>
            </a:r>
            <a:endParaRPr/>
          </a:p>
        </p:txBody>
      </p:sp>
      <p:sp>
        <p:nvSpPr>
          <p:cNvPr id="151" name="Google Shape;151;p8"/>
          <p:cNvSpPr txBox="1"/>
          <p:nvPr>
            <p:ph idx="1" type="body"/>
          </p:nvPr>
        </p:nvSpPr>
        <p:spPr>
          <a:xfrm>
            <a:off x="865190" y="1358326"/>
            <a:ext cx="5157787" cy="5204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No arquivo com a tag react native: </a:t>
            </a:r>
            <a:endParaRPr/>
          </a:p>
        </p:txBody>
      </p:sp>
      <p:sp>
        <p:nvSpPr>
          <p:cNvPr id="152" name="Google Shape;152;p8"/>
          <p:cNvSpPr txBox="1"/>
          <p:nvPr>
            <p:ph idx="2" type="body"/>
          </p:nvPr>
        </p:nvSpPr>
        <p:spPr>
          <a:xfrm>
            <a:off x="938213" y="1934976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pt-BR" sz="1500"/>
              <a:t>import React from 'react';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pt-BR" sz="1500"/>
              <a:t>import { Text, View } from 'react-native’;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pt-BR" sz="1500"/>
              <a:t>import { styles } from './styles’;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pt-BR" sz="1500"/>
              <a:t>export const Carrinho = ()=&gt;{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pt-BR" sz="1500"/>
              <a:t>&lt;View style={styles.container}&gt;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pt-BR" sz="1500"/>
              <a:t>	&lt;Text style={styles.title}&gt;Carrinho&lt;/Text&gt;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pt-BR" sz="1500"/>
              <a:t>&lt;/View&gt;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pt-BR" sz="1500"/>
              <a:t>};</a:t>
            </a:r>
            <a:endParaRPr/>
          </a:p>
        </p:txBody>
      </p:sp>
      <p:sp>
        <p:nvSpPr>
          <p:cNvPr id="153" name="Google Shape;153;p8"/>
          <p:cNvSpPr txBox="1"/>
          <p:nvPr>
            <p:ph idx="3" type="body"/>
          </p:nvPr>
        </p:nvSpPr>
        <p:spPr>
          <a:xfrm>
            <a:off x="6169024" y="1358326"/>
            <a:ext cx="5183188" cy="5204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No arquivo com estilo: </a:t>
            </a:r>
            <a:endParaRPr/>
          </a:p>
        </p:txBody>
      </p:sp>
      <p:sp>
        <p:nvSpPr>
          <p:cNvPr id="154" name="Google Shape;154;p8"/>
          <p:cNvSpPr txBox="1"/>
          <p:nvPr>
            <p:ph idx="4" type="body"/>
          </p:nvPr>
        </p:nvSpPr>
        <p:spPr>
          <a:xfrm>
            <a:off x="6169024" y="1934976"/>
            <a:ext cx="5183188" cy="4705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pt-BR" sz="1500"/>
              <a:t>import { StyleSheet } from 'react-native';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pt-BR" sz="1500"/>
              <a:t>export const styles = StyleSheet.create({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pt-BR" sz="1500"/>
              <a:t>    container: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pt-BR" sz="1500"/>
              <a:t>        flex: 1,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pt-BR" sz="1500"/>
              <a:t>        backgroundColor: '#121015',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pt-BR" sz="1500"/>
              <a:t>        paddingHorizontal: 30,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pt-BR" sz="1500"/>
              <a:t>        paddingTop: 60,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pt-BR" sz="1500"/>
              <a:t>        alignContent: 'space-between'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pt-BR" sz="1500"/>
              <a:t>    },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pt-BR" sz="1500"/>
              <a:t>    title: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pt-BR" sz="1500"/>
              <a:t>        color: '#fff',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pt-BR" sz="1500"/>
              <a:t>        fontSize: 24,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pt-BR" sz="1500"/>
              <a:t>        fontWeight: 'bold',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pt-BR" sz="1500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pt-BR" sz="1500"/>
              <a:t>})</a:t>
            </a:r>
            <a:endParaRPr/>
          </a:p>
        </p:txBody>
      </p:sp>
      <p:pic>
        <p:nvPicPr>
          <p:cNvPr descr="Uma imagem contendo desenho&#10;&#10;Descrição gerada automaticamente" id="155" name="Google Shape;155;p8"/>
          <p:cNvPicPr preferRelativeResize="0"/>
          <p:nvPr/>
        </p:nvPicPr>
        <p:blipFill rotWithShape="1">
          <a:blip r:embed="rId3">
            <a:alphaModFix/>
          </a:blip>
          <a:srcRect b="-13793" l="0" r="82738" t="-1051"/>
          <a:stretch/>
        </p:blipFill>
        <p:spPr>
          <a:xfrm>
            <a:off x="11122325" y="5995838"/>
            <a:ext cx="488336" cy="5704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 simplificado do serratec" id="156" name="Google Shape;156;p8"/>
          <p:cNvPicPr preferRelativeResize="0"/>
          <p:nvPr/>
        </p:nvPicPr>
        <p:blipFill rotWithShape="1">
          <a:blip r:embed="rId3">
            <a:alphaModFix/>
          </a:blip>
          <a:srcRect b="-13793" l="0" r="82738" t="-1051"/>
          <a:stretch/>
        </p:blipFill>
        <p:spPr>
          <a:xfrm>
            <a:off x="11133440" y="5995838"/>
            <a:ext cx="488336" cy="570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"/>
          <p:cNvSpPr txBox="1"/>
          <p:nvPr>
            <p:ph type="title"/>
          </p:nvPr>
        </p:nvSpPr>
        <p:spPr>
          <a:xfrm>
            <a:off x="535732" y="1857015"/>
            <a:ext cx="4471902" cy="3065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Componentização e arquitetura do projeto</a:t>
            </a:r>
            <a:endParaRPr/>
          </a:p>
        </p:txBody>
      </p:sp>
      <p:sp>
        <p:nvSpPr>
          <p:cNvPr id="162" name="Google Shape;162;p9"/>
          <p:cNvSpPr txBox="1"/>
          <p:nvPr>
            <p:ph idx="1" type="body"/>
          </p:nvPr>
        </p:nvSpPr>
        <p:spPr>
          <a:xfrm>
            <a:off x="5007634" y="833588"/>
            <a:ext cx="3727993" cy="4262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 sz="2000"/>
              <a:t>Para que serve componentização?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 sz="2000"/>
              <a:t>Reutilização de trechos de código;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 sz="2000"/>
              <a:t>Isolamento de contexto;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 sz="2000"/>
              <a:t>Legibilidade do código;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 sz="2000"/>
              <a:t>Padronização do projeto;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Logo serratec" id="163" name="Google Shape;163;p9"/>
          <p:cNvPicPr preferRelativeResize="0"/>
          <p:nvPr/>
        </p:nvPicPr>
        <p:blipFill rotWithShape="1">
          <a:blip r:embed="rId3">
            <a:alphaModFix/>
          </a:blip>
          <a:srcRect b="82599" l="5903" r="73623" t="9853"/>
          <a:stretch/>
        </p:blipFill>
        <p:spPr>
          <a:xfrm>
            <a:off x="876368" y="572758"/>
            <a:ext cx="2513301" cy="5179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aixa azul em formato de onda preenchendo o fim do slide" id="164" name="Google Shape;164;p9"/>
          <p:cNvPicPr preferRelativeResize="0"/>
          <p:nvPr/>
        </p:nvPicPr>
        <p:blipFill rotWithShape="1">
          <a:blip r:embed="rId3">
            <a:alphaModFix/>
          </a:blip>
          <a:srcRect b="-838" l="-821" r="0" t="72746"/>
          <a:stretch/>
        </p:blipFill>
        <p:spPr>
          <a:xfrm>
            <a:off x="-86915" y="5000985"/>
            <a:ext cx="12376319" cy="1927709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9"/>
          <p:cNvSpPr txBox="1"/>
          <p:nvPr/>
        </p:nvSpPr>
        <p:spPr>
          <a:xfrm>
            <a:off x="8238186" y="831732"/>
            <a:ext cx="3727993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Projeto: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└── /src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├── /@types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├── /assets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├── /components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├── /context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├── /hooks || functions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├── /pages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├── /services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├── /utils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└── App.js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├── index.js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2022-06-14T19:14:16Z</dcterms:created>
  <dc:creator>frederico.shere@gmail.com</dc:creator>
</cp:coreProperties>
</file>