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bvadPF45ptTRVzDhQY1MBHZh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4241c60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64241c607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13eca586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241c6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64241c60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9" name="Google Shape;59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9" name="Google Shape;69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23" name="Google Shape;23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24" name="Google Shape;24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6" name="Google Shape;26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t.wikipedia.org/wiki/CamelCa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13eca586_3_45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Calibri"/>
              <a:buNone/>
            </a:pPr>
            <a:r>
              <a:rPr lang="de-DE"/>
              <a:t>JSX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4241c607d_0_3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EXPRESSÃO REACT</a:t>
            </a:r>
            <a:endParaRPr/>
          </a:p>
        </p:txBody>
      </p:sp>
      <p:sp>
        <p:nvSpPr>
          <p:cNvPr id="136" name="Google Shape;136;g164241c607d_0_36"/>
          <p:cNvSpPr/>
          <p:nvPr/>
        </p:nvSpPr>
        <p:spPr>
          <a:xfrm>
            <a:off x="299409" y="2043897"/>
            <a:ext cx="11593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inteiro deve ser passado para um atributo como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expressão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fazer associação com as expressões utilizadas em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template strings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EXPRESSÕES COM ELEMENTOS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9356" y="1628800"/>
            <a:ext cx="47885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Expressões podem ser incluídas em qualquer parte da instrução.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096000" y="1651660"/>
            <a:ext cx="56484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expressões podem renderizar outros elementos.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71150" y="3629850"/>
            <a:ext cx="4383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"Maria"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oi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Oi {nome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096000" y="3629850"/>
            <a:ext cx="52578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oi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Oi Maria!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texto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{oi}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ARRAYS DE ELEMENTOS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99356" y="1628800"/>
            <a:ext cx="115572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vez que variáveis podem receber elementos React, então, arrays também podem. Uma expressão React pode renderizar um array inteiro de uma vez.</a:t>
            </a:r>
            <a:endParaRPr sz="3500"/>
          </a:p>
        </p:txBody>
      </p:sp>
      <p:sp>
        <p:nvSpPr>
          <p:cNvPr id="152" name="Google Shape;152;p22"/>
          <p:cNvSpPr txBox="1"/>
          <p:nvPr/>
        </p:nvSpPr>
        <p:spPr>
          <a:xfrm>
            <a:off x="1146900" y="4059850"/>
            <a:ext cx="98982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frutas = [&lt;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🍓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🍍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🍉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&gt;]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feira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frutas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ELEMENTOS REPETIDOS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81026" y="1850101"/>
            <a:ext cx="11377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trabalhar com elementos que se repetem, é necessári</a:t>
            </a: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inclusão do atributo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repetidos precisam ter uma chave de identificação única.</a:t>
            </a:r>
            <a:endParaRPr sz="3500"/>
          </a:p>
        </p:txBody>
      </p:sp>
      <p:sp>
        <p:nvSpPr>
          <p:cNvPr id="159" name="Google Shape;159;p23"/>
          <p:cNvSpPr txBox="1"/>
          <p:nvPr/>
        </p:nvSpPr>
        <p:spPr>
          <a:xfrm>
            <a:off x="2667000" y="4419600"/>
            <a:ext cx="61530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key=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}&gt;{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MANIPULANDO EVENTOS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07367" y="1628800"/>
            <a:ext cx="113772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Manipular eventos em elementos React lembra muito a manipulação de eventos no DOM.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Diferenças:</a:t>
            </a:r>
            <a:endParaRPr b="0" i="0" sz="3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como atributos, eventos em React são nomeados usando camelCase.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de manipulação deve ser referenciada em uma expressão.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ESTILOS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07367" y="1772816"/>
            <a:ext cx="113772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React, estilos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não são </a:t>
            </a:r>
            <a:r>
              <a:rPr b="1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 sim,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Você já reparou que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nada em React é string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Devem ser passados ao elemento em uma expressão.</a:t>
            </a: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307975" y="3729275"/>
            <a:ext cx="92442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estilo = {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background: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"tomato"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quadrado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style=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estilo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🍅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COMENTÁRIOS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07367" y="1772816"/>
            <a:ext cx="113772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possível fazer um comentário usando tags JSX. Contudo, expressões React permitem comentários multilinha, e dessa forma podemos comentar trechos do código.</a:t>
            </a:r>
            <a:endParaRPr sz="3500"/>
          </a:p>
        </p:txBody>
      </p:sp>
      <p:sp>
        <p:nvSpPr>
          <p:cNvPr id="179" name="Google Shape;179;p26"/>
          <p:cNvSpPr txBox="1"/>
          <p:nvPr/>
        </p:nvSpPr>
        <p:spPr>
          <a:xfrm>
            <a:off x="1332450" y="4029950"/>
            <a:ext cx="95271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/* &lt;!-- tags podem ser comentadas? dentro de expressões, sim! --&gt;</a:t>
            </a:r>
            <a:endParaRPr sz="1800">
              <a:solidFill>
                <a:srgbClr val="8B949E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Papel não compila :)</a:t>
            </a:r>
            <a:endParaRPr sz="1800">
              <a:solidFill>
                <a:srgbClr val="8B949E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*/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13eca586_3_72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85" name="Google Shape;185;g13513eca586_3_72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ELEMENTO REACT</a:t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299356" y="1700808"/>
            <a:ext cx="11593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são os menores blocos de construção de aplicativos React.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chamar as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 DOM de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objetos JSX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 nós. 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sempre escritas em minúsculas.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241c607d_0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ELEMENTO REACT</a:t>
            </a:r>
            <a:endParaRPr/>
          </a:p>
        </p:txBody>
      </p:sp>
      <p:sp>
        <p:nvSpPr>
          <p:cNvPr id="86" name="Google Shape;86;g164241c607d_0_0"/>
          <p:cNvSpPr/>
          <p:nvPr/>
        </p:nvSpPr>
        <p:spPr>
          <a:xfrm>
            <a:off x="299350" y="1700804"/>
            <a:ext cx="11593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A tag sempre precisa ser fechada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Mesmo que com auto fechamento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64241c607d_0_0"/>
          <p:cNvSpPr txBox="1"/>
          <p:nvPr/>
        </p:nvSpPr>
        <p:spPr>
          <a:xfrm>
            <a:off x="3048000" y="2590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&gt;Olá Serratec!&lt;/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g164241c607d_0_0"/>
          <p:cNvSpPr txBox="1"/>
          <p:nvPr/>
        </p:nvSpPr>
        <p:spPr>
          <a:xfrm>
            <a:off x="3657600" y="4191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ELEMENTO REACT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79376" y="1647710"/>
            <a:ext cx="11041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Os elementos podem ser atribuídos em variáveis.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instrução retorna somente um único elemento. Mas elementos podem conter outros elementos. Para retornar mais elementos, estes devem ser envolvidos em um elemento pai, seguindo a estrutura parecida com HTML normal. 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1981200" y="2514600"/>
            <a:ext cx="5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saudacao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Bora Serratec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573406" y="764704"/>
            <a:ext cx="10923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elemento pai será considerado o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único</a:t>
            </a:r>
            <a:r>
              <a:rPr b="0" i="1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676400" y="1828800"/>
            <a:ext cx="75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bloco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&gt;Artista: Linkin Park&lt;/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ELEMENTO REACT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99356" y="1700808"/>
            <a:ext cx="11593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em múltiplas linhas devem ser colocados entre parênteses.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685800" y="2590800"/>
            <a:ext cx="5921100" cy="270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bloco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&gt;Artista: Linkin Park&lt;/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)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ATRIBUTOS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299356" y="1700808"/>
            <a:ext cx="115932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elemento pode conter atributos. Se o atributo é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passado entre aspas.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219200" y="3505200"/>
            <a:ext cx="8661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painel =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"painel"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Lista de músicas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ATRIBUTOS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299356" y="1556792"/>
            <a:ext cx="1159328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atributos de outros tipos de dados, devem ser utilizadas expressões React.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atributos em React devem ser escritos seguindo a notação </a:t>
            </a:r>
            <a:r>
              <a:rPr b="1" i="0" lang="de-DE" sz="35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camelCase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</p:txBody>
      </p:sp>
      <p:sp>
        <p:nvSpPr>
          <p:cNvPr id="122" name="Google Shape;122;p6"/>
          <p:cNvSpPr/>
          <p:nvPr/>
        </p:nvSpPr>
        <p:spPr>
          <a:xfrm>
            <a:off x="299356" y="5072609"/>
            <a:ext cx="11593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🗒️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palavras reservadas em JS. Portanto, esses atributos devem ser substituídos por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htmlFor</a:t>
            </a:r>
            <a:endParaRPr b="1" i="0" sz="35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411325" y="4114900"/>
            <a:ext cx="40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EXPRESSÃO REACT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99356" y="1859342"/>
            <a:ext cx="11593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expressão React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expressão JavaScript que permite também a utilização de elementos React.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expressões React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envolvidas entre chaves.</a:t>
            </a:r>
            <a:endParaRPr sz="3500"/>
          </a:p>
        </p:txBody>
      </p:sp>
      <p:sp>
        <p:nvSpPr>
          <p:cNvPr id="130" name="Google Shape;130;p20"/>
          <p:cNvSpPr txBox="1"/>
          <p:nvPr/>
        </p:nvSpPr>
        <p:spPr>
          <a:xfrm>
            <a:off x="3906225" y="3817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rows=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