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m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1EZFJ63v0AH8Kt641woQeutg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regular.fntdata"/><Relationship Id="rId14" Type="http://schemas.openxmlformats.org/officeDocument/2006/relationships/slide" Target="slides/slide9.xml"/><Relationship Id="rId17" Type="http://schemas.openxmlformats.org/officeDocument/2006/relationships/font" Target="fonts/Arimo-italic.fntdata"/><Relationship Id="rId16" Type="http://schemas.openxmlformats.org/officeDocument/2006/relationships/font" Target="fonts/Arim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m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13eca586_3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513eca586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27" name="Google Shape;27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49" name="Google Shape;49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50" name="Google Shape;50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513eca586_3_45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PROPS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PROPRIEDADES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59396" y="2283489"/>
            <a:ext cx="1087320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props são objetos que contêm um conjunto de valores que são passados para os componentes do React durante a sua criação, usando uma convenção de nomenclatura semelhante aos atributos tag d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HTML.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PROPRIEDADES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59396" y="2283489"/>
            <a:ext cx="1087320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tornam os componentes reutilizáveis, dando a eles a capacidade de receber dados de seu componente pai. Permitem a comunicação do componente pai com componentes filhos.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Pensando em HTML, </a:t>
            </a:r>
            <a:r>
              <a:rPr b="0" i="1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como atributos da tag.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PROPRIEDADES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407368" y="1988840"/>
            <a:ext cx="1123324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 comunicação é </a:t>
            </a:r>
            <a:r>
              <a:rPr b="0" i="1" lang="de-DE" sz="3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 cima para baixo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 seja, pai para filho, 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top-down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Imutabilidade: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informação </a:t>
            </a:r>
            <a:r>
              <a:rPr lang="de-DE" sz="3500"/>
              <a:t>da prop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pertence ao pai, e portanto, não pode ser modificada dentro do componente filho.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PROPRIEDADES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335360" y="1916832"/>
            <a:ext cx="112332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componentes de função, </a:t>
            </a:r>
            <a:r>
              <a:rPr b="0" i="1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objeto recebido como argumento da função. Portanto, </a:t>
            </a:r>
            <a:r>
              <a:rPr b="0" i="1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grosso modo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parâmetros.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2667000" y="4267200"/>
            <a:ext cx="58203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Album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&gt;Ouvindo: {props.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PROPRIEDADES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335360" y="1916832"/>
            <a:ext cx="112332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passar quantos atributos forem necessários ao componente. Todas entrarão no mesmo argumento </a:t>
            </a:r>
            <a:r>
              <a:rPr b="0" i="1" lang="de-DE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209800" y="4191000"/>
            <a:ext cx="69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Album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artista=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"BTS"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"Map of the Soul: 7"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PROPS ESPECIAIS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407368" y="1844824"/>
            <a:ext cx="1137726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children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valor especial do objeto de propriedades, que é preenchida pelo React com o conteúdo</a:t>
            </a:r>
            <a:r>
              <a:rPr b="1" i="0" lang="de-DE" sz="3500" u="none" cap="none" strike="noStrike">
                <a:solidFill>
                  <a:schemeClr val="dk1"/>
                </a:solidFill>
              </a:rPr>
              <a:t> "entre a tag" 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componente pai.</a:t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útil para transportar componentes para outros componentes, ou para criar um componente que permite envolver outros componentes.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2667000" y="1905000"/>
            <a:ext cx="81339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Musica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 =&gt; (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&gt;Música&lt;/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{props.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79C0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Musica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Artista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"BTS"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Album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"Map of the Soul: 7"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Musica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PROPS ESPECIAIS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