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/ThISVBCzBqTv8XM/D7IEwh7D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13eca586_3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3513eca586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9" name="Google Shape;59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9" name="Google Shape;19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1">
  <p:cSld name="TITLE_ONL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feb2ca174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" name="Google Shape;22;g11feb2ca174_0_39"/>
          <p:cNvSpPr txBox="1"/>
          <p:nvPr>
            <p:ph type="title"/>
          </p:nvPr>
        </p:nvSpPr>
        <p:spPr>
          <a:xfrm>
            <a:off x="797419" y="1810358"/>
            <a:ext cx="3571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1feb2ca174_0_39"/>
          <p:cNvSpPr txBox="1"/>
          <p:nvPr>
            <p:ph idx="1" type="body"/>
          </p:nvPr>
        </p:nvSpPr>
        <p:spPr>
          <a:xfrm>
            <a:off x="4923720" y="812331"/>
            <a:ext cx="6720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g11feb2ca174_0_3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792454" y="551501"/>
            <a:ext cx="2513299" cy="517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25" name="Google Shape;25;g11feb2ca174_0_39"/>
          <p:cNvPicPr preferRelativeResize="0"/>
          <p:nvPr/>
        </p:nvPicPr>
        <p:blipFill rotWithShape="1">
          <a:blip r:embed="rId2">
            <a:alphaModFix/>
          </a:blip>
          <a:srcRect b="-838" l="0" r="347" t="72746"/>
          <a:stretch/>
        </p:blipFill>
        <p:spPr>
          <a:xfrm>
            <a:off x="-8200" y="5002850"/>
            <a:ext cx="12200198" cy="1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27" name="Google Shape;27;g11feb2ca174_0_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1feb2ca174_0_26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1feb2ca174_0_26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g11feb2ca174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3">
  <p:cSld name="TITLE_ONLY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513eca586_3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g13513eca586_3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orma, Retângulo&#10;&#10;Descrição gerada automaticamente" id="49" name="Google Shape;49;g13513eca586_3_13"/>
          <p:cNvPicPr preferRelativeResize="0"/>
          <p:nvPr/>
        </p:nvPicPr>
        <p:blipFill rotWithShape="1">
          <a:blip r:embed="rId2">
            <a:alphaModFix/>
          </a:blip>
          <a:srcRect b="13666" l="1280" r="225" t="23695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50" name="Google Shape;50;g13513eca586_3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zup.com.br/blog/react-hook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513eca586_3_45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sz="6600"/>
              <a:t>HOOKS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HOOKS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659396" y="2283489"/>
            <a:ext cx="1087320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utilizar estado, ciclo de vida, entre outras funcionalidades, sem a necessidade de escrevermos componentes com classe.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HOOKS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59396" y="2283489"/>
            <a:ext cx="1087320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Ao trocar componentes de classe por componentes de função,</a:t>
            </a:r>
            <a:r>
              <a:rPr lang="de-DE" sz="3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existe uma redução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escrita de código</a:t>
            </a: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, além da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facilidade para compreender melhor como o componente irá se comporta</a:t>
            </a: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HOOKS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659396" y="1988840"/>
            <a:ext cx="1087320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componente pode perfeitamente permanecer </a:t>
            </a:r>
            <a:r>
              <a:rPr b="1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 estado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Componentes de função eram chamados de </a:t>
            </a:r>
            <a:r>
              <a:rPr b="0" i="1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219200" y="4191000"/>
            <a:ext cx="95709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Stateless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&gt;Componentes funcionais não possuem estados.&lt;/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HOOKS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659396" y="1700808"/>
            <a:ext cx="1087320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Antes d</a:t>
            </a: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de-DE" sz="3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React Hooks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serem introduzidos, os componentes funcionais eram muito limitados no que podiam fazer.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Hooks fornecem flexibilidade para reutilizar o código!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 permite que você use o estado e outros recursos do React sem escrever um componente de classe.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839416" y="1720840"/>
            <a:ext cx="1044116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Hooks são </a:t>
            </a:r>
            <a:r>
              <a:rPr b="0" i="1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ganchos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funções que se "conectam" no estado React e nos recursos de ciclo de vida dos componentes de função.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Hooks, portanto, são usados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conectar recursos a componentes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HOOKS</a:t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659396" y="1700808"/>
            <a:ext cx="1098122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modo geral, são funções Javascript, com algumas regras adicionais: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chame hooks dentro de loops, condições ou funções aninhadas.</a:t>
            </a:r>
            <a:endParaRPr sz="3500"/>
          </a:p>
          <a:p>
            <a:pPr indent="-565150" lvl="0" marL="571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Apenas chame hooks no nível superior.</a:t>
            </a:r>
            <a:endParaRPr sz="3500"/>
          </a:p>
          <a:p>
            <a:pPr indent="-565150" lvl="0" marL="571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Hooks são para componentes funcionais.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DICA DO PROF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659396" y="1988840"/>
            <a:ext cx="108732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>
                <a:latin typeface="Calibri"/>
                <a:ea typeface="Calibri"/>
                <a:cs typeface="Calibri"/>
                <a:sym typeface="Calibri"/>
              </a:rPr>
              <a:t>React Hooks: o que é e como funciona?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https://www.zup.com.br/blog/react-hooks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