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0" roundtripDataSignature="AMtx7mjh9wsulGt+Ii+RdKqC0HPaUF6l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3513eca586_3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g13513eca586_3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6427eab6f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16427eab6ff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3513eca586_3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13513eca586_3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6427eab6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g16427eab6ff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6427eab6f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16427eab6ff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9" name="Shape 9"/>
        <p:cNvGrpSpPr/>
        <p:nvPr/>
      </p:nvGrpSpPr>
      <p:grpSpPr>
        <a:xfrm>
          <a:off x="0" y="0"/>
          <a:ext cx="0" cy="0"/>
          <a:chOff x="0" y="0"/>
          <a:chExt cx="0" cy="0"/>
        </a:xfrm>
      </p:grpSpPr>
      <p:pic>
        <p:nvPicPr>
          <p:cNvPr descr="Uma imagem contendo Interface gráfica do usuário&#10;&#10;Descrição gerada automaticamente" id="10" name="Google Shape;10;p9"/>
          <p:cNvPicPr preferRelativeResize="0"/>
          <p:nvPr/>
        </p:nvPicPr>
        <p:blipFill rotWithShape="1">
          <a:blip r:embed="rId2">
            <a:alphaModFix/>
          </a:blip>
          <a:srcRect b="0" l="0" r="0" t="60744"/>
          <a:stretch/>
        </p:blipFill>
        <p:spPr>
          <a:xfrm>
            <a:off x="-5750" y="4166330"/>
            <a:ext cx="12275376" cy="2694001"/>
          </a:xfrm>
          <a:prstGeom prst="rect">
            <a:avLst/>
          </a:prstGeom>
          <a:noFill/>
          <a:ln>
            <a:noFill/>
          </a:ln>
        </p:spPr>
      </p:pic>
      <p:sp>
        <p:nvSpPr>
          <p:cNvPr id="11" name="Google Shape;11;p9"/>
          <p:cNvSpPr txBox="1"/>
          <p:nvPr>
            <p:ph type="ctrTitle"/>
          </p:nvPr>
        </p:nvSpPr>
        <p:spPr>
          <a:xfrm>
            <a:off x="1524000" y="360363"/>
            <a:ext cx="9144000" cy="2387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 name="Google Shape;12;p9"/>
          <p:cNvSpPr txBox="1"/>
          <p:nvPr>
            <p:ph idx="1" type="subTitle"/>
          </p:nvPr>
        </p:nvSpPr>
        <p:spPr>
          <a:xfrm>
            <a:off x="1524000" y="2840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3" name="Google Shape;1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54" name="Shape 54"/>
        <p:cNvGrpSpPr/>
        <p:nvPr/>
      </p:nvGrpSpPr>
      <p:grpSpPr>
        <a:xfrm>
          <a:off x="0" y="0"/>
          <a:ext cx="0" cy="0"/>
          <a:chOff x="0" y="0"/>
          <a:chExt cx="0" cy="0"/>
        </a:xfrm>
      </p:grpSpPr>
      <p:sp>
        <p:nvSpPr>
          <p:cNvPr id="55" name="Google Shape;55;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7"/>
          <p:cNvSpPr/>
          <p:nvPr>
            <p:ph idx="2" type="pic"/>
          </p:nvPr>
        </p:nvSpPr>
        <p:spPr>
          <a:xfrm>
            <a:off x="5183188" y="987425"/>
            <a:ext cx="6172200" cy="4873625"/>
          </a:xfrm>
          <a:prstGeom prst="rect">
            <a:avLst/>
          </a:prstGeom>
          <a:noFill/>
          <a:ln>
            <a:noFill/>
          </a:ln>
        </p:spPr>
      </p:sp>
      <p:sp>
        <p:nvSpPr>
          <p:cNvPr id="57" name="Google Shape;57;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pic>
        <p:nvPicPr>
          <p:cNvPr id="59" name="Google Shape;59;p17"/>
          <p:cNvPicPr preferRelativeResize="0"/>
          <p:nvPr/>
        </p:nvPicPr>
        <p:blipFill rotWithShape="1">
          <a:blip r:embed="rId2">
            <a:alphaModFix/>
          </a:blip>
          <a:srcRect b="82598" l="5902" r="73623" t="9853"/>
          <a:stretch/>
        </p:blipFill>
        <p:spPr>
          <a:xfrm>
            <a:off x="85972" y="6491653"/>
            <a:ext cx="1414301" cy="29144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60" name="Shape 60"/>
        <p:cNvGrpSpPr/>
        <p:nvPr/>
      </p:nvGrpSpPr>
      <p:grpSpPr>
        <a:xfrm>
          <a:off x="0" y="0"/>
          <a:ext cx="0" cy="0"/>
          <a:chOff x="0" y="0"/>
          <a:chExt cx="0" cy="0"/>
        </a:xfrm>
      </p:grpSpPr>
      <p:sp>
        <p:nvSpPr>
          <p:cNvPr id="61" name="Google Shape;61;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pic>
        <p:nvPicPr>
          <p:cNvPr id="64" name="Google Shape;64;p18"/>
          <p:cNvPicPr preferRelativeResize="0"/>
          <p:nvPr/>
        </p:nvPicPr>
        <p:blipFill rotWithShape="1">
          <a:blip r:embed="rId2">
            <a:alphaModFix/>
          </a:blip>
          <a:srcRect b="82598" l="5902" r="73623" t="9853"/>
          <a:stretch/>
        </p:blipFill>
        <p:spPr>
          <a:xfrm>
            <a:off x="85972" y="6491653"/>
            <a:ext cx="1414301" cy="291449"/>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65" name="Shape 65"/>
        <p:cNvGrpSpPr/>
        <p:nvPr/>
      </p:nvGrpSpPr>
      <p:grpSpPr>
        <a:xfrm>
          <a:off x="0" y="0"/>
          <a:ext cx="0" cy="0"/>
          <a:chOff x="0" y="0"/>
          <a:chExt cx="0" cy="0"/>
        </a:xfrm>
      </p:grpSpPr>
      <p:sp>
        <p:nvSpPr>
          <p:cNvPr id="66" name="Google Shape;66;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pic>
        <p:nvPicPr>
          <p:cNvPr id="69" name="Google Shape;69;p19"/>
          <p:cNvPicPr preferRelativeResize="0"/>
          <p:nvPr/>
        </p:nvPicPr>
        <p:blipFill rotWithShape="1">
          <a:blip r:embed="rId2">
            <a:alphaModFix/>
          </a:blip>
          <a:srcRect b="82598" l="5902" r="73623" t="9853"/>
          <a:stretch/>
        </p:blipFill>
        <p:spPr>
          <a:xfrm>
            <a:off x="85972" y="6491653"/>
            <a:ext cx="1414301" cy="29144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2">
  <p:cSld name="TITLE_ONLY_2">
    <p:spTree>
      <p:nvGrpSpPr>
        <p:cNvPr id="14" name="Shape 14"/>
        <p:cNvGrpSpPr/>
        <p:nvPr/>
      </p:nvGrpSpPr>
      <p:grpSpPr>
        <a:xfrm>
          <a:off x="0" y="0"/>
          <a:ext cx="0" cy="0"/>
          <a:chOff x="0" y="0"/>
          <a:chExt cx="0" cy="0"/>
        </a:xfrm>
      </p:grpSpPr>
      <p:sp>
        <p:nvSpPr>
          <p:cNvPr id="15" name="Google Shape;15;g13513eca586_0_7"/>
          <p:cNvSpPr/>
          <p:nvPr/>
        </p:nvSpPr>
        <p:spPr>
          <a:xfrm>
            <a:off x="0" y="0"/>
            <a:ext cx="12192000" cy="14535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13513eca586_0_7"/>
          <p:cNvSpPr txBox="1"/>
          <p:nvPr>
            <p:ph type="title"/>
          </p:nvPr>
        </p:nvSpPr>
        <p:spPr>
          <a:xfrm>
            <a:off x="838200" y="603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p:txBody>
      </p:sp>
      <p:sp>
        <p:nvSpPr>
          <p:cNvPr id="17" name="Google Shape;17;g13513eca586_0_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pic>
        <p:nvPicPr>
          <p:cNvPr id="18" name="Google Shape;18;g13513eca586_0_7"/>
          <p:cNvPicPr preferRelativeResize="0"/>
          <p:nvPr/>
        </p:nvPicPr>
        <p:blipFill rotWithShape="1">
          <a:blip r:embed="rId2">
            <a:alphaModFix/>
          </a:blip>
          <a:srcRect b="82598" l="5902" r="73623" t="9853"/>
          <a:stretch/>
        </p:blipFill>
        <p:spPr>
          <a:xfrm>
            <a:off x="85972" y="6491653"/>
            <a:ext cx="1414301" cy="291449"/>
          </a:xfrm>
          <a:prstGeom prst="rect">
            <a:avLst/>
          </a:prstGeom>
          <a:noFill/>
          <a:ln>
            <a:noFill/>
          </a:ln>
        </p:spPr>
      </p:pic>
      <p:pic>
        <p:nvPicPr>
          <p:cNvPr descr="Uma imagem contendo desenho&#10;&#10;Descrição gerada automaticamente" id="19" name="Google Shape;19;g13513eca586_0_7"/>
          <p:cNvPicPr preferRelativeResize="0"/>
          <p:nvPr/>
        </p:nvPicPr>
        <p:blipFill rotWithShape="1">
          <a:blip r:embed="rId3">
            <a:alphaModFix/>
          </a:blip>
          <a:srcRect b="-13793" l="0" r="82738" t="-1056"/>
          <a:stretch/>
        </p:blipFill>
        <p:spPr>
          <a:xfrm>
            <a:off x="11554325" y="395263"/>
            <a:ext cx="488336" cy="57044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1">
  <p:cSld name="TITLE_1">
    <p:spTree>
      <p:nvGrpSpPr>
        <p:cNvPr id="20" name="Shape 20"/>
        <p:cNvGrpSpPr/>
        <p:nvPr/>
      </p:nvGrpSpPr>
      <p:grpSpPr>
        <a:xfrm>
          <a:off x="0" y="0"/>
          <a:ext cx="0" cy="0"/>
          <a:chOff x="0" y="0"/>
          <a:chExt cx="0" cy="0"/>
        </a:xfrm>
      </p:grpSpPr>
      <p:pic>
        <p:nvPicPr>
          <p:cNvPr descr="Forma, Retângulo&#10;&#10;Descrição gerada automaticamente" id="21" name="Google Shape;21;g11feb2ca174_0_26"/>
          <p:cNvPicPr preferRelativeResize="0"/>
          <p:nvPr/>
        </p:nvPicPr>
        <p:blipFill rotWithShape="1">
          <a:blip r:embed="rId2">
            <a:alphaModFix/>
          </a:blip>
          <a:srcRect b="0" l="0" r="0" t="0"/>
          <a:stretch/>
        </p:blipFill>
        <p:spPr>
          <a:xfrm>
            <a:off x="-5751" y="-2336"/>
            <a:ext cx="12203501" cy="6862671"/>
          </a:xfrm>
          <a:prstGeom prst="rect">
            <a:avLst/>
          </a:prstGeom>
          <a:noFill/>
          <a:ln>
            <a:noFill/>
          </a:ln>
        </p:spPr>
      </p:pic>
      <p:sp>
        <p:nvSpPr>
          <p:cNvPr id="22" name="Google Shape;22;g11feb2ca174_0_26"/>
          <p:cNvSpPr txBox="1"/>
          <p:nvPr>
            <p:ph type="ctrTitle"/>
          </p:nvPr>
        </p:nvSpPr>
        <p:spPr>
          <a:xfrm>
            <a:off x="1524000" y="360363"/>
            <a:ext cx="9144000" cy="2387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solidFill>
                  <a:schemeClr val="lt1"/>
                </a:solidFill>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p:txBody>
      </p:sp>
      <p:sp>
        <p:nvSpPr>
          <p:cNvPr id="23" name="Google Shape;23;g11feb2ca174_0_26"/>
          <p:cNvSpPr txBox="1"/>
          <p:nvPr>
            <p:ph idx="1" type="subTitle"/>
          </p:nvPr>
        </p:nvSpPr>
        <p:spPr>
          <a:xfrm>
            <a:off x="1524000" y="2840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lt1"/>
              </a:buClr>
              <a:buSzPts val="2000"/>
              <a:buNone/>
              <a:defRPr sz="2000">
                <a:solidFill>
                  <a:schemeClr val="lt1"/>
                </a:solidFill>
              </a:defRPr>
            </a:lvl2pPr>
            <a:lvl3pPr lvl="2" algn="ctr">
              <a:lnSpc>
                <a:spcPct val="90000"/>
              </a:lnSpc>
              <a:spcBef>
                <a:spcPts val="500"/>
              </a:spcBef>
              <a:spcAft>
                <a:spcPts val="0"/>
              </a:spcAft>
              <a:buClr>
                <a:schemeClr val="lt1"/>
              </a:buClr>
              <a:buSzPts val="1800"/>
              <a:buNone/>
              <a:defRPr sz="1800">
                <a:solidFill>
                  <a:schemeClr val="lt1"/>
                </a:solidFill>
              </a:defRPr>
            </a:lvl3pPr>
            <a:lvl4pPr lvl="3" algn="ctr">
              <a:lnSpc>
                <a:spcPct val="90000"/>
              </a:lnSpc>
              <a:spcBef>
                <a:spcPts val="500"/>
              </a:spcBef>
              <a:spcAft>
                <a:spcPts val="0"/>
              </a:spcAft>
              <a:buClr>
                <a:schemeClr val="lt1"/>
              </a:buClr>
              <a:buSzPts val="1600"/>
              <a:buNone/>
              <a:defRPr sz="1600">
                <a:solidFill>
                  <a:schemeClr val="lt1"/>
                </a:solidFill>
              </a:defRPr>
            </a:lvl4pPr>
            <a:lvl5pPr lvl="4" algn="ctr">
              <a:lnSpc>
                <a:spcPct val="90000"/>
              </a:lnSpc>
              <a:spcBef>
                <a:spcPts val="500"/>
              </a:spcBef>
              <a:spcAft>
                <a:spcPts val="0"/>
              </a:spcAft>
              <a:buClr>
                <a:schemeClr val="lt1"/>
              </a:buClr>
              <a:buSzPts val="1600"/>
              <a:buNone/>
              <a:defRPr sz="1600">
                <a:solidFill>
                  <a:schemeClr val="lt1"/>
                </a:solidFill>
              </a:defRPr>
            </a:lvl5pPr>
            <a:lvl6pPr lvl="5" algn="ctr">
              <a:lnSpc>
                <a:spcPct val="90000"/>
              </a:lnSpc>
              <a:spcBef>
                <a:spcPts val="500"/>
              </a:spcBef>
              <a:spcAft>
                <a:spcPts val="0"/>
              </a:spcAft>
              <a:buClr>
                <a:schemeClr val="lt1"/>
              </a:buClr>
              <a:buSzPts val="1600"/>
              <a:buNone/>
              <a:defRPr sz="1600">
                <a:solidFill>
                  <a:schemeClr val="lt1"/>
                </a:solidFill>
              </a:defRPr>
            </a:lvl6pPr>
            <a:lvl7pPr lvl="6" algn="ctr">
              <a:lnSpc>
                <a:spcPct val="90000"/>
              </a:lnSpc>
              <a:spcBef>
                <a:spcPts val="500"/>
              </a:spcBef>
              <a:spcAft>
                <a:spcPts val="0"/>
              </a:spcAft>
              <a:buClr>
                <a:schemeClr val="lt1"/>
              </a:buClr>
              <a:buSzPts val="1600"/>
              <a:buNone/>
              <a:defRPr sz="1600">
                <a:solidFill>
                  <a:schemeClr val="lt1"/>
                </a:solidFill>
              </a:defRPr>
            </a:lvl7pPr>
            <a:lvl8pPr lvl="7" algn="ctr">
              <a:lnSpc>
                <a:spcPct val="90000"/>
              </a:lnSpc>
              <a:spcBef>
                <a:spcPts val="500"/>
              </a:spcBef>
              <a:spcAft>
                <a:spcPts val="0"/>
              </a:spcAft>
              <a:buClr>
                <a:schemeClr val="lt1"/>
              </a:buClr>
              <a:buSzPts val="1600"/>
              <a:buNone/>
              <a:defRPr sz="1600">
                <a:solidFill>
                  <a:schemeClr val="lt1"/>
                </a:solidFill>
              </a:defRPr>
            </a:lvl8pPr>
            <a:lvl9pPr lvl="8" algn="ctr">
              <a:lnSpc>
                <a:spcPct val="90000"/>
              </a:lnSpc>
              <a:spcBef>
                <a:spcPts val="500"/>
              </a:spcBef>
              <a:spcAft>
                <a:spcPts val="0"/>
              </a:spcAft>
              <a:buClr>
                <a:schemeClr val="lt1"/>
              </a:buClr>
              <a:buSzPts val="1600"/>
              <a:buNone/>
              <a:defRPr sz="1600">
                <a:solidFill>
                  <a:schemeClr val="lt1"/>
                </a:solidFill>
              </a:defRPr>
            </a:lvl9pPr>
          </a:lstStyle>
          <a:p/>
        </p:txBody>
      </p:sp>
      <p:sp>
        <p:nvSpPr>
          <p:cNvPr id="24" name="Google Shape;24;g11feb2ca174_0_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25" name="Shape 25"/>
        <p:cNvGrpSpPr/>
        <p:nvPr/>
      </p:nvGrpSpPr>
      <p:grpSpPr>
        <a:xfrm>
          <a:off x="0" y="0"/>
          <a:ext cx="0" cy="0"/>
          <a:chOff x="0" y="0"/>
          <a:chExt cx="0" cy="0"/>
        </a:xfrm>
      </p:grpSpPr>
      <p:sp>
        <p:nvSpPr>
          <p:cNvPr id="26" name="Google Shape;2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10"/>
          <p:cNvSpPr txBox="1"/>
          <p:nvPr>
            <p:ph idx="12" type="sldNum"/>
          </p:nvPr>
        </p:nvSpPr>
        <p:spPr>
          <a:xfrm>
            <a:off x="10227225" y="6374300"/>
            <a:ext cx="1781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pic>
        <p:nvPicPr>
          <p:cNvPr id="29" name="Google Shape;29;p10"/>
          <p:cNvPicPr preferRelativeResize="0"/>
          <p:nvPr/>
        </p:nvPicPr>
        <p:blipFill rotWithShape="1">
          <a:blip r:embed="rId2">
            <a:alphaModFix/>
          </a:blip>
          <a:srcRect b="82598" l="5902" r="73623" t="9853"/>
          <a:stretch/>
        </p:blipFill>
        <p:spPr>
          <a:xfrm>
            <a:off x="85972" y="6491653"/>
            <a:ext cx="1414301" cy="29144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30" name="Shape 30"/>
        <p:cNvGrpSpPr/>
        <p:nvPr/>
      </p:nvGrpSpPr>
      <p:grpSpPr>
        <a:xfrm>
          <a:off x="0" y="0"/>
          <a:ext cx="0" cy="0"/>
          <a:chOff x="0" y="0"/>
          <a:chExt cx="0" cy="0"/>
        </a:xfrm>
      </p:grpSpPr>
      <p:sp>
        <p:nvSpPr>
          <p:cNvPr id="31" name="Google Shape;31;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34" name="Shape 34"/>
        <p:cNvGrpSpPr/>
        <p:nvPr/>
      </p:nvGrpSpPr>
      <p:grpSpPr>
        <a:xfrm>
          <a:off x="0" y="0"/>
          <a:ext cx="0" cy="0"/>
          <a:chOff x="0" y="0"/>
          <a:chExt cx="0" cy="0"/>
        </a:xfrm>
      </p:grpSpPr>
      <p:sp>
        <p:nvSpPr>
          <p:cNvPr id="35" name="Google Shape;35;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pic>
        <p:nvPicPr>
          <p:cNvPr id="39" name="Google Shape;39;p12"/>
          <p:cNvPicPr preferRelativeResize="0"/>
          <p:nvPr/>
        </p:nvPicPr>
        <p:blipFill rotWithShape="1">
          <a:blip r:embed="rId2">
            <a:alphaModFix/>
          </a:blip>
          <a:srcRect b="82598" l="5902" r="73623" t="9853"/>
          <a:stretch/>
        </p:blipFill>
        <p:spPr>
          <a:xfrm>
            <a:off x="85972" y="6491653"/>
            <a:ext cx="1414301" cy="29144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3">
  <p:cSld name="TITLE_ONLY_3">
    <p:spTree>
      <p:nvGrpSpPr>
        <p:cNvPr id="40" name="Shape 40"/>
        <p:cNvGrpSpPr/>
        <p:nvPr/>
      </p:nvGrpSpPr>
      <p:grpSpPr>
        <a:xfrm>
          <a:off x="0" y="0"/>
          <a:ext cx="0" cy="0"/>
          <a:chOff x="0" y="0"/>
          <a:chExt cx="0" cy="0"/>
        </a:xfrm>
      </p:grpSpPr>
      <p:sp>
        <p:nvSpPr>
          <p:cNvPr id="41" name="Google Shape;41;g13513eca586_3_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Clr>
                <a:schemeClr val="dk1"/>
              </a:buClr>
              <a:buSzPts val="1400"/>
              <a:buNone/>
              <a:defRPr>
                <a:solidFill>
                  <a:schemeClr val="dk1"/>
                </a:solidFill>
              </a:defRPr>
            </a:lvl2pPr>
            <a:lvl3pPr lvl="2" algn="l">
              <a:lnSpc>
                <a:spcPct val="100000"/>
              </a:lnSpc>
              <a:spcBef>
                <a:spcPts val="0"/>
              </a:spcBef>
              <a:spcAft>
                <a:spcPts val="0"/>
              </a:spcAft>
              <a:buClr>
                <a:schemeClr val="dk1"/>
              </a:buClr>
              <a:buSzPts val="1400"/>
              <a:buNone/>
              <a:defRPr>
                <a:solidFill>
                  <a:schemeClr val="dk1"/>
                </a:solidFill>
              </a:defRPr>
            </a:lvl3pPr>
            <a:lvl4pPr lvl="3" algn="l">
              <a:lnSpc>
                <a:spcPct val="100000"/>
              </a:lnSpc>
              <a:spcBef>
                <a:spcPts val="0"/>
              </a:spcBef>
              <a:spcAft>
                <a:spcPts val="0"/>
              </a:spcAft>
              <a:buClr>
                <a:schemeClr val="dk1"/>
              </a:buClr>
              <a:buSzPts val="1400"/>
              <a:buNone/>
              <a:defRPr>
                <a:solidFill>
                  <a:schemeClr val="dk1"/>
                </a:solidFill>
              </a:defRPr>
            </a:lvl4pPr>
            <a:lvl5pPr lvl="4" algn="l">
              <a:lnSpc>
                <a:spcPct val="100000"/>
              </a:lnSpc>
              <a:spcBef>
                <a:spcPts val="0"/>
              </a:spcBef>
              <a:spcAft>
                <a:spcPts val="0"/>
              </a:spcAft>
              <a:buClr>
                <a:schemeClr val="dk1"/>
              </a:buClr>
              <a:buSzPts val="1400"/>
              <a:buNone/>
              <a:defRPr>
                <a:solidFill>
                  <a:schemeClr val="dk1"/>
                </a:solidFill>
              </a:defRPr>
            </a:lvl5pPr>
            <a:lvl6pPr lvl="5" algn="l">
              <a:lnSpc>
                <a:spcPct val="100000"/>
              </a:lnSpc>
              <a:spcBef>
                <a:spcPts val="0"/>
              </a:spcBef>
              <a:spcAft>
                <a:spcPts val="0"/>
              </a:spcAft>
              <a:buClr>
                <a:schemeClr val="dk1"/>
              </a:buClr>
              <a:buSzPts val="1400"/>
              <a:buNone/>
              <a:defRPr>
                <a:solidFill>
                  <a:schemeClr val="dk1"/>
                </a:solidFill>
              </a:defRPr>
            </a:lvl6pPr>
            <a:lvl7pPr lvl="6" algn="l">
              <a:lnSpc>
                <a:spcPct val="100000"/>
              </a:lnSpc>
              <a:spcBef>
                <a:spcPts val="0"/>
              </a:spcBef>
              <a:spcAft>
                <a:spcPts val="0"/>
              </a:spcAft>
              <a:buClr>
                <a:schemeClr val="dk1"/>
              </a:buClr>
              <a:buSzPts val="1400"/>
              <a:buNone/>
              <a:defRPr>
                <a:solidFill>
                  <a:schemeClr val="dk1"/>
                </a:solidFill>
              </a:defRPr>
            </a:lvl7pPr>
            <a:lvl8pPr lvl="7" algn="l">
              <a:lnSpc>
                <a:spcPct val="100000"/>
              </a:lnSpc>
              <a:spcBef>
                <a:spcPts val="0"/>
              </a:spcBef>
              <a:spcAft>
                <a:spcPts val="0"/>
              </a:spcAft>
              <a:buClr>
                <a:schemeClr val="dk1"/>
              </a:buClr>
              <a:buSzPts val="1400"/>
              <a:buNone/>
              <a:defRPr>
                <a:solidFill>
                  <a:schemeClr val="dk1"/>
                </a:solidFill>
              </a:defRPr>
            </a:lvl8pPr>
            <a:lvl9pPr lvl="8" algn="l">
              <a:lnSpc>
                <a:spcPct val="100000"/>
              </a:lnSpc>
              <a:spcBef>
                <a:spcPts val="0"/>
              </a:spcBef>
              <a:spcAft>
                <a:spcPts val="0"/>
              </a:spcAft>
              <a:buClr>
                <a:schemeClr val="dk1"/>
              </a:buClr>
              <a:buSzPts val="1400"/>
              <a:buNone/>
              <a:defRPr>
                <a:solidFill>
                  <a:schemeClr val="dk1"/>
                </a:solidFill>
              </a:defRPr>
            </a:lvl9pPr>
          </a:lstStyle>
          <a:p/>
        </p:txBody>
      </p:sp>
      <p:sp>
        <p:nvSpPr>
          <p:cNvPr id="42" name="Google Shape;42;g13513eca586_3_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pic>
        <p:nvPicPr>
          <p:cNvPr descr="Forma, Retângulo&#10;&#10;Descrição gerada automaticamente" id="43" name="Google Shape;43;g13513eca586_3_13"/>
          <p:cNvPicPr preferRelativeResize="0"/>
          <p:nvPr/>
        </p:nvPicPr>
        <p:blipFill rotWithShape="1">
          <a:blip r:embed="rId2">
            <a:alphaModFix/>
          </a:blip>
          <a:srcRect b="13666" l="1280" r="225" t="23695"/>
          <a:stretch/>
        </p:blipFill>
        <p:spPr>
          <a:xfrm>
            <a:off x="0" y="4057325"/>
            <a:ext cx="12192000" cy="2800676"/>
          </a:xfrm>
          <a:prstGeom prst="rect">
            <a:avLst/>
          </a:prstGeom>
          <a:noFill/>
          <a:ln>
            <a:noFill/>
          </a:ln>
        </p:spPr>
      </p:pic>
      <p:pic>
        <p:nvPicPr>
          <p:cNvPr descr="Uma imagem contendo desenho&#10;&#10;Descrição gerada automaticamente" id="44" name="Google Shape;44;g13513eca586_3_13"/>
          <p:cNvPicPr preferRelativeResize="0"/>
          <p:nvPr/>
        </p:nvPicPr>
        <p:blipFill rotWithShape="1">
          <a:blip r:embed="rId3">
            <a:alphaModFix/>
          </a:blip>
          <a:srcRect b="0" l="0" r="0" t="0"/>
          <a:stretch/>
        </p:blipFill>
        <p:spPr>
          <a:xfrm>
            <a:off x="9483306" y="6057729"/>
            <a:ext cx="2412520" cy="4216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45" name="Shape 45"/>
        <p:cNvGrpSpPr/>
        <p:nvPr/>
      </p:nvGrpSpPr>
      <p:grpSpPr>
        <a:xfrm>
          <a:off x="0" y="0"/>
          <a:ext cx="0" cy="0"/>
          <a:chOff x="0" y="0"/>
          <a:chExt cx="0" cy="0"/>
        </a:xfrm>
      </p:grpSpPr>
      <p:sp>
        <p:nvSpPr>
          <p:cNvPr id="46" name="Google Shape;4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pic>
        <p:nvPicPr>
          <p:cNvPr id="47" name="Google Shape;47;p15"/>
          <p:cNvPicPr preferRelativeResize="0"/>
          <p:nvPr/>
        </p:nvPicPr>
        <p:blipFill rotWithShape="1">
          <a:blip r:embed="rId2">
            <a:alphaModFix/>
          </a:blip>
          <a:srcRect b="82598" l="5902" r="73623" t="9853"/>
          <a:stretch/>
        </p:blipFill>
        <p:spPr>
          <a:xfrm>
            <a:off x="85972" y="6491653"/>
            <a:ext cx="1414301" cy="29144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48" name="Shape 48"/>
        <p:cNvGrpSpPr/>
        <p:nvPr/>
      </p:nvGrpSpPr>
      <p:grpSpPr>
        <a:xfrm>
          <a:off x="0" y="0"/>
          <a:ext cx="0" cy="0"/>
          <a:chOff x="0" y="0"/>
          <a:chExt cx="0" cy="0"/>
        </a:xfrm>
      </p:grpSpPr>
      <p:sp>
        <p:nvSpPr>
          <p:cNvPr id="49" name="Google Shape;49;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1" name="Google Shape;51;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2" name="Google Shape;5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pic>
        <p:nvPicPr>
          <p:cNvPr id="53" name="Google Shape;53;p16"/>
          <p:cNvPicPr preferRelativeResize="0"/>
          <p:nvPr/>
        </p:nvPicPr>
        <p:blipFill rotWithShape="1">
          <a:blip r:embed="rId2">
            <a:alphaModFix/>
          </a:blip>
          <a:srcRect b="82598" l="5902" r="73623" t="9853"/>
          <a:stretch/>
        </p:blipFill>
        <p:spPr>
          <a:xfrm>
            <a:off x="85972" y="6491653"/>
            <a:ext cx="1414301" cy="29144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13513eca586_3_45"/>
          <p:cNvSpPr txBox="1"/>
          <p:nvPr>
            <p:ph type="ctrTitle"/>
          </p:nvPr>
        </p:nvSpPr>
        <p:spPr>
          <a:xfrm>
            <a:off x="1524000" y="360363"/>
            <a:ext cx="9144000" cy="23877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11111"/>
              <a:buFont typeface="Calibri"/>
              <a:buNone/>
            </a:pPr>
            <a:br>
              <a:rPr lang="de-DE"/>
            </a:br>
            <a:r>
              <a:rPr lang="de-DE"/>
              <a:t>COMPREENDENDO ESTADO E IMUTABILIDADE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16427eab6ff_0_18"/>
          <p:cNvSpPr txBox="1"/>
          <p:nvPr>
            <p:ph type="title"/>
          </p:nvPr>
        </p:nvSpPr>
        <p:spPr>
          <a:xfrm>
            <a:off x="838200" y="603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1800"/>
              <a:buNone/>
            </a:pPr>
            <a:r>
              <a:rPr b="1" i="1" lang="de-DE"/>
              <a:t>setState</a:t>
            </a:r>
            <a:endParaRPr/>
          </a:p>
        </p:txBody>
      </p:sp>
      <p:sp>
        <p:nvSpPr>
          <p:cNvPr id="131" name="Google Shape;131;g16427eab6ff_0_18"/>
          <p:cNvSpPr/>
          <p:nvPr/>
        </p:nvSpPr>
        <p:spPr>
          <a:xfrm>
            <a:off x="1073115" y="2071983"/>
            <a:ext cx="9865200" cy="3170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de-DE" sz="3500" u="none" cap="none" strike="noStrike">
                <a:solidFill>
                  <a:srgbClr val="000000"/>
                </a:solidFill>
                <a:latin typeface="Calibri"/>
                <a:ea typeface="Calibri"/>
                <a:cs typeface="Calibri"/>
                <a:sym typeface="Calibri"/>
              </a:rPr>
              <a:t>A função </a:t>
            </a:r>
            <a:r>
              <a:rPr b="1" i="0" lang="de-DE" sz="3500" u="none" cap="none" strike="noStrike">
                <a:solidFill>
                  <a:schemeClr val="accent1"/>
                </a:solidFill>
                <a:latin typeface="Calibri"/>
                <a:ea typeface="Calibri"/>
                <a:cs typeface="Calibri"/>
                <a:sym typeface="Calibri"/>
              </a:rPr>
              <a:t>setState</a:t>
            </a:r>
            <a:r>
              <a:rPr b="0" i="0" lang="de-DE" sz="3500" u="none" cap="none" strike="noStrike">
                <a:solidFill>
                  <a:srgbClr val="000000"/>
                </a:solidFill>
                <a:latin typeface="Calibri"/>
                <a:ea typeface="Calibri"/>
                <a:cs typeface="Calibri"/>
                <a:sym typeface="Calibri"/>
              </a:rPr>
              <a:t> agenda uma atualização para o </a:t>
            </a:r>
            <a:r>
              <a:rPr b="0" i="1" lang="de-DE" sz="3500" u="none" cap="none" strike="noStrike">
                <a:solidFill>
                  <a:srgbClr val="000000"/>
                </a:solidFill>
                <a:latin typeface="Calibri"/>
                <a:ea typeface="Calibri"/>
                <a:cs typeface="Calibri"/>
                <a:sym typeface="Calibri"/>
              </a:rPr>
              <a:t>state</a:t>
            </a:r>
            <a:r>
              <a:rPr b="0" i="0" lang="de-DE" sz="3500" u="none" cap="none" strike="noStrike">
                <a:solidFill>
                  <a:srgbClr val="000000"/>
                </a:solidFill>
                <a:latin typeface="Calibri"/>
                <a:ea typeface="Calibri"/>
                <a:cs typeface="Calibri"/>
                <a:sym typeface="Calibri"/>
              </a:rPr>
              <a:t> do componente.</a:t>
            </a:r>
            <a:endParaRPr sz="3500"/>
          </a:p>
          <a:p>
            <a:pPr indent="0" lvl="0" marL="0" marR="0" rtl="0" algn="l">
              <a:lnSpc>
                <a:spcPct val="100000"/>
              </a:lnSpc>
              <a:spcBef>
                <a:spcPts val="0"/>
              </a:spcBef>
              <a:spcAft>
                <a:spcPts val="0"/>
              </a:spcAft>
              <a:buNone/>
            </a:pPr>
            <a:r>
              <a:rPr b="0" i="0" lang="de-DE" sz="3500" u="none" cap="none" strike="noStrike">
                <a:solidFill>
                  <a:srgbClr val="000000"/>
                </a:solidFill>
                <a:latin typeface="Calibri"/>
                <a:ea typeface="Calibri"/>
                <a:cs typeface="Calibri"/>
                <a:sym typeface="Calibri"/>
              </a:rPr>
              <a:t>Portanto, é uma operação assíncrona.</a:t>
            </a:r>
            <a:endParaRPr sz="3500"/>
          </a:p>
          <a:p>
            <a:pPr indent="0" lvl="0" marL="0" marR="0" rtl="0" algn="l">
              <a:lnSpc>
                <a:spcPct val="100000"/>
              </a:lnSpc>
              <a:spcBef>
                <a:spcPts val="0"/>
              </a:spcBef>
              <a:spcAft>
                <a:spcPts val="0"/>
              </a:spcAft>
              <a:buNone/>
            </a:pPr>
            <a:r>
              <a:rPr b="0" i="0" lang="de-DE" sz="3500" u="none" cap="none" strike="noStrike">
                <a:solidFill>
                  <a:srgbClr val="000000"/>
                </a:solidFill>
                <a:latin typeface="Calibri"/>
                <a:ea typeface="Calibri"/>
                <a:cs typeface="Calibri"/>
                <a:sym typeface="Calibri"/>
              </a:rPr>
              <a:t>Toda vez que o </a:t>
            </a:r>
            <a:r>
              <a:rPr b="0" i="1" lang="de-DE" sz="3500" u="none" cap="none" strike="noStrike">
                <a:solidFill>
                  <a:schemeClr val="accent1"/>
                </a:solidFill>
                <a:latin typeface="Calibri"/>
                <a:ea typeface="Calibri"/>
                <a:cs typeface="Calibri"/>
                <a:sym typeface="Calibri"/>
              </a:rPr>
              <a:t>state</a:t>
            </a:r>
            <a:r>
              <a:rPr b="0" i="0" lang="de-DE" sz="3500" u="none" cap="none" strike="noStrike">
                <a:solidFill>
                  <a:schemeClr val="accent1"/>
                </a:solidFill>
                <a:latin typeface="Calibri"/>
                <a:ea typeface="Calibri"/>
                <a:cs typeface="Calibri"/>
                <a:sym typeface="Calibri"/>
              </a:rPr>
              <a:t> muda</a:t>
            </a:r>
            <a:r>
              <a:rPr b="0" i="0" lang="de-DE" sz="3500" u="none" cap="none" strike="noStrike">
                <a:solidFill>
                  <a:srgbClr val="000000"/>
                </a:solidFill>
                <a:latin typeface="Calibri"/>
                <a:ea typeface="Calibri"/>
                <a:cs typeface="Calibri"/>
                <a:sym typeface="Calibri"/>
              </a:rPr>
              <a:t>, o componente responde </a:t>
            </a:r>
            <a:r>
              <a:rPr b="0" i="0" lang="de-DE" sz="3500" u="none" cap="none" strike="noStrike">
                <a:solidFill>
                  <a:schemeClr val="accent1"/>
                </a:solidFill>
                <a:latin typeface="Calibri"/>
                <a:ea typeface="Calibri"/>
                <a:cs typeface="Calibri"/>
                <a:sym typeface="Calibri"/>
              </a:rPr>
              <a:t>renderizando novamente.</a:t>
            </a:r>
            <a:endParaRPr b="0" i="0" sz="35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838200" y="603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1800"/>
              <a:buNone/>
            </a:pPr>
            <a:r>
              <a:rPr b="1" i="1" lang="de-DE"/>
              <a:t>IMUTABILIDADE</a:t>
            </a:r>
            <a:endParaRPr/>
          </a:p>
        </p:txBody>
      </p:sp>
      <p:sp>
        <p:nvSpPr>
          <p:cNvPr id="137" name="Google Shape;137;p21"/>
          <p:cNvSpPr/>
          <p:nvPr/>
        </p:nvSpPr>
        <p:spPr>
          <a:xfrm>
            <a:off x="335360" y="1772816"/>
            <a:ext cx="11521280" cy="34163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de-DE" sz="3500" u="none" cap="none" strike="noStrike">
                <a:solidFill>
                  <a:srgbClr val="000000"/>
                </a:solidFill>
                <a:latin typeface="Calibri"/>
                <a:ea typeface="Calibri"/>
                <a:cs typeface="Calibri"/>
                <a:sym typeface="Calibri"/>
              </a:rPr>
              <a:t>O conceito de </a:t>
            </a:r>
            <a:r>
              <a:rPr b="1" i="0" lang="de-DE" sz="3500" u="none" cap="none" strike="noStrike">
                <a:solidFill>
                  <a:srgbClr val="000000"/>
                </a:solidFill>
                <a:latin typeface="Calibri"/>
                <a:ea typeface="Calibri"/>
                <a:cs typeface="Calibri"/>
                <a:sym typeface="Calibri"/>
              </a:rPr>
              <a:t>imutabilidade</a:t>
            </a:r>
            <a:r>
              <a:rPr b="0" i="0" lang="de-DE" sz="3500" u="none" cap="none" strike="noStrike">
                <a:solidFill>
                  <a:srgbClr val="000000"/>
                </a:solidFill>
                <a:latin typeface="Calibri"/>
                <a:ea typeface="Calibri"/>
                <a:cs typeface="Calibri"/>
                <a:sym typeface="Calibri"/>
              </a:rPr>
              <a:t> é </a:t>
            </a:r>
            <a:r>
              <a:rPr lang="de-DE" sz="3500">
                <a:latin typeface="Calibri"/>
                <a:ea typeface="Calibri"/>
                <a:cs typeface="Calibri"/>
                <a:sym typeface="Calibri"/>
              </a:rPr>
              <a:t>originado</a:t>
            </a:r>
            <a:r>
              <a:rPr b="0" i="0" lang="de-DE" sz="3500" u="none" cap="none" strike="noStrike">
                <a:solidFill>
                  <a:srgbClr val="000000"/>
                </a:solidFill>
                <a:latin typeface="Calibri"/>
                <a:ea typeface="Calibri"/>
                <a:cs typeface="Calibri"/>
                <a:sym typeface="Calibri"/>
              </a:rPr>
              <a:t> principalmente da programação funcional e orientada a objetos.</a:t>
            </a:r>
            <a:endParaRPr sz="3500">
              <a:latin typeface="Calibri"/>
              <a:ea typeface="Calibri"/>
              <a:cs typeface="Calibri"/>
              <a:sym typeface="Calibri"/>
            </a:endParaRPr>
          </a:p>
          <a:p>
            <a:pPr indent="0" lvl="0" marL="0" marR="0" rtl="0" algn="l">
              <a:lnSpc>
                <a:spcPct val="100000"/>
              </a:lnSpc>
              <a:spcBef>
                <a:spcPts val="0"/>
              </a:spcBef>
              <a:spcAft>
                <a:spcPts val="0"/>
              </a:spcAft>
              <a:buNone/>
            </a:pPr>
            <a:r>
              <a:rPr b="0" i="0" lang="de-DE" sz="3500" u="none" cap="none" strike="noStrike">
                <a:solidFill>
                  <a:srgbClr val="000000"/>
                </a:solidFill>
                <a:latin typeface="Calibri"/>
                <a:ea typeface="Calibri"/>
                <a:cs typeface="Calibri"/>
                <a:sym typeface="Calibri"/>
              </a:rPr>
              <a:t>Sempre que quisermos fazer alterações em alguns dados (por exemplo, em um objeto ou array), devemos coletar um novo objeto de volta com os dados atualizados, em vez de modificar diretamente o original.</a:t>
            </a:r>
            <a:endParaRPr b="0" i="0" sz="3500" u="none" cap="none" strike="noStrik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838200" y="603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1800"/>
              <a:buNone/>
            </a:pPr>
            <a:r>
              <a:rPr b="1" i="1" lang="de-DE"/>
              <a:t>IMUTABILIDADE</a:t>
            </a:r>
            <a:endParaRPr/>
          </a:p>
        </p:txBody>
      </p:sp>
      <p:sp>
        <p:nvSpPr>
          <p:cNvPr id="143" name="Google Shape;143;p22"/>
          <p:cNvSpPr/>
          <p:nvPr/>
        </p:nvSpPr>
        <p:spPr>
          <a:xfrm>
            <a:off x="335360" y="1772816"/>
            <a:ext cx="11521280" cy="28623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de-DE" sz="3500" u="none" cap="none" strike="noStrike">
                <a:solidFill>
                  <a:srgbClr val="000000"/>
                </a:solidFill>
                <a:latin typeface="Calibri"/>
                <a:ea typeface="Calibri"/>
                <a:cs typeface="Calibri"/>
                <a:sym typeface="Calibri"/>
              </a:rPr>
              <a:t>É</a:t>
            </a:r>
            <a:r>
              <a:rPr b="1" i="0" lang="de-DE" sz="3500" u="none" cap="none" strike="noStrike">
                <a:solidFill>
                  <a:srgbClr val="000000"/>
                </a:solidFill>
                <a:latin typeface="Calibri"/>
                <a:ea typeface="Calibri"/>
                <a:cs typeface="Calibri"/>
                <a:sym typeface="Calibri"/>
              </a:rPr>
              <a:t> </a:t>
            </a:r>
            <a:r>
              <a:rPr b="0" i="0" lang="de-DE" sz="3500" u="none" cap="none" strike="noStrike">
                <a:solidFill>
                  <a:srgbClr val="000000"/>
                </a:solidFill>
                <a:latin typeface="Calibri"/>
                <a:ea typeface="Calibri"/>
                <a:cs typeface="Calibri"/>
                <a:sym typeface="Calibri"/>
              </a:rPr>
              <a:t>a característica ou qualidade de algo que não se altera.</a:t>
            </a:r>
            <a:br>
              <a:rPr b="0" i="0" lang="de-DE" sz="3500" u="none" cap="none" strike="noStrike">
                <a:solidFill>
                  <a:srgbClr val="000000"/>
                </a:solidFill>
                <a:latin typeface="Calibri"/>
                <a:ea typeface="Calibri"/>
                <a:cs typeface="Calibri"/>
                <a:sym typeface="Calibri"/>
              </a:rPr>
            </a:br>
            <a:r>
              <a:rPr b="0" i="0" lang="de-DE" sz="3500" u="none" cap="none" strike="noStrike">
                <a:solidFill>
                  <a:srgbClr val="000000"/>
                </a:solidFill>
                <a:latin typeface="Calibri"/>
                <a:ea typeface="Calibri"/>
                <a:cs typeface="Calibri"/>
                <a:sym typeface="Calibri"/>
              </a:rPr>
              <a:t>Em programação orientada a objetos, por exemplo, uma vez que um objeto imutável é criado/instanciado, o mesmo não poderá sofrer alterações no seu estado até o final da sua vida.</a:t>
            </a:r>
            <a:endParaRPr b="0" i="0" sz="3500" u="none" cap="none" strike="noStrik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838200" y="603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1800"/>
              <a:buNone/>
            </a:pPr>
            <a:r>
              <a:rPr b="1" i="1" lang="de-DE"/>
              <a:t>IMUTABILIDADE</a:t>
            </a:r>
            <a:endParaRPr/>
          </a:p>
        </p:txBody>
      </p:sp>
      <p:sp>
        <p:nvSpPr>
          <p:cNvPr id="149" name="Google Shape;149;p23"/>
          <p:cNvSpPr/>
          <p:nvPr/>
        </p:nvSpPr>
        <p:spPr>
          <a:xfrm>
            <a:off x="335360" y="1772816"/>
            <a:ext cx="11521280" cy="28623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de-DE" sz="3500" u="none" cap="none" strike="noStrike">
                <a:solidFill>
                  <a:srgbClr val="000000"/>
                </a:solidFill>
                <a:latin typeface="Calibri"/>
                <a:ea typeface="Calibri"/>
                <a:cs typeface="Calibri"/>
                <a:sym typeface="Calibri"/>
              </a:rPr>
              <a:t>React impõe a imutabilidade no estado, o que </a:t>
            </a:r>
            <a:r>
              <a:rPr b="1" i="0" lang="de-DE" sz="3500" u="none" cap="none" strike="noStrike">
                <a:solidFill>
                  <a:schemeClr val="accent1"/>
                </a:solidFill>
                <a:latin typeface="Calibri"/>
                <a:ea typeface="Calibri"/>
                <a:cs typeface="Calibri"/>
                <a:sym typeface="Calibri"/>
              </a:rPr>
              <a:t>significa que você não pode alterar diretamente valores com estado</a:t>
            </a:r>
            <a:r>
              <a:rPr b="0" i="0" lang="de-DE" sz="3500" u="none" cap="none" strike="noStrike">
                <a:solidFill>
                  <a:schemeClr val="accent1"/>
                </a:solidFill>
                <a:latin typeface="Calibri"/>
                <a:ea typeface="Calibri"/>
                <a:cs typeface="Calibri"/>
                <a:sym typeface="Calibri"/>
              </a:rPr>
              <a:t>.</a:t>
            </a:r>
            <a:endParaRPr sz="3500"/>
          </a:p>
          <a:p>
            <a:pPr indent="0" lvl="0" marL="0" marR="0" rtl="0" algn="l">
              <a:lnSpc>
                <a:spcPct val="100000"/>
              </a:lnSpc>
              <a:spcBef>
                <a:spcPts val="0"/>
              </a:spcBef>
              <a:spcAft>
                <a:spcPts val="0"/>
              </a:spcAft>
              <a:buNone/>
            </a:pPr>
            <a:r>
              <a:t/>
            </a:r>
            <a:endParaRPr sz="3500">
              <a:latin typeface="Calibri"/>
              <a:ea typeface="Calibri"/>
              <a:cs typeface="Calibri"/>
              <a:sym typeface="Calibri"/>
            </a:endParaRPr>
          </a:p>
          <a:p>
            <a:pPr indent="0" lvl="0" marL="0" marR="0" rtl="0" algn="l">
              <a:lnSpc>
                <a:spcPct val="100000"/>
              </a:lnSpc>
              <a:spcBef>
                <a:spcPts val="0"/>
              </a:spcBef>
              <a:spcAft>
                <a:spcPts val="0"/>
              </a:spcAft>
              <a:buNone/>
            </a:pPr>
            <a:r>
              <a:rPr lang="de-DE" sz="3500">
                <a:latin typeface="Calibri"/>
                <a:ea typeface="Calibri"/>
                <a:cs typeface="Calibri"/>
                <a:sym typeface="Calibri"/>
              </a:rPr>
              <a:t>Em componentes com hierarquia, isto é, componentes pai e filhos, a</a:t>
            </a:r>
            <a:r>
              <a:rPr b="0" i="0" lang="de-DE" sz="3500" u="none" cap="none" strike="noStrike">
                <a:solidFill>
                  <a:srgbClr val="000000"/>
                </a:solidFill>
                <a:latin typeface="Calibri"/>
                <a:ea typeface="Calibri"/>
                <a:cs typeface="Calibri"/>
                <a:sym typeface="Calibri"/>
              </a:rPr>
              <a:t> informação pertence ao pai, e portanto, não pode ser modificada dentro do componente filho.</a:t>
            </a:r>
            <a:endParaRPr sz="3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
          <p:cNvSpPr txBox="1"/>
          <p:nvPr>
            <p:ph type="title"/>
          </p:nvPr>
        </p:nvSpPr>
        <p:spPr>
          <a:xfrm>
            <a:off x="838200" y="603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1800"/>
              <a:buNone/>
            </a:pPr>
            <a:r>
              <a:rPr lang="de-DE"/>
              <a:t>ESTADOS</a:t>
            </a:r>
            <a:endParaRPr/>
          </a:p>
        </p:txBody>
      </p:sp>
      <p:sp>
        <p:nvSpPr>
          <p:cNvPr id="80" name="Google Shape;80;p1"/>
          <p:cNvSpPr/>
          <p:nvPr/>
        </p:nvSpPr>
        <p:spPr>
          <a:xfrm>
            <a:off x="263352" y="1916832"/>
            <a:ext cx="11737304" cy="28623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de-DE" sz="3500" u="none" cap="none" strike="noStrike">
                <a:solidFill>
                  <a:srgbClr val="000000"/>
                </a:solidFill>
                <a:latin typeface="Calibri"/>
                <a:ea typeface="Calibri"/>
                <a:cs typeface="Calibri"/>
                <a:sym typeface="Calibri"/>
              </a:rPr>
              <a:t>O estado ( state ) de um componente React tem uma função muito simples e específica. Ele </a:t>
            </a:r>
            <a:r>
              <a:rPr b="1" i="0" lang="de-DE" sz="3500" u="none" cap="none" strike="noStrike">
                <a:solidFill>
                  <a:schemeClr val="accent1"/>
                </a:solidFill>
                <a:latin typeface="Calibri"/>
                <a:ea typeface="Calibri"/>
                <a:cs typeface="Calibri"/>
                <a:sym typeface="Calibri"/>
              </a:rPr>
              <a:t>é uma propriedade do componente onde colocamos dados que, quando mudados, devem causar uma nova renderização</a:t>
            </a:r>
            <a:r>
              <a:rPr b="0" i="0" lang="de-DE" sz="3500" u="none" cap="none" strike="noStrike">
                <a:solidFill>
                  <a:schemeClr val="accent1"/>
                </a:solidFill>
                <a:latin typeface="Calibri"/>
                <a:ea typeface="Calibri"/>
                <a:cs typeface="Calibri"/>
                <a:sym typeface="Calibri"/>
              </a:rPr>
              <a:t>. </a:t>
            </a:r>
            <a:r>
              <a:rPr b="0" i="0" lang="de-DE" sz="3500" u="none" cap="none" strike="noStrike">
                <a:solidFill>
                  <a:srgbClr val="000000"/>
                </a:solidFill>
                <a:latin typeface="Calibri"/>
                <a:ea typeface="Calibri"/>
                <a:cs typeface="Calibri"/>
                <a:sym typeface="Calibri"/>
              </a:rPr>
              <a:t>Simples assim.</a:t>
            </a:r>
            <a:endParaRPr sz="3500">
              <a:latin typeface="Calibri"/>
              <a:ea typeface="Calibri"/>
              <a:cs typeface="Calibri"/>
              <a:sym typeface="Calibri"/>
            </a:endParaRPr>
          </a:p>
          <a:p>
            <a:pPr indent="0" lvl="0" marL="0" marR="0" rtl="0" algn="l">
              <a:lnSpc>
                <a:spcPct val="100000"/>
              </a:lnSpc>
              <a:spcBef>
                <a:spcPts val="0"/>
              </a:spcBef>
              <a:spcAft>
                <a:spcPts val="0"/>
              </a:spcAft>
              <a:buNone/>
            </a:pPr>
            <a:r>
              <a:rPr b="0" i="0" lang="de-DE" sz="3500" u="none" cap="none" strike="noStrike">
                <a:solidFill>
                  <a:srgbClr val="000000"/>
                </a:solidFill>
                <a:latin typeface="Calibri"/>
                <a:ea typeface="Calibri"/>
                <a:cs typeface="Calibri"/>
                <a:sym typeface="Calibri"/>
              </a:rPr>
              <a:t>Se deve causar mudança fica no estado, se não deve, não fica.</a:t>
            </a:r>
            <a:endParaRPr b="0" i="0" sz="3500" u="none" cap="none" strike="noStrik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2"/>
          <p:cNvSpPr txBox="1"/>
          <p:nvPr>
            <p:ph type="title"/>
          </p:nvPr>
        </p:nvSpPr>
        <p:spPr>
          <a:xfrm>
            <a:off x="838200" y="603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1800"/>
              <a:buNone/>
            </a:pPr>
            <a:r>
              <a:rPr b="1" i="1" lang="de-DE"/>
              <a:t>STATES</a:t>
            </a:r>
            <a:endParaRPr/>
          </a:p>
        </p:txBody>
      </p:sp>
      <p:sp>
        <p:nvSpPr>
          <p:cNvPr id="86" name="Google Shape;86;p2"/>
          <p:cNvSpPr/>
          <p:nvPr/>
        </p:nvSpPr>
        <p:spPr>
          <a:xfrm>
            <a:off x="335360" y="1772816"/>
            <a:ext cx="11521280" cy="30469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de-DE" sz="3500" u="none" cap="none" strike="noStrike">
                <a:solidFill>
                  <a:srgbClr val="000000"/>
                </a:solidFill>
                <a:latin typeface="Calibri"/>
                <a:ea typeface="Calibri"/>
                <a:cs typeface="Calibri"/>
                <a:sym typeface="Calibri"/>
              </a:rPr>
              <a:t>São maneiras de preservar valores entre as renderizações do componente. Em objetos, quando precisamos de estados, criamos um </a:t>
            </a:r>
            <a:r>
              <a:rPr b="0" i="1" lang="de-DE" sz="3500" u="none" cap="none" strike="noStrike">
                <a:solidFill>
                  <a:schemeClr val="accent1"/>
                </a:solidFill>
                <a:latin typeface="Calibri"/>
                <a:ea typeface="Calibri"/>
                <a:cs typeface="Calibri"/>
                <a:sym typeface="Calibri"/>
              </a:rPr>
              <a:t>get</a:t>
            </a:r>
            <a:r>
              <a:rPr b="0" i="0" lang="de-DE" sz="3500" u="none" cap="none" strike="noStrike">
                <a:solidFill>
                  <a:schemeClr val="accent1"/>
                </a:solidFill>
                <a:latin typeface="Calibri"/>
                <a:ea typeface="Calibri"/>
                <a:cs typeface="Calibri"/>
                <a:sym typeface="Calibri"/>
              </a:rPr>
              <a:t> e </a:t>
            </a:r>
            <a:r>
              <a:rPr b="0" i="1" lang="de-DE" sz="3500" u="none" cap="none" strike="noStrike">
                <a:solidFill>
                  <a:schemeClr val="accent1"/>
                </a:solidFill>
                <a:latin typeface="Calibri"/>
                <a:ea typeface="Calibri"/>
                <a:cs typeface="Calibri"/>
                <a:sym typeface="Calibri"/>
              </a:rPr>
              <a:t>set</a:t>
            </a:r>
            <a:r>
              <a:rPr b="0" i="0" lang="de-DE" sz="3500" u="none" cap="none" strike="noStrike">
                <a:solidFill>
                  <a:schemeClr val="accent1"/>
                </a:solidFill>
                <a:latin typeface="Calibri"/>
                <a:ea typeface="Calibri"/>
                <a:cs typeface="Calibri"/>
                <a:sym typeface="Calibri"/>
              </a:rPr>
              <a:t> </a:t>
            </a:r>
            <a:r>
              <a:rPr b="0" i="0" lang="de-DE" sz="3500" u="none" cap="none" strike="noStrike">
                <a:solidFill>
                  <a:srgbClr val="000000"/>
                </a:solidFill>
                <a:latin typeface="Calibri"/>
                <a:ea typeface="Calibri"/>
                <a:cs typeface="Calibri"/>
                <a:sym typeface="Calibri"/>
              </a:rPr>
              <a:t>ao invés de referenciar a variável diretamente. </a:t>
            </a:r>
            <a:endParaRPr sz="3500"/>
          </a:p>
          <a:p>
            <a:pPr indent="0" lvl="0" marL="0" marR="0" rtl="0" algn="l">
              <a:lnSpc>
                <a:spcPct val="100000"/>
              </a:lnSpc>
              <a:spcBef>
                <a:spcPts val="0"/>
              </a:spcBef>
              <a:spcAft>
                <a:spcPts val="0"/>
              </a:spcAft>
              <a:buNone/>
            </a:pPr>
            <a:r>
              <a:t/>
            </a:r>
            <a:endParaRPr b="0" i="0" sz="35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de-DE" sz="3500" u="none" cap="none" strike="noStrike">
                <a:solidFill>
                  <a:srgbClr val="000000"/>
                </a:solidFill>
                <a:latin typeface="Calibri"/>
                <a:ea typeface="Calibri"/>
                <a:cs typeface="Calibri"/>
                <a:sym typeface="Calibri"/>
              </a:rPr>
              <a:t>Podemos usar a mesma ideia de </a:t>
            </a:r>
            <a:r>
              <a:rPr b="0" i="1" lang="de-DE" sz="3500" u="none" cap="none" strike="noStrike">
                <a:solidFill>
                  <a:schemeClr val="accent1"/>
                </a:solidFill>
                <a:latin typeface="Calibri"/>
                <a:ea typeface="Calibri"/>
                <a:cs typeface="Calibri"/>
                <a:sym typeface="Calibri"/>
              </a:rPr>
              <a:t>getters</a:t>
            </a:r>
            <a:r>
              <a:rPr b="0" i="0" lang="de-DE" sz="3500" u="none" cap="none" strike="noStrike">
                <a:solidFill>
                  <a:schemeClr val="accent1"/>
                </a:solidFill>
                <a:latin typeface="Calibri"/>
                <a:ea typeface="Calibri"/>
                <a:cs typeface="Calibri"/>
                <a:sym typeface="Calibri"/>
              </a:rPr>
              <a:t> e </a:t>
            </a:r>
            <a:r>
              <a:rPr b="0" i="1" lang="de-DE" sz="3500" u="none" cap="none" strike="noStrike">
                <a:solidFill>
                  <a:schemeClr val="accent1"/>
                </a:solidFill>
                <a:latin typeface="Calibri"/>
                <a:ea typeface="Calibri"/>
                <a:cs typeface="Calibri"/>
                <a:sym typeface="Calibri"/>
              </a:rPr>
              <a:t>setters</a:t>
            </a:r>
            <a:r>
              <a:rPr b="0" i="0" lang="de-DE" sz="3500" u="none" cap="none" strike="noStrike">
                <a:solidFill>
                  <a:schemeClr val="accent1"/>
                </a:solidFill>
                <a:latin typeface="Calibri"/>
                <a:ea typeface="Calibri"/>
                <a:cs typeface="Calibri"/>
                <a:sym typeface="Calibri"/>
              </a:rPr>
              <a:t> </a:t>
            </a:r>
            <a:r>
              <a:rPr b="0" i="0" lang="de-DE" sz="3500" u="none" cap="none" strike="noStrike">
                <a:solidFill>
                  <a:srgbClr val="000000"/>
                </a:solidFill>
                <a:latin typeface="Calibri"/>
                <a:ea typeface="Calibri"/>
                <a:cs typeface="Calibri"/>
                <a:sym typeface="Calibri"/>
              </a:rPr>
              <a:t>para entender os </a:t>
            </a:r>
            <a:r>
              <a:rPr b="0" i="1" lang="de-DE" sz="3500" u="none" cap="none" strike="noStrike">
                <a:solidFill>
                  <a:schemeClr val="accent1"/>
                </a:solidFill>
                <a:latin typeface="Calibri"/>
                <a:ea typeface="Calibri"/>
                <a:cs typeface="Calibri"/>
                <a:sym typeface="Calibri"/>
              </a:rPr>
              <a:t>states</a:t>
            </a:r>
            <a:r>
              <a:rPr b="0" i="0" lang="de-DE" sz="3500" u="none" cap="none" strike="noStrike">
                <a:solidFill>
                  <a:srgbClr val="000000"/>
                </a:solidFill>
                <a:latin typeface="Calibri"/>
                <a:ea typeface="Calibri"/>
                <a:cs typeface="Calibri"/>
                <a:sym typeface="Calibri"/>
              </a:rPr>
              <a:t>.</a:t>
            </a:r>
            <a:endParaRPr sz="3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3"/>
          <p:cNvSpPr txBox="1"/>
          <p:nvPr>
            <p:ph type="title"/>
          </p:nvPr>
        </p:nvSpPr>
        <p:spPr>
          <a:xfrm>
            <a:off x="838200" y="603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1800"/>
              <a:buNone/>
            </a:pPr>
            <a:r>
              <a:rPr b="1" i="1" lang="de-DE"/>
              <a:t>useState</a:t>
            </a:r>
            <a:endParaRPr/>
          </a:p>
        </p:txBody>
      </p:sp>
      <p:sp>
        <p:nvSpPr>
          <p:cNvPr id="92" name="Google Shape;92;p3"/>
          <p:cNvSpPr/>
          <p:nvPr/>
        </p:nvSpPr>
        <p:spPr>
          <a:xfrm>
            <a:off x="479375" y="1628800"/>
            <a:ext cx="11062500" cy="452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de-DE" sz="3500" u="none" cap="none" strike="noStrike">
                <a:solidFill>
                  <a:srgbClr val="000000"/>
                </a:solidFill>
                <a:latin typeface="Calibri"/>
                <a:ea typeface="Calibri"/>
                <a:cs typeface="Calibri"/>
                <a:sym typeface="Calibri"/>
              </a:rPr>
              <a:t>Para criar um </a:t>
            </a:r>
            <a:r>
              <a:rPr lang="de-DE" sz="3500">
                <a:latin typeface="Calibri"/>
                <a:ea typeface="Calibri"/>
                <a:cs typeface="Calibri"/>
                <a:sym typeface="Calibri"/>
              </a:rPr>
              <a:t>S</a:t>
            </a:r>
            <a:r>
              <a:rPr b="0" i="0" lang="de-DE" sz="3500" u="none" cap="none" strike="noStrike">
                <a:solidFill>
                  <a:srgbClr val="000000"/>
                </a:solidFill>
                <a:latin typeface="Calibri"/>
                <a:ea typeface="Calibri"/>
                <a:cs typeface="Calibri"/>
                <a:sym typeface="Calibri"/>
              </a:rPr>
              <a:t>tate é necessário Importar a biblioteca </a:t>
            </a:r>
            <a:r>
              <a:rPr b="1" i="1" lang="de-DE" sz="3500" u="none" cap="none" strike="noStrike">
                <a:solidFill>
                  <a:schemeClr val="accent1"/>
                </a:solidFill>
                <a:latin typeface="Calibri"/>
                <a:ea typeface="Calibri"/>
                <a:cs typeface="Calibri"/>
                <a:sym typeface="Calibri"/>
              </a:rPr>
              <a:t>React</a:t>
            </a:r>
            <a:r>
              <a:rPr b="1" i="1" lang="de-DE" sz="3500">
                <a:solidFill>
                  <a:schemeClr val="accent1"/>
                </a:solidFill>
                <a:latin typeface="Calibri"/>
                <a:ea typeface="Calibri"/>
                <a:cs typeface="Calibri"/>
                <a:sym typeface="Calibri"/>
              </a:rPr>
              <a:t> </a:t>
            </a:r>
            <a:r>
              <a:rPr lang="de-DE" sz="3500">
                <a:solidFill>
                  <a:schemeClr val="dk1"/>
                </a:solidFill>
                <a:latin typeface="Calibri"/>
                <a:ea typeface="Calibri"/>
                <a:cs typeface="Calibri"/>
                <a:sym typeface="Calibri"/>
              </a:rPr>
              <a:t>e</a:t>
            </a:r>
            <a:r>
              <a:rPr b="1" i="0" lang="de-DE" sz="3500" u="none" cap="none" strike="noStrike">
                <a:solidFill>
                  <a:schemeClr val="dk1"/>
                </a:solidFill>
                <a:latin typeface="Calibri"/>
                <a:ea typeface="Calibri"/>
                <a:cs typeface="Calibri"/>
                <a:sym typeface="Calibri"/>
              </a:rPr>
              <a:t> </a:t>
            </a:r>
            <a:r>
              <a:rPr b="0" i="0" lang="de-DE" sz="3500" u="none" cap="none" strike="noStrike">
                <a:solidFill>
                  <a:schemeClr val="dk1"/>
                </a:solidFill>
                <a:latin typeface="Calibri"/>
                <a:ea typeface="Calibri"/>
                <a:cs typeface="Calibri"/>
                <a:sym typeface="Calibri"/>
              </a:rPr>
              <a:t>chamar </a:t>
            </a:r>
            <a:r>
              <a:rPr b="1" i="0" lang="de-DE" sz="3500" u="none" cap="none" strike="noStrike">
                <a:solidFill>
                  <a:schemeClr val="accent1"/>
                </a:solidFill>
                <a:latin typeface="Calibri"/>
                <a:ea typeface="Calibri"/>
                <a:cs typeface="Calibri"/>
                <a:sym typeface="Calibri"/>
              </a:rPr>
              <a:t>useState.</a:t>
            </a:r>
            <a:endParaRPr sz="3500"/>
          </a:p>
          <a:p>
            <a:pPr indent="0" lvl="0" marL="0" marR="0" rtl="0" algn="l">
              <a:lnSpc>
                <a:spcPct val="100000"/>
              </a:lnSpc>
              <a:spcBef>
                <a:spcPts val="0"/>
              </a:spcBef>
              <a:spcAft>
                <a:spcPts val="0"/>
              </a:spcAft>
              <a:buNone/>
            </a:pPr>
            <a:r>
              <a:t/>
            </a:r>
            <a:endParaRPr b="1" i="1" sz="3500" u="none" cap="none" strike="noStrike">
              <a:solidFill>
                <a:schemeClr val="accent1"/>
              </a:solidFill>
              <a:latin typeface="Calibri"/>
              <a:ea typeface="Calibri"/>
              <a:cs typeface="Calibri"/>
              <a:sym typeface="Calibri"/>
            </a:endParaRPr>
          </a:p>
          <a:p>
            <a:pPr indent="0" lvl="0" marL="0" marR="0" rtl="0" algn="l">
              <a:lnSpc>
                <a:spcPct val="100000"/>
              </a:lnSpc>
              <a:spcBef>
                <a:spcPts val="0"/>
              </a:spcBef>
              <a:spcAft>
                <a:spcPts val="0"/>
              </a:spcAft>
              <a:buNone/>
            </a:pPr>
            <a:r>
              <a:rPr b="1" i="0" lang="de-DE" sz="3500" u="none" cap="none" strike="noStrike">
                <a:solidFill>
                  <a:schemeClr val="accent1"/>
                </a:solidFill>
                <a:latin typeface="Calibri"/>
                <a:ea typeface="Calibri"/>
                <a:cs typeface="Calibri"/>
                <a:sym typeface="Calibri"/>
              </a:rPr>
              <a:t>useState </a:t>
            </a:r>
            <a:r>
              <a:rPr b="0" i="0" lang="de-DE" sz="3500" u="none" cap="none" strike="noStrike">
                <a:solidFill>
                  <a:schemeClr val="dk1"/>
                </a:solidFill>
                <a:latin typeface="Calibri"/>
                <a:ea typeface="Calibri"/>
                <a:cs typeface="Calibri"/>
                <a:sym typeface="Calibri"/>
              </a:rPr>
              <a:t>é uma função que </a:t>
            </a:r>
            <a:r>
              <a:rPr lang="de-DE" sz="3500">
                <a:solidFill>
                  <a:schemeClr val="dk1"/>
                </a:solidFill>
                <a:latin typeface="Calibri"/>
                <a:ea typeface="Calibri"/>
                <a:cs typeface="Calibri"/>
                <a:sym typeface="Calibri"/>
              </a:rPr>
              <a:t>guarda</a:t>
            </a:r>
            <a:r>
              <a:rPr b="0" i="0" lang="de-DE" sz="3500" u="none" cap="none" strike="noStrike">
                <a:solidFill>
                  <a:schemeClr val="dk1"/>
                </a:solidFill>
                <a:latin typeface="Calibri"/>
                <a:ea typeface="Calibri"/>
                <a:cs typeface="Calibri"/>
                <a:sym typeface="Calibri"/>
              </a:rPr>
              <a:t> no React uma variável</a:t>
            </a:r>
            <a:r>
              <a:rPr lang="de-DE" sz="3500">
                <a:solidFill>
                  <a:schemeClr val="dk1"/>
                </a:solidFill>
                <a:latin typeface="Calibri"/>
                <a:ea typeface="Calibri"/>
                <a:cs typeface="Calibri"/>
                <a:sym typeface="Calibri"/>
              </a:rPr>
              <a:t> de estado</a:t>
            </a:r>
            <a:r>
              <a:rPr b="0" i="0" lang="de-DE" sz="3500" u="none" cap="none" strike="noStrike">
                <a:solidFill>
                  <a:schemeClr val="dk1"/>
                </a:solidFill>
                <a:latin typeface="Calibri"/>
                <a:ea typeface="Calibri"/>
                <a:cs typeface="Calibri"/>
                <a:sym typeface="Calibri"/>
              </a:rPr>
              <a:t>. Recebe como argumento o </a:t>
            </a:r>
            <a:r>
              <a:rPr b="0" i="0" lang="de-DE" sz="3500" u="none" cap="none" strike="noStrike">
                <a:solidFill>
                  <a:schemeClr val="dk1"/>
                </a:solidFill>
                <a:latin typeface="Calibri"/>
                <a:ea typeface="Calibri"/>
                <a:cs typeface="Calibri"/>
                <a:sym typeface="Calibri"/>
              </a:rPr>
              <a:t>valor de inicialização da variável.</a:t>
            </a:r>
            <a:endParaRPr sz="3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4"/>
          <p:cNvSpPr txBox="1"/>
          <p:nvPr>
            <p:ph type="title"/>
          </p:nvPr>
        </p:nvSpPr>
        <p:spPr>
          <a:xfrm>
            <a:off x="838200" y="603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1800"/>
              <a:buNone/>
            </a:pPr>
            <a:r>
              <a:rPr b="1" i="1" lang="de-DE"/>
              <a:t>useState</a:t>
            </a:r>
            <a:endParaRPr/>
          </a:p>
        </p:txBody>
      </p:sp>
      <p:sp>
        <p:nvSpPr>
          <p:cNvPr id="98" name="Google Shape;98;p4"/>
          <p:cNvSpPr/>
          <p:nvPr/>
        </p:nvSpPr>
        <p:spPr>
          <a:xfrm>
            <a:off x="479376" y="1628800"/>
            <a:ext cx="9865096"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de-DE" sz="3500" u="none" cap="none" strike="noStrike">
                <a:solidFill>
                  <a:srgbClr val="000000"/>
                </a:solidFill>
                <a:latin typeface="Calibri"/>
                <a:ea typeface="Calibri"/>
                <a:cs typeface="Calibri"/>
                <a:sym typeface="Calibri"/>
              </a:rPr>
              <a:t>Ela retorna um </a:t>
            </a:r>
            <a:r>
              <a:rPr b="0" i="1" lang="de-DE" sz="3500" u="none" cap="none" strike="noStrike">
                <a:solidFill>
                  <a:srgbClr val="000000"/>
                </a:solidFill>
                <a:latin typeface="Calibri"/>
                <a:ea typeface="Calibri"/>
                <a:cs typeface="Calibri"/>
                <a:sym typeface="Calibri"/>
              </a:rPr>
              <a:t>array</a:t>
            </a:r>
            <a:r>
              <a:rPr b="0" i="0" lang="de-DE" sz="3500" u="none" cap="none" strike="noStrike">
                <a:solidFill>
                  <a:srgbClr val="000000"/>
                </a:solidFill>
                <a:latin typeface="Calibri"/>
                <a:ea typeface="Calibri"/>
                <a:cs typeface="Calibri"/>
                <a:sym typeface="Calibri"/>
              </a:rPr>
              <a:t> com dois elementos</a:t>
            </a:r>
            <a:r>
              <a:rPr lang="de-DE" sz="3500">
                <a:latin typeface="Calibri"/>
                <a:ea typeface="Calibri"/>
                <a:cs typeface="Calibri"/>
                <a:sym typeface="Calibri"/>
              </a:rPr>
              <a:t>:</a:t>
            </a:r>
            <a:endParaRPr sz="3500">
              <a:latin typeface="Calibri"/>
              <a:ea typeface="Calibri"/>
              <a:cs typeface="Calibri"/>
              <a:sym typeface="Calibri"/>
            </a:endParaRPr>
          </a:p>
          <a:p>
            <a:pPr indent="0" lvl="0" marL="0" marR="0" rtl="0" algn="l">
              <a:lnSpc>
                <a:spcPct val="100000"/>
              </a:lnSpc>
              <a:spcBef>
                <a:spcPts val="0"/>
              </a:spcBef>
              <a:spcAft>
                <a:spcPts val="0"/>
              </a:spcAft>
              <a:buNone/>
            </a:pPr>
            <a:r>
              <a:t/>
            </a:r>
            <a:endParaRPr sz="3500">
              <a:latin typeface="Calibri"/>
              <a:ea typeface="Calibri"/>
              <a:cs typeface="Calibri"/>
              <a:sym typeface="Calibri"/>
            </a:endParaRPr>
          </a:p>
          <a:p>
            <a:pPr indent="-565150" lvl="0" marL="571500" marR="0" rtl="0" algn="l">
              <a:lnSpc>
                <a:spcPct val="100000"/>
              </a:lnSpc>
              <a:spcBef>
                <a:spcPts val="0"/>
              </a:spcBef>
              <a:spcAft>
                <a:spcPts val="0"/>
              </a:spcAft>
              <a:buClr>
                <a:srgbClr val="000000"/>
              </a:buClr>
              <a:buSzPts val="3500"/>
              <a:buFont typeface="Arial"/>
              <a:buChar char="•"/>
            </a:pPr>
            <a:r>
              <a:rPr b="0" i="0" lang="de-DE" sz="3500" u="none" cap="none" strike="noStrike">
                <a:solidFill>
                  <a:srgbClr val="000000"/>
                </a:solidFill>
                <a:latin typeface="Calibri"/>
                <a:ea typeface="Calibri"/>
                <a:cs typeface="Calibri"/>
                <a:sym typeface="Calibri"/>
              </a:rPr>
              <a:t>Na primeira posição, temos o valor atual do </a:t>
            </a:r>
            <a:r>
              <a:rPr i="1" lang="de-DE" sz="3500">
                <a:latin typeface="Calibri"/>
                <a:ea typeface="Calibri"/>
                <a:cs typeface="Calibri"/>
                <a:sym typeface="Calibri"/>
              </a:rPr>
              <a:t>S</a:t>
            </a:r>
            <a:r>
              <a:rPr b="0" i="1" lang="de-DE" sz="3500" u="none" cap="none" strike="noStrike">
                <a:solidFill>
                  <a:srgbClr val="000000"/>
                </a:solidFill>
                <a:latin typeface="Calibri"/>
                <a:ea typeface="Calibri"/>
                <a:cs typeface="Calibri"/>
                <a:sym typeface="Calibri"/>
              </a:rPr>
              <a:t>tate</a:t>
            </a:r>
            <a:r>
              <a:rPr b="0" i="0" lang="de-DE" sz="3500" u="none" cap="none" strike="noStrike">
                <a:solidFill>
                  <a:srgbClr val="000000"/>
                </a:solidFill>
                <a:latin typeface="Calibri"/>
                <a:ea typeface="Calibri"/>
                <a:cs typeface="Calibri"/>
                <a:sym typeface="Calibri"/>
              </a:rPr>
              <a:t>.</a:t>
            </a:r>
            <a:endParaRPr sz="3500"/>
          </a:p>
          <a:p>
            <a:pPr indent="-565150" lvl="0" marL="571500" marR="0" rtl="0" algn="l">
              <a:lnSpc>
                <a:spcPct val="100000"/>
              </a:lnSpc>
              <a:spcBef>
                <a:spcPts val="1000"/>
              </a:spcBef>
              <a:spcAft>
                <a:spcPts val="0"/>
              </a:spcAft>
              <a:buClr>
                <a:srgbClr val="000000"/>
              </a:buClr>
              <a:buSzPts val="3500"/>
              <a:buFont typeface="Arial"/>
              <a:buChar char="•"/>
            </a:pPr>
            <a:r>
              <a:rPr b="0" i="0" lang="de-DE" sz="3500" u="none" cap="none" strike="noStrike">
                <a:solidFill>
                  <a:srgbClr val="000000"/>
                </a:solidFill>
                <a:latin typeface="Calibri"/>
                <a:ea typeface="Calibri"/>
                <a:cs typeface="Calibri"/>
                <a:sym typeface="Calibri"/>
              </a:rPr>
              <a:t>Na segunda posição, temos um </a:t>
            </a:r>
            <a:r>
              <a:rPr b="0" i="1" lang="de-DE" sz="3500" u="none" cap="none" strike="noStrike">
                <a:solidFill>
                  <a:srgbClr val="000000"/>
                </a:solidFill>
                <a:latin typeface="Calibri"/>
                <a:ea typeface="Calibri"/>
                <a:cs typeface="Calibri"/>
                <a:sym typeface="Calibri"/>
              </a:rPr>
              <a:t>setter</a:t>
            </a:r>
            <a:r>
              <a:rPr b="0" i="0" lang="de-DE" sz="3500" u="none" cap="none" strike="noStrike">
                <a:solidFill>
                  <a:srgbClr val="000000"/>
                </a:solidFill>
                <a:latin typeface="Calibri"/>
                <a:ea typeface="Calibri"/>
                <a:cs typeface="Calibri"/>
                <a:sym typeface="Calibri"/>
              </a:rPr>
              <a:t>, uma função para atualizar o </a:t>
            </a:r>
            <a:r>
              <a:rPr b="0" i="1" lang="de-DE" sz="3500" u="none" cap="none" strike="noStrike">
                <a:solidFill>
                  <a:srgbClr val="000000"/>
                </a:solidFill>
                <a:latin typeface="Calibri"/>
                <a:ea typeface="Calibri"/>
                <a:cs typeface="Calibri"/>
                <a:sym typeface="Calibri"/>
              </a:rPr>
              <a:t>state</a:t>
            </a:r>
            <a:r>
              <a:rPr b="0" i="0" lang="de-DE" sz="3500" u="none" cap="none" strike="noStrike">
                <a:solidFill>
                  <a:srgbClr val="000000"/>
                </a:solidFill>
                <a:latin typeface="Calibri"/>
                <a:ea typeface="Calibri"/>
                <a:cs typeface="Calibri"/>
                <a:sym typeface="Calibri"/>
              </a:rPr>
              <a:t>.</a:t>
            </a:r>
            <a:endParaRPr b="0" i="0" sz="35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16427eab6ff_0_5"/>
          <p:cNvSpPr txBox="1"/>
          <p:nvPr>
            <p:ph type="title"/>
          </p:nvPr>
        </p:nvSpPr>
        <p:spPr>
          <a:xfrm>
            <a:off x="838200" y="603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1800"/>
              <a:buNone/>
            </a:pPr>
            <a:r>
              <a:rPr b="1" i="1" lang="de-DE"/>
              <a:t>useState</a:t>
            </a:r>
            <a:endParaRPr/>
          </a:p>
        </p:txBody>
      </p:sp>
      <p:sp>
        <p:nvSpPr>
          <p:cNvPr id="104" name="Google Shape;104;g16427eab6ff_0_5"/>
          <p:cNvSpPr/>
          <p:nvPr/>
        </p:nvSpPr>
        <p:spPr>
          <a:xfrm>
            <a:off x="479376" y="1628800"/>
            <a:ext cx="9865200" cy="397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3500" u="none" cap="none" strike="noStrike">
              <a:solidFill>
                <a:schemeClr val="dk1"/>
              </a:solidFill>
              <a:latin typeface="Calibri"/>
              <a:ea typeface="Calibri"/>
              <a:cs typeface="Calibri"/>
              <a:sym typeface="Calibri"/>
            </a:endParaRPr>
          </a:p>
        </p:txBody>
      </p:sp>
      <p:sp>
        <p:nvSpPr>
          <p:cNvPr id="105" name="Google Shape;105;g16427eab6ff_0_5"/>
          <p:cNvSpPr txBox="1"/>
          <p:nvPr/>
        </p:nvSpPr>
        <p:spPr>
          <a:xfrm>
            <a:off x="2438400" y="2819400"/>
            <a:ext cx="6431700" cy="1583700"/>
          </a:xfrm>
          <a:prstGeom prst="rect">
            <a:avLst/>
          </a:prstGeom>
          <a:noFill/>
          <a:ln>
            <a:noFill/>
          </a:ln>
        </p:spPr>
        <p:txBody>
          <a:bodyPr anchorCtr="0" anchor="t" bIns="91425" lIns="91425" spcFirstLastPara="1" rIns="91425" wrap="square" tIns="91425">
            <a:spAutoFit/>
          </a:bodyPr>
          <a:lstStyle/>
          <a:p>
            <a:pPr indent="0" lvl="0" marL="0" rtl="0" algn="l">
              <a:lnSpc>
                <a:spcPct val="135000"/>
              </a:lnSpc>
              <a:spcBef>
                <a:spcPts val="0"/>
              </a:spcBef>
              <a:spcAft>
                <a:spcPts val="0"/>
              </a:spcAft>
              <a:buNone/>
            </a:pPr>
            <a:r>
              <a:rPr lang="de-DE" sz="1800">
                <a:solidFill>
                  <a:srgbClr val="C9D1D9"/>
                </a:solidFill>
                <a:highlight>
                  <a:srgbClr val="172237"/>
                </a:highlight>
                <a:latin typeface="Consolas"/>
                <a:ea typeface="Consolas"/>
                <a:cs typeface="Consolas"/>
                <a:sym typeface="Consolas"/>
              </a:rPr>
              <a:t>  </a:t>
            </a:r>
            <a:r>
              <a:rPr lang="de-DE" sz="1800">
                <a:solidFill>
                  <a:srgbClr val="FF7B72"/>
                </a:solidFill>
                <a:highlight>
                  <a:srgbClr val="172237"/>
                </a:highlight>
                <a:latin typeface="Consolas"/>
                <a:ea typeface="Consolas"/>
                <a:cs typeface="Consolas"/>
                <a:sym typeface="Consolas"/>
              </a:rPr>
              <a:t>const</a:t>
            </a:r>
            <a:r>
              <a:rPr lang="de-DE" sz="1800">
                <a:solidFill>
                  <a:srgbClr val="79C0FF"/>
                </a:solidFill>
                <a:highlight>
                  <a:srgbClr val="172237"/>
                </a:highlight>
                <a:latin typeface="Consolas"/>
                <a:ea typeface="Consolas"/>
                <a:cs typeface="Consolas"/>
                <a:sym typeface="Consolas"/>
              </a:rPr>
              <a:t> state = </a:t>
            </a:r>
            <a:r>
              <a:rPr lang="de-DE" sz="1800">
                <a:solidFill>
                  <a:srgbClr val="FFA657"/>
                </a:solidFill>
                <a:highlight>
                  <a:srgbClr val="172237"/>
                </a:highlight>
                <a:latin typeface="Consolas"/>
                <a:ea typeface="Consolas"/>
                <a:cs typeface="Consolas"/>
                <a:sym typeface="Consolas"/>
              </a:rPr>
              <a:t>React</a:t>
            </a:r>
            <a:r>
              <a:rPr lang="de-DE" sz="1800">
                <a:solidFill>
                  <a:srgbClr val="79C0FF"/>
                </a:solidFill>
                <a:highlight>
                  <a:srgbClr val="172237"/>
                </a:highlight>
                <a:latin typeface="Consolas"/>
                <a:ea typeface="Consolas"/>
                <a:cs typeface="Consolas"/>
                <a:sym typeface="Consolas"/>
              </a:rPr>
              <a:t>.</a:t>
            </a:r>
            <a:r>
              <a:rPr lang="de-DE" sz="1800">
                <a:solidFill>
                  <a:srgbClr val="C792EA"/>
                </a:solidFill>
                <a:highlight>
                  <a:srgbClr val="172237"/>
                </a:highlight>
                <a:latin typeface="Consolas"/>
                <a:ea typeface="Consolas"/>
                <a:cs typeface="Consolas"/>
                <a:sym typeface="Consolas"/>
              </a:rPr>
              <a:t>useState</a:t>
            </a:r>
            <a:r>
              <a:rPr lang="de-DE" sz="1800">
                <a:solidFill>
                  <a:srgbClr val="79C0FF"/>
                </a:solidFill>
                <a:highlight>
                  <a:srgbClr val="172237"/>
                </a:highlight>
                <a:latin typeface="Consolas"/>
                <a:ea typeface="Consolas"/>
                <a:cs typeface="Consolas"/>
                <a:sym typeface="Consolas"/>
              </a:rPr>
              <a:t>(</a:t>
            </a:r>
            <a:r>
              <a:rPr lang="de-DE" sz="1800">
                <a:solidFill>
                  <a:srgbClr val="A5D6FF"/>
                </a:solidFill>
                <a:highlight>
                  <a:srgbClr val="172237"/>
                </a:highlight>
                <a:latin typeface="Consolas"/>
                <a:ea typeface="Consolas"/>
                <a:cs typeface="Consolas"/>
                <a:sym typeface="Consolas"/>
              </a:rPr>
              <a:t>"inicial"</a:t>
            </a:r>
            <a:r>
              <a:rPr lang="de-DE" sz="1800">
                <a:solidFill>
                  <a:srgbClr val="79C0FF"/>
                </a:solidFill>
                <a:highlight>
                  <a:srgbClr val="172237"/>
                </a:highlight>
                <a:latin typeface="Consolas"/>
                <a:ea typeface="Consolas"/>
                <a:cs typeface="Consolas"/>
                <a:sym typeface="Consolas"/>
              </a:rPr>
              <a:t>)</a:t>
            </a:r>
            <a:r>
              <a:rPr lang="de-DE" sz="1800">
                <a:solidFill>
                  <a:srgbClr val="C9D1D9"/>
                </a:solidFill>
                <a:highlight>
                  <a:srgbClr val="172237"/>
                </a:highlight>
                <a:latin typeface="Consolas"/>
                <a:ea typeface="Consolas"/>
                <a:cs typeface="Consolas"/>
                <a:sym typeface="Consolas"/>
              </a:rPr>
              <a:t>;</a:t>
            </a:r>
            <a:endParaRPr sz="1800">
              <a:solidFill>
                <a:srgbClr val="C9D1D9"/>
              </a:solidFill>
              <a:highlight>
                <a:srgbClr val="172237"/>
              </a:highlight>
              <a:latin typeface="Consolas"/>
              <a:ea typeface="Consolas"/>
              <a:cs typeface="Consolas"/>
              <a:sym typeface="Consolas"/>
            </a:endParaRPr>
          </a:p>
          <a:p>
            <a:pPr indent="0" lvl="0" marL="0" rtl="0" algn="l">
              <a:lnSpc>
                <a:spcPct val="135000"/>
              </a:lnSpc>
              <a:spcBef>
                <a:spcPts val="0"/>
              </a:spcBef>
              <a:spcAft>
                <a:spcPts val="0"/>
              </a:spcAft>
              <a:buNone/>
            </a:pPr>
            <a:r>
              <a:rPr lang="de-DE" sz="1800">
                <a:solidFill>
                  <a:srgbClr val="C9D1D9"/>
                </a:solidFill>
                <a:highlight>
                  <a:srgbClr val="172237"/>
                </a:highlight>
                <a:latin typeface="Consolas"/>
                <a:ea typeface="Consolas"/>
                <a:cs typeface="Consolas"/>
                <a:sym typeface="Consolas"/>
              </a:rPr>
              <a:t>  </a:t>
            </a:r>
            <a:r>
              <a:rPr lang="de-DE" sz="1800">
                <a:solidFill>
                  <a:srgbClr val="FF7B72"/>
                </a:solidFill>
                <a:highlight>
                  <a:srgbClr val="172237"/>
                </a:highlight>
                <a:latin typeface="Consolas"/>
                <a:ea typeface="Consolas"/>
                <a:cs typeface="Consolas"/>
                <a:sym typeface="Consolas"/>
              </a:rPr>
              <a:t>const</a:t>
            </a:r>
            <a:r>
              <a:rPr lang="de-DE" sz="1800">
                <a:solidFill>
                  <a:srgbClr val="79C0FF"/>
                </a:solidFill>
                <a:highlight>
                  <a:srgbClr val="172237"/>
                </a:highlight>
                <a:latin typeface="Consolas"/>
                <a:ea typeface="Consolas"/>
                <a:cs typeface="Consolas"/>
                <a:sym typeface="Consolas"/>
              </a:rPr>
              <a:t> valor = state[0]</a:t>
            </a:r>
            <a:r>
              <a:rPr lang="de-DE" sz="1800">
                <a:solidFill>
                  <a:srgbClr val="C9D1D9"/>
                </a:solidFill>
                <a:highlight>
                  <a:srgbClr val="172237"/>
                </a:highlight>
                <a:latin typeface="Consolas"/>
                <a:ea typeface="Consolas"/>
                <a:cs typeface="Consolas"/>
                <a:sym typeface="Consolas"/>
              </a:rPr>
              <a:t>;</a:t>
            </a:r>
            <a:endParaRPr sz="1800">
              <a:solidFill>
                <a:srgbClr val="C9D1D9"/>
              </a:solidFill>
              <a:highlight>
                <a:srgbClr val="172237"/>
              </a:highlight>
              <a:latin typeface="Consolas"/>
              <a:ea typeface="Consolas"/>
              <a:cs typeface="Consolas"/>
              <a:sym typeface="Consolas"/>
            </a:endParaRPr>
          </a:p>
          <a:p>
            <a:pPr indent="0" lvl="0" marL="0" rtl="0" algn="l">
              <a:lnSpc>
                <a:spcPct val="135000"/>
              </a:lnSpc>
              <a:spcBef>
                <a:spcPts val="0"/>
              </a:spcBef>
              <a:spcAft>
                <a:spcPts val="0"/>
              </a:spcAft>
              <a:buNone/>
            </a:pPr>
            <a:r>
              <a:rPr lang="de-DE" sz="1800">
                <a:solidFill>
                  <a:srgbClr val="C9D1D9"/>
                </a:solidFill>
                <a:highlight>
                  <a:srgbClr val="172237"/>
                </a:highlight>
                <a:latin typeface="Consolas"/>
                <a:ea typeface="Consolas"/>
                <a:cs typeface="Consolas"/>
                <a:sym typeface="Consolas"/>
              </a:rPr>
              <a:t>  </a:t>
            </a:r>
            <a:r>
              <a:rPr lang="de-DE" sz="1800">
                <a:solidFill>
                  <a:srgbClr val="FF7B72"/>
                </a:solidFill>
                <a:highlight>
                  <a:srgbClr val="172237"/>
                </a:highlight>
                <a:latin typeface="Consolas"/>
                <a:ea typeface="Consolas"/>
                <a:cs typeface="Consolas"/>
                <a:sym typeface="Consolas"/>
              </a:rPr>
              <a:t>const</a:t>
            </a:r>
            <a:r>
              <a:rPr lang="de-DE" sz="1800">
                <a:solidFill>
                  <a:srgbClr val="79C0FF"/>
                </a:solidFill>
                <a:highlight>
                  <a:srgbClr val="172237"/>
                </a:highlight>
                <a:latin typeface="Consolas"/>
                <a:ea typeface="Consolas"/>
                <a:cs typeface="Consolas"/>
                <a:sym typeface="Consolas"/>
              </a:rPr>
              <a:t> </a:t>
            </a:r>
            <a:r>
              <a:rPr lang="de-DE" sz="1800">
                <a:solidFill>
                  <a:srgbClr val="C792EA"/>
                </a:solidFill>
                <a:highlight>
                  <a:srgbClr val="172237"/>
                </a:highlight>
                <a:latin typeface="Consolas"/>
                <a:ea typeface="Consolas"/>
                <a:cs typeface="Consolas"/>
                <a:sym typeface="Consolas"/>
              </a:rPr>
              <a:t>setter</a:t>
            </a:r>
            <a:r>
              <a:rPr lang="de-DE" sz="1800">
                <a:solidFill>
                  <a:srgbClr val="79C0FF"/>
                </a:solidFill>
                <a:highlight>
                  <a:srgbClr val="172237"/>
                </a:highlight>
                <a:latin typeface="Consolas"/>
                <a:ea typeface="Consolas"/>
                <a:cs typeface="Consolas"/>
                <a:sym typeface="Consolas"/>
              </a:rPr>
              <a:t> = state[1]</a:t>
            </a:r>
            <a:r>
              <a:rPr lang="de-DE" sz="1800">
                <a:solidFill>
                  <a:srgbClr val="C9D1D9"/>
                </a:solidFill>
                <a:highlight>
                  <a:srgbClr val="172237"/>
                </a:highlight>
                <a:latin typeface="Consolas"/>
                <a:ea typeface="Consolas"/>
                <a:cs typeface="Consolas"/>
                <a:sym typeface="Consolas"/>
              </a:rPr>
              <a:t>;</a:t>
            </a:r>
            <a:endParaRPr sz="1800">
              <a:solidFill>
                <a:srgbClr val="C9D1D9"/>
              </a:solidFill>
              <a:highlight>
                <a:srgbClr val="172237"/>
              </a:highlight>
              <a:latin typeface="Consolas"/>
              <a:ea typeface="Consolas"/>
              <a:cs typeface="Consolas"/>
              <a:sym typeface="Consolas"/>
            </a:endParaRPr>
          </a:p>
          <a:p>
            <a:pPr indent="0" lvl="0" marL="0" rtl="0" algn="l">
              <a:lnSpc>
                <a:spcPct val="135000"/>
              </a:lnSpc>
              <a:spcBef>
                <a:spcPts val="0"/>
              </a:spcBef>
              <a:spcAft>
                <a:spcPts val="0"/>
              </a:spcAft>
              <a:buNone/>
            </a:pPr>
            <a:r>
              <a:t/>
            </a:r>
            <a:endParaRPr sz="1800">
              <a:solidFill>
                <a:srgbClr val="C9D1D9"/>
              </a:solidFill>
              <a:highlight>
                <a:srgbClr val="172237"/>
              </a:highlight>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6"/>
          <p:cNvSpPr txBox="1"/>
          <p:nvPr>
            <p:ph type="title"/>
          </p:nvPr>
        </p:nvSpPr>
        <p:spPr>
          <a:xfrm>
            <a:off x="838200" y="603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1800"/>
              <a:buNone/>
            </a:pPr>
            <a:r>
              <a:rPr b="1" i="1" lang="de-DE"/>
              <a:t>SETTER</a:t>
            </a:r>
            <a:endParaRPr/>
          </a:p>
        </p:txBody>
      </p:sp>
      <p:sp>
        <p:nvSpPr>
          <p:cNvPr id="111" name="Google Shape;111;p6"/>
          <p:cNvSpPr/>
          <p:nvPr/>
        </p:nvSpPr>
        <p:spPr>
          <a:xfrm>
            <a:off x="479376" y="1628800"/>
            <a:ext cx="9865096"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de-DE" sz="3500" u="none" cap="none" strike="noStrike">
                <a:solidFill>
                  <a:srgbClr val="000000"/>
                </a:solidFill>
                <a:latin typeface="Calibri"/>
                <a:ea typeface="Calibri"/>
                <a:cs typeface="Calibri"/>
                <a:sym typeface="Calibri"/>
              </a:rPr>
              <a:t>A função </a:t>
            </a:r>
            <a:r>
              <a:rPr b="1" i="0" lang="de-DE" sz="3500" u="none" cap="none" strike="noStrike">
                <a:solidFill>
                  <a:schemeClr val="accent1"/>
                </a:solidFill>
                <a:latin typeface="Calibri"/>
                <a:ea typeface="Calibri"/>
                <a:cs typeface="Calibri"/>
                <a:sym typeface="Calibri"/>
              </a:rPr>
              <a:t>setter</a:t>
            </a:r>
            <a:r>
              <a:rPr b="0" i="0" lang="de-DE" sz="3500" u="none" cap="none" strike="noStrike">
                <a:solidFill>
                  <a:srgbClr val="000000"/>
                </a:solidFill>
                <a:latin typeface="Calibri"/>
                <a:ea typeface="Calibri"/>
                <a:cs typeface="Calibri"/>
                <a:sym typeface="Calibri"/>
              </a:rPr>
              <a:t> aceita dois tipos de argumentos:</a:t>
            </a:r>
            <a:endParaRPr sz="3500"/>
          </a:p>
          <a:p>
            <a:pPr indent="0" lvl="0" marL="0" marR="0" rtl="0" algn="l">
              <a:lnSpc>
                <a:spcPct val="100000"/>
              </a:lnSpc>
              <a:spcBef>
                <a:spcPts val="0"/>
              </a:spcBef>
              <a:spcAft>
                <a:spcPts val="0"/>
              </a:spcAft>
              <a:buNone/>
            </a:pPr>
            <a:r>
              <a:t/>
            </a:r>
            <a:endParaRPr b="0" i="0" sz="3500" u="none" cap="none" strike="noStrike">
              <a:solidFill>
                <a:srgbClr val="000000"/>
              </a:solidFill>
              <a:latin typeface="Calibri"/>
              <a:ea typeface="Calibri"/>
              <a:cs typeface="Calibri"/>
              <a:sym typeface="Calibri"/>
            </a:endParaRPr>
          </a:p>
          <a:p>
            <a:pPr indent="-565150" lvl="0" marL="571500" marR="0" rtl="0" algn="l">
              <a:lnSpc>
                <a:spcPct val="100000"/>
              </a:lnSpc>
              <a:spcBef>
                <a:spcPts val="0"/>
              </a:spcBef>
              <a:spcAft>
                <a:spcPts val="0"/>
              </a:spcAft>
              <a:buClr>
                <a:srgbClr val="000000"/>
              </a:buClr>
              <a:buSzPts val="3500"/>
              <a:buFont typeface="Arial"/>
              <a:buChar char="•"/>
            </a:pPr>
            <a:r>
              <a:rPr b="0" i="0" lang="de-DE" sz="3500" u="none" cap="none" strike="noStrike">
                <a:solidFill>
                  <a:schemeClr val="accent1"/>
                </a:solidFill>
                <a:latin typeface="Calibri"/>
                <a:ea typeface="Calibri"/>
                <a:cs typeface="Calibri"/>
                <a:sym typeface="Calibri"/>
              </a:rPr>
              <a:t>Literal:</a:t>
            </a:r>
            <a:r>
              <a:rPr b="0" i="0" lang="de-DE" sz="3500" u="none" cap="none" strike="noStrike">
                <a:solidFill>
                  <a:srgbClr val="000000"/>
                </a:solidFill>
                <a:latin typeface="Calibri"/>
                <a:ea typeface="Calibri"/>
                <a:cs typeface="Calibri"/>
                <a:sym typeface="Calibri"/>
              </a:rPr>
              <a:t> novo valor do </a:t>
            </a:r>
            <a:r>
              <a:rPr b="0" i="1" lang="de-DE" sz="3500" u="none" cap="none" strike="noStrike">
                <a:solidFill>
                  <a:srgbClr val="000000"/>
                </a:solidFill>
                <a:latin typeface="Calibri"/>
                <a:ea typeface="Calibri"/>
                <a:cs typeface="Calibri"/>
                <a:sym typeface="Calibri"/>
              </a:rPr>
              <a:t>state</a:t>
            </a:r>
            <a:r>
              <a:rPr b="0" i="0" lang="de-DE" sz="3500" u="none" cap="none" strike="noStrike">
                <a:solidFill>
                  <a:srgbClr val="000000"/>
                </a:solidFill>
                <a:latin typeface="Calibri"/>
                <a:ea typeface="Calibri"/>
                <a:cs typeface="Calibri"/>
                <a:sym typeface="Calibri"/>
              </a:rPr>
              <a:t>.</a:t>
            </a:r>
            <a:endParaRPr sz="3500"/>
          </a:p>
          <a:p>
            <a:pPr indent="-565150" lvl="0" marL="571500" marR="0" rtl="0" algn="l">
              <a:lnSpc>
                <a:spcPct val="100000"/>
              </a:lnSpc>
              <a:spcBef>
                <a:spcPts val="1000"/>
              </a:spcBef>
              <a:spcAft>
                <a:spcPts val="1000"/>
              </a:spcAft>
              <a:buClr>
                <a:srgbClr val="000000"/>
              </a:buClr>
              <a:buSzPts val="3500"/>
              <a:buFont typeface="Arial"/>
              <a:buChar char="•"/>
            </a:pPr>
            <a:r>
              <a:rPr b="0" i="1" lang="de-DE" sz="3500" u="none" cap="none" strike="noStrike">
                <a:solidFill>
                  <a:schemeClr val="accent1"/>
                </a:solidFill>
                <a:latin typeface="Calibri"/>
                <a:ea typeface="Calibri"/>
                <a:cs typeface="Calibri"/>
                <a:sym typeface="Calibri"/>
              </a:rPr>
              <a:t>Callback:</a:t>
            </a:r>
            <a:r>
              <a:rPr b="0" i="0" lang="de-DE" sz="3500" u="none" cap="none" strike="noStrike">
                <a:solidFill>
                  <a:srgbClr val="000000"/>
                </a:solidFill>
                <a:latin typeface="Calibri"/>
                <a:ea typeface="Calibri"/>
                <a:cs typeface="Calibri"/>
                <a:sym typeface="Calibri"/>
              </a:rPr>
              <a:t> entrega um argumento com o estado anterior, que deve ser utilizado quando a atualização depender do valor prévio.</a:t>
            </a:r>
            <a:endParaRPr b="0" i="0" sz="35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838200" y="603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1800"/>
              <a:buNone/>
            </a:pPr>
            <a:r>
              <a:rPr b="1" i="1" lang="de-DE"/>
              <a:t>setState</a:t>
            </a:r>
            <a:endParaRPr/>
          </a:p>
        </p:txBody>
      </p:sp>
      <p:sp>
        <p:nvSpPr>
          <p:cNvPr id="117" name="Google Shape;117;p20"/>
          <p:cNvSpPr/>
          <p:nvPr/>
        </p:nvSpPr>
        <p:spPr>
          <a:xfrm>
            <a:off x="701950" y="1983606"/>
            <a:ext cx="9865200" cy="72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de-DE" sz="3500">
                <a:latin typeface="Calibri"/>
                <a:ea typeface="Calibri"/>
                <a:cs typeface="Calibri"/>
                <a:sym typeface="Calibri"/>
              </a:rPr>
              <a:t>Literal:</a:t>
            </a:r>
            <a:endParaRPr b="0" i="0" sz="3500" u="none" cap="none" strike="noStrike">
              <a:solidFill>
                <a:schemeClr val="dk1"/>
              </a:solidFill>
              <a:latin typeface="Calibri"/>
              <a:ea typeface="Calibri"/>
              <a:cs typeface="Calibri"/>
              <a:sym typeface="Calibri"/>
            </a:endParaRPr>
          </a:p>
        </p:txBody>
      </p:sp>
      <p:sp>
        <p:nvSpPr>
          <p:cNvPr id="118" name="Google Shape;118;p20"/>
          <p:cNvSpPr txBox="1"/>
          <p:nvPr/>
        </p:nvSpPr>
        <p:spPr>
          <a:xfrm>
            <a:off x="1154400" y="2971800"/>
            <a:ext cx="9482700" cy="461700"/>
          </a:xfrm>
          <a:prstGeom prst="rect">
            <a:avLst/>
          </a:prstGeom>
          <a:noFill/>
          <a:ln>
            <a:noFill/>
          </a:ln>
        </p:spPr>
        <p:txBody>
          <a:bodyPr anchorCtr="0" anchor="t" bIns="91425" lIns="91425" spcFirstLastPara="1" rIns="91425" wrap="square" tIns="91425">
            <a:spAutoFit/>
          </a:bodyPr>
          <a:lstStyle/>
          <a:p>
            <a:pPr indent="0" lvl="0" marL="0" rtl="0" algn="l">
              <a:lnSpc>
                <a:spcPct val="135000"/>
              </a:lnSpc>
              <a:spcBef>
                <a:spcPts val="0"/>
              </a:spcBef>
              <a:spcAft>
                <a:spcPts val="0"/>
              </a:spcAft>
              <a:buNone/>
            </a:pPr>
            <a:r>
              <a:rPr lang="de-DE" sz="1800">
                <a:solidFill>
                  <a:srgbClr val="C9D1D9"/>
                </a:solidFill>
                <a:highlight>
                  <a:srgbClr val="172237"/>
                </a:highlight>
                <a:latin typeface="Consolas"/>
                <a:ea typeface="Consolas"/>
                <a:cs typeface="Consolas"/>
                <a:sym typeface="Consolas"/>
              </a:rPr>
              <a:t>&lt;</a:t>
            </a:r>
            <a:r>
              <a:rPr lang="de-DE" sz="1800">
                <a:solidFill>
                  <a:srgbClr val="7EE787"/>
                </a:solidFill>
                <a:highlight>
                  <a:srgbClr val="172237"/>
                </a:highlight>
                <a:latin typeface="Consolas"/>
                <a:ea typeface="Consolas"/>
                <a:cs typeface="Consolas"/>
                <a:sym typeface="Consolas"/>
              </a:rPr>
              <a:t>button</a:t>
            </a:r>
            <a:r>
              <a:rPr lang="de-DE" sz="1800">
                <a:solidFill>
                  <a:srgbClr val="C9D1D9"/>
                </a:solidFill>
                <a:highlight>
                  <a:srgbClr val="172237"/>
                </a:highlight>
                <a:latin typeface="Consolas"/>
                <a:ea typeface="Consolas"/>
                <a:cs typeface="Consolas"/>
                <a:sym typeface="Consolas"/>
              </a:rPr>
              <a:t> </a:t>
            </a:r>
            <a:r>
              <a:rPr lang="de-DE" sz="1800">
                <a:solidFill>
                  <a:srgbClr val="79C0FF"/>
                </a:solidFill>
                <a:highlight>
                  <a:srgbClr val="172237"/>
                </a:highlight>
                <a:latin typeface="Consolas"/>
                <a:ea typeface="Consolas"/>
                <a:cs typeface="Consolas"/>
                <a:sym typeface="Consolas"/>
              </a:rPr>
              <a:t>onClick=</a:t>
            </a:r>
            <a:r>
              <a:rPr lang="de-DE" sz="1800">
                <a:solidFill>
                  <a:srgbClr val="C9D1D9"/>
                </a:solidFill>
                <a:highlight>
                  <a:srgbClr val="172237"/>
                </a:highlight>
                <a:latin typeface="Consolas"/>
                <a:ea typeface="Consolas"/>
                <a:cs typeface="Consolas"/>
                <a:sym typeface="Consolas"/>
              </a:rPr>
              <a:t>{</a:t>
            </a:r>
            <a:r>
              <a:rPr lang="de-DE" sz="1800">
                <a:solidFill>
                  <a:srgbClr val="C9D1D9"/>
                </a:solidFill>
                <a:highlight>
                  <a:srgbClr val="172237"/>
                </a:highlight>
                <a:latin typeface="Consolas"/>
                <a:ea typeface="Consolas"/>
                <a:cs typeface="Consolas"/>
                <a:sym typeface="Consolas"/>
              </a:rPr>
              <a:t>() </a:t>
            </a:r>
            <a:r>
              <a:rPr lang="de-DE" sz="1800">
                <a:solidFill>
                  <a:srgbClr val="79C0FF"/>
                </a:solidFill>
                <a:highlight>
                  <a:srgbClr val="172237"/>
                </a:highlight>
                <a:latin typeface="Consolas"/>
                <a:ea typeface="Consolas"/>
                <a:cs typeface="Consolas"/>
                <a:sym typeface="Consolas"/>
              </a:rPr>
              <a:t>=&gt;</a:t>
            </a:r>
            <a:r>
              <a:rPr lang="de-DE" sz="1800">
                <a:solidFill>
                  <a:srgbClr val="C9D1D9"/>
                </a:solidFill>
                <a:highlight>
                  <a:srgbClr val="172237"/>
                </a:highlight>
                <a:latin typeface="Consolas"/>
                <a:ea typeface="Consolas"/>
                <a:cs typeface="Consolas"/>
                <a:sym typeface="Consolas"/>
              </a:rPr>
              <a:t> </a:t>
            </a:r>
            <a:r>
              <a:rPr lang="de-DE" sz="1800">
                <a:solidFill>
                  <a:srgbClr val="C792EA"/>
                </a:solidFill>
                <a:highlight>
                  <a:srgbClr val="172237"/>
                </a:highlight>
                <a:latin typeface="Consolas"/>
                <a:ea typeface="Consolas"/>
                <a:cs typeface="Consolas"/>
                <a:sym typeface="Consolas"/>
              </a:rPr>
              <a:t>setter</a:t>
            </a:r>
            <a:r>
              <a:rPr lang="de-DE" sz="1800">
                <a:solidFill>
                  <a:srgbClr val="C9D1D9"/>
                </a:solidFill>
                <a:highlight>
                  <a:srgbClr val="172237"/>
                </a:highlight>
                <a:latin typeface="Consolas"/>
                <a:ea typeface="Consolas"/>
                <a:cs typeface="Consolas"/>
                <a:sym typeface="Consolas"/>
              </a:rPr>
              <a:t>(</a:t>
            </a:r>
            <a:r>
              <a:rPr lang="de-DE" sz="1800">
                <a:solidFill>
                  <a:srgbClr val="A5D6FF"/>
                </a:solidFill>
                <a:highlight>
                  <a:srgbClr val="172237"/>
                </a:highlight>
                <a:latin typeface="Consolas"/>
                <a:ea typeface="Consolas"/>
                <a:cs typeface="Consolas"/>
                <a:sym typeface="Consolas"/>
              </a:rPr>
              <a:t>"novo valor"</a:t>
            </a:r>
            <a:r>
              <a:rPr lang="de-DE" sz="1800">
                <a:solidFill>
                  <a:srgbClr val="C9D1D9"/>
                </a:solidFill>
                <a:highlight>
                  <a:srgbClr val="172237"/>
                </a:highlight>
                <a:latin typeface="Consolas"/>
                <a:ea typeface="Consolas"/>
                <a:cs typeface="Consolas"/>
                <a:sym typeface="Consolas"/>
              </a:rPr>
              <a:t>)}&gt;</a:t>
            </a:r>
            <a:r>
              <a:rPr lang="de-DE" sz="1800">
                <a:solidFill>
                  <a:srgbClr val="C9D1D9"/>
                </a:solidFill>
                <a:highlight>
                  <a:srgbClr val="172237"/>
                </a:highlight>
                <a:latin typeface="Consolas"/>
                <a:ea typeface="Consolas"/>
                <a:cs typeface="Consolas"/>
                <a:sym typeface="Consolas"/>
              </a:rPr>
              <a:t>Alterar o valor&lt;/</a:t>
            </a:r>
            <a:r>
              <a:rPr lang="de-DE" sz="1800">
                <a:solidFill>
                  <a:srgbClr val="7EE787"/>
                </a:solidFill>
                <a:highlight>
                  <a:srgbClr val="172237"/>
                </a:highlight>
                <a:latin typeface="Consolas"/>
                <a:ea typeface="Consolas"/>
                <a:cs typeface="Consolas"/>
                <a:sym typeface="Consolas"/>
              </a:rPr>
              <a:t>button</a:t>
            </a:r>
            <a:r>
              <a:rPr lang="de-DE" sz="1800">
                <a:solidFill>
                  <a:srgbClr val="C9D1D9"/>
                </a:solidFill>
                <a:highlight>
                  <a:srgbClr val="172237"/>
                </a:highlight>
                <a:latin typeface="Consolas"/>
                <a:ea typeface="Consolas"/>
                <a:cs typeface="Consolas"/>
                <a:sym typeface="Consolas"/>
              </a:rPr>
              <a:t>&gt;</a:t>
            </a:r>
            <a:endParaRPr sz="1800">
              <a:solidFill>
                <a:srgbClr val="C9D1D9"/>
              </a:solidFill>
              <a:highlight>
                <a:srgbClr val="172237"/>
              </a:highlight>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16427eab6ff_0_28"/>
          <p:cNvSpPr txBox="1"/>
          <p:nvPr>
            <p:ph type="title"/>
          </p:nvPr>
        </p:nvSpPr>
        <p:spPr>
          <a:xfrm>
            <a:off x="838200" y="603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1800"/>
              <a:buNone/>
            </a:pPr>
            <a:r>
              <a:rPr b="1" i="1" lang="de-DE"/>
              <a:t>setState</a:t>
            </a:r>
            <a:endParaRPr/>
          </a:p>
        </p:txBody>
      </p:sp>
      <p:sp>
        <p:nvSpPr>
          <p:cNvPr id="124" name="Google Shape;124;g16427eab6ff_0_28"/>
          <p:cNvSpPr/>
          <p:nvPr/>
        </p:nvSpPr>
        <p:spPr>
          <a:xfrm>
            <a:off x="701950" y="1983606"/>
            <a:ext cx="9865200" cy="72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de-DE" sz="3500">
                <a:latin typeface="Calibri"/>
                <a:ea typeface="Calibri"/>
                <a:cs typeface="Calibri"/>
                <a:sym typeface="Calibri"/>
              </a:rPr>
              <a:t>Callback:</a:t>
            </a:r>
            <a:endParaRPr b="0" i="0" sz="3500" u="none" cap="none" strike="noStrike">
              <a:solidFill>
                <a:schemeClr val="dk1"/>
              </a:solidFill>
              <a:latin typeface="Calibri"/>
              <a:ea typeface="Calibri"/>
              <a:cs typeface="Calibri"/>
              <a:sym typeface="Calibri"/>
            </a:endParaRPr>
          </a:p>
        </p:txBody>
      </p:sp>
      <p:sp>
        <p:nvSpPr>
          <p:cNvPr id="125" name="Google Shape;125;g16427eab6ff_0_28"/>
          <p:cNvSpPr txBox="1"/>
          <p:nvPr/>
        </p:nvSpPr>
        <p:spPr>
          <a:xfrm>
            <a:off x="1219200" y="2743200"/>
            <a:ext cx="9297300" cy="1957800"/>
          </a:xfrm>
          <a:prstGeom prst="rect">
            <a:avLst/>
          </a:prstGeom>
          <a:noFill/>
          <a:ln>
            <a:noFill/>
          </a:ln>
        </p:spPr>
        <p:txBody>
          <a:bodyPr anchorCtr="0" anchor="t" bIns="91425" lIns="91425" spcFirstLastPara="1" rIns="91425" wrap="square" tIns="91425">
            <a:spAutoFit/>
          </a:bodyPr>
          <a:lstStyle/>
          <a:p>
            <a:pPr indent="0" lvl="0" marL="0" rtl="0" algn="l">
              <a:lnSpc>
                <a:spcPct val="135000"/>
              </a:lnSpc>
              <a:spcBef>
                <a:spcPts val="0"/>
              </a:spcBef>
              <a:spcAft>
                <a:spcPts val="0"/>
              </a:spcAft>
              <a:buNone/>
            </a:pPr>
            <a:r>
              <a:rPr lang="de-DE" sz="1800">
                <a:solidFill>
                  <a:srgbClr val="FF7B72"/>
                </a:solidFill>
                <a:highlight>
                  <a:srgbClr val="172237"/>
                </a:highlight>
                <a:latin typeface="Consolas"/>
                <a:ea typeface="Consolas"/>
                <a:cs typeface="Consolas"/>
                <a:sym typeface="Consolas"/>
              </a:rPr>
              <a:t>const</a:t>
            </a:r>
            <a:r>
              <a:rPr lang="de-DE" sz="1800">
                <a:solidFill>
                  <a:srgbClr val="79C0FF"/>
                </a:solidFill>
                <a:highlight>
                  <a:srgbClr val="172237"/>
                </a:highlight>
                <a:latin typeface="Consolas"/>
                <a:ea typeface="Consolas"/>
                <a:cs typeface="Consolas"/>
                <a:sym typeface="Consolas"/>
              </a:rPr>
              <a:t> </a:t>
            </a:r>
            <a:r>
              <a:rPr lang="de-DE" sz="1800">
                <a:solidFill>
                  <a:srgbClr val="C792EA"/>
                </a:solidFill>
                <a:highlight>
                  <a:srgbClr val="172237"/>
                </a:highlight>
                <a:latin typeface="Consolas"/>
                <a:ea typeface="Consolas"/>
                <a:cs typeface="Consolas"/>
                <a:sym typeface="Consolas"/>
              </a:rPr>
              <a:t>manipulador</a:t>
            </a:r>
            <a:r>
              <a:rPr lang="de-DE" sz="1800">
                <a:solidFill>
                  <a:srgbClr val="79C0FF"/>
                </a:solidFill>
                <a:highlight>
                  <a:srgbClr val="172237"/>
                </a:highlight>
                <a:latin typeface="Consolas"/>
                <a:ea typeface="Consolas"/>
                <a:cs typeface="Consolas"/>
                <a:sym typeface="Consolas"/>
              </a:rPr>
              <a:t> = () =&gt;</a:t>
            </a:r>
            <a:endParaRPr sz="1800">
              <a:solidFill>
                <a:srgbClr val="79C0FF"/>
              </a:solidFill>
              <a:highlight>
                <a:srgbClr val="172237"/>
              </a:highlight>
              <a:latin typeface="Consolas"/>
              <a:ea typeface="Consolas"/>
              <a:cs typeface="Consolas"/>
              <a:sym typeface="Consolas"/>
            </a:endParaRPr>
          </a:p>
          <a:p>
            <a:pPr indent="0" lvl="0" marL="0" rtl="0" algn="l">
              <a:lnSpc>
                <a:spcPct val="135000"/>
              </a:lnSpc>
              <a:spcBef>
                <a:spcPts val="0"/>
              </a:spcBef>
              <a:spcAft>
                <a:spcPts val="0"/>
              </a:spcAft>
              <a:buNone/>
            </a:pPr>
            <a:r>
              <a:rPr lang="de-DE" sz="1800">
                <a:solidFill>
                  <a:srgbClr val="79C0FF"/>
                </a:solidFill>
                <a:highlight>
                  <a:srgbClr val="172237"/>
                </a:highlight>
                <a:latin typeface="Consolas"/>
                <a:ea typeface="Consolas"/>
                <a:cs typeface="Consolas"/>
                <a:sym typeface="Consolas"/>
              </a:rPr>
              <a:t>  </a:t>
            </a:r>
            <a:r>
              <a:rPr lang="de-DE" sz="1800">
                <a:solidFill>
                  <a:srgbClr val="C792EA"/>
                </a:solidFill>
                <a:highlight>
                  <a:srgbClr val="172237"/>
                </a:highlight>
                <a:latin typeface="Consolas"/>
                <a:ea typeface="Consolas"/>
                <a:cs typeface="Consolas"/>
                <a:sym typeface="Consolas"/>
              </a:rPr>
              <a:t>setter</a:t>
            </a:r>
            <a:r>
              <a:rPr lang="de-DE" sz="1800">
                <a:solidFill>
                  <a:srgbClr val="79C0FF"/>
                </a:solidFill>
                <a:highlight>
                  <a:srgbClr val="172237"/>
                </a:highlight>
                <a:latin typeface="Consolas"/>
                <a:ea typeface="Consolas"/>
                <a:cs typeface="Consolas"/>
                <a:sym typeface="Consolas"/>
              </a:rPr>
              <a:t>(</a:t>
            </a:r>
            <a:r>
              <a:rPr lang="de-DE" sz="1800">
                <a:solidFill>
                  <a:srgbClr val="FF7B72"/>
                </a:solidFill>
                <a:highlight>
                  <a:srgbClr val="172237"/>
                </a:highlight>
                <a:latin typeface="Consolas"/>
                <a:ea typeface="Consolas"/>
                <a:cs typeface="Consolas"/>
                <a:sym typeface="Consolas"/>
              </a:rPr>
              <a:t>function</a:t>
            </a:r>
            <a:r>
              <a:rPr lang="de-DE" sz="1800">
                <a:solidFill>
                  <a:srgbClr val="79C0FF"/>
                </a:solidFill>
                <a:highlight>
                  <a:srgbClr val="172237"/>
                </a:highlight>
                <a:latin typeface="Consolas"/>
                <a:ea typeface="Consolas"/>
                <a:cs typeface="Consolas"/>
                <a:sym typeface="Consolas"/>
              </a:rPr>
              <a:t> </a:t>
            </a:r>
            <a:r>
              <a:rPr lang="de-DE" sz="1800">
                <a:solidFill>
                  <a:srgbClr val="C792EA"/>
                </a:solidFill>
                <a:highlight>
                  <a:srgbClr val="172237"/>
                </a:highlight>
                <a:latin typeface="Consolas"/>
                <a:ea typeface="Consolas"/>
                <a:cs typeface="Consolas"/>
                <a:sym typeface="Consolas"/>
              </a:rPr>
              <a:t>callback</a:t>
            </a:r>
            <a:r>
              <a:rPr lang="de-DE" sz="1800">
                <a:solidFill>
                  <a:srgbClr val="79C0FF"/>
                </a:solidFill>
                <a:highlight>
                  <a:srgbClr val="172237"/>
                </a:highlight>
                <a:latin typeface="Consolas"/>
                <a:ea typeface="Consolas"/>
                <a:cs typeface="Consolas"/>
                <a:sym typeface="Consolas"/>
              </a:rPr>
              <a:t>(</a:t>
            </a:r>
            <a:r>
              <a:rPr lang="de-DE" sz="1800">
                <a:solidFill>
                  <a:srgbClr val="C9D1D9"/>
                </a:solidFill>
                <a:highlight>
                  <a:srgbClr val="172237"/>
                </a:highlight>
                <a:latin typeface="Consolas"/>
                <a:ea typeface="Consolas"/>
                <a:cs typeface="Consolas"/>
                <a:sym typeface="Consolas"/>
              </a:rPr>
              <a:t>anterior</a:t>
            </a:r>
            <a:r>
              <a:rPr lang="de-DE" sz="1800">
                <a:solidFill>
                  <a:srgbClr val="79C0FF"/>
                </a:solidFill>
                <a:highlight>
                  <a:srgbClr val="172237"/>
                </a:highlight>
                <a:latin typeface="Consolas"/>
                <a:ea typeface="Consolas"/>
                <a:cs typeface="Consolas"/>
                <a:sym typeface="Consolas"/>
              </a:rPr>
              <a:t>) </a:t>
            </a:r>
            <a:r>
              <a:rPr lang="de-DE" sz="1800">
                <a:solidFill>
                  <a:srgbClr val="C9D1D9"/>
                </a:solidFill>
                <a:highlight>
                  <a:srgbClr val="172237"/>
                </a:highlight>
                <a:latin typeface="Consolas"/>
                <a:ea typeface="Consolas"/>
                <a:cs typeface="Consolas"/>
                <a:sym typeface="Consolas"/>
              </a:rPr>
              <a:t>{</a:t>
            </a:r>
            <a:endParaRPr sz="1800">
              <a:solidFill>
                <a:srgbClr val="C9D1D9"/>
              </a:solidFill>
              <a:highlight>
                <a:srgbClr val="172237"/>
              </a:highlight>
              <a:latin typeface="Consolas"/>
              <a:ea typeface="Consolas"/>
              <a:cs typeface="Consolas"/>
              <a:sym typeface="Consolas"/>
            </a:endParaRPr>
          </a:p>
          <a:p>
            <a:pPr indent="0" lvl="0" marL="0" rtl="0" algn="l">
              <a:lnSpc>
                <a:spcPct val="135000"/>
              </a:lnSpc>
              <a:spcBef>
                <a:spcPts val="0"/>
              </a:spcBef>
              <a:spcAft>
                <a:spcPts val="0"/>
              </a:spcAft>
              <a:buNone/>
            </a:pPr>
            <a:r>
              <a:rPr lang="de-DE" sz="1800">
                <a:solidFill>
                  <a:srgbClr val="C9D1D9"/>
                </a:solidFill>
                <a:highlight>
                  <a:srgbClr val="172237"/>
                </a:highlight>
                <a:latin typeface="Consolas"/>
                <a:ea typeface="Consolas"/>
                <a:cs typeface="Consolas"/>
                <a:sym typeface="Consolas"/>
              </a:rPr>
              <a:t>    </a:t>
            </a:r>
            <a:r>
              <a:rPr lang="de-DE" sz="1800">
                <a:solidFill>
                  <a:srgbClr val="FF7B72"/>
                </a:solidFill>
                <a:highlight>
                  <a:srgbClr val="172237"/>
                </a:highlight>
                <a:latin typeface="Consolas"/>
                <a:ea typeface="Consolas"/>
                <a:cs typeface="Consolas"/>
                <a:sym typeface="Consolas"/>
              </a:rPr>
              <a:t>return</a:t>
            </a:r>
            <a:r>
              <a:rPr lang="de-DE" sz="1800">
                <a:solidFill>
                  <a:srgbClr val="C9D1D9"/>
                </a:solidFill>
                <a:highlight>
                  <a:srgbClr val="172237"/>
                </a:highlight>
                <a:latin typeface="Consolas"/>
                <a:ea typeface="Consolas"/>
                <a:cs typeface="Consolas"/>
                <a:sym typeface="Consolas"/>
              </a:rPr>
              <a:t> </a:t>
            </a:r>
            <a:r>
              <a:rPr lang="de-DE" sz="1800">
                <a:solidFill>
                  <a:srgbClr val="A5D6FF"/>
                </a:solidFill>
                <a:highlight>
                  <a:srgbClr val="172237"/>
                </a:highlight>
                <a:latin typeface="Consolas"/>
                <a:ea typeface="Consolas"/>
                <a:cs typeface="Consolas"/>
                <a:sym typeface="Consolas"/>
              </a:rPr>
              <a:t>"novo valor"</a:t>
            </a:r>
            <a:r>
              <a:rPr lang="de-DE" sz="1800">
                <a:solidFill>
                  <a:srgbClr val="C9D1D9"/>
                </a:solidFill>
                <a:highlight>
                  <a:srgbClr val="172237"/>
                </a:highlight>
                <a:latin typeface="Consolas"/>
                <a:ea typeface="Consolas"/>
                <a:cs typeface="Consolas"/>
                <a:sym typeface="Consolas"/>
              </a:rPr>
              <a:t>;</a:t>
            </a:r>
            <a:endParaRPr sz="1800">
              <a:solidFill>
                <a:srgbClr val="C9D1D9"/>
              </a:solidFill>
              <a:highlight>
                <a:srgbClr val="172237"/>
              </a:highlight>
              <a:latin typeface="Consolas"/>
              <a:ea typeface="Consolas"/>
              <a:cs typeface="Consolas"/>
              <a:sym typeface="Consolas"/>
            </a:endParaRPr>
          </a:p>
          <a:p>
            <a:pPr indent="0" lvl="0" marL="0" rtl="0" algn="l">
              <a:lnSpc>
                <a:spcPct val="135000"/>
              </a:lnSpc>
              <a:spcBef>
                <a:spcPts val="0"/>
              </a:spcBef>
              <a:spcAft>
                <a:spcPts val="0"/>
              </a:spcAft>
              <a:buNone/>
            </a:pPr>
            <a:r>
              <a:rPr lang="de-DE" sz="1800">
                <a:solidFill>
                  <a:srgbClr val="C9D1D9"/>
                </a:solidFill>
                <a:highlight>
                  <a:srgbClr val="172237"/>
                </a:highlight>
                <a:latin typeface="Consolas"/>
                <a:ea typeface="Consolas"/>
                <a:cs typeface="Consolas"/>
                <a:sym typeface="Consolas"/>
              </a:rPr>
              <a:t>  }</a:t>
            </a:r>
            <a:r>
              <a:rPr lang="de-DE" sz="1800">
                <a:solidFill>
                  <a:srgbClr val="79C0FF"/>
                </a:solidFill>
                <a:highlight>
                  <a:srgbClr val="172237"/>
                </a:highlight>
                <a:latin typeface="Consolas"/>
                <a:ea typeface="Consolas"/>
                <a:cs typeface="Consolas"/>
                <a:sym typeface="Consolas"/>
              </a:rPr>
              <a:t>)</a:t>
            </a:r>
            <a:r>
              <a:rPr lang="de-DE" sz="1800">
                <a:solidFill>
                  <a:srgbClr val="C9D1D9"/>
                </a:solidFill>
                <a:highlight>
                  <a:srgbClr val="172237"/>
                </a:highlight>
                <a:latin typeface="Consolas"/>
                <a:ea typeface="Consolas"/>
                <a:cs typeface="Consolas"/>
                <a:sym typeface="Consolas"/>
              </a:rPr>
              <a:t>;</a:t>
            </a:r>
            <a:endParaRPr sz="1800">
              <a:solidFill>
                <a:srgbClr val="C9D1D9"/>
              </a:solidFill>
              <a:highlight>
                <a:srgbClr val="172237"/>
              </a:highlight>
              <a:latin typeface="Consolas"/>
              <a:ea typeface="Consolas"/>
              <a:cs typeface="Consolas"/>
              <a:sym typeface="Consolas"/>
            </a:endParaRPr>
          </a:p>
          <a:p>
            <a:pPr indent="0" lvl="0" marL="0" rtl="0" algn="l">
              <a:lnSpc>
                <a:spcPct val="135000"/>
              </a:lnSpc>
              <a:spcBef>
                <a:spcPts val="0"/>
              </a:spcBef>
              <a:spcAft>
                <a:spcPts val="0"/>
              </a:spcAft>
              <a:buNone/>
            </a:pPr>
            <a:r>
              <a:t/>
            </a:r>
            <a:endParaRPr sz="1800">
              <a:solidFill>
                <a:srgbClr val="C9D1D9"/>
              </a:solidFill>
              <a:highlight>
                <a:srgbClr val="172237"/>
              </a:highlight>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2022-06-14T19:14:16Z</dcterms:created>
</cp:coreProperties>
</file>