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YPA+NhniLozXWB8lcbsHIJu5A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13eca586_3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3513eca58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5f395d4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65f395d44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5f395d4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65f395d44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5f395d4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65f395d445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f395d4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65f395d44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513eca586_3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3513eca586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13eca586_3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3513eca586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5f395d4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65f395d44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10" name="Google Shape;1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8" name="Google Shape;68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1feb2ca174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" name="Google Shape;16;g11feb2ca174_0_39"/>
          <p:cNvSpPr txBox="1"/>
          <p:nvPr>
            <p:ph type="title"/>
          </p:nvPr>
        </p:nvSpPr>
        <p:spPr>
          <a:xfrm>
            <a:off x="797419" y="1810358"/>
            <a:ext cx="3571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11feb2ca174_0_39"/>
          <p:cNvSpPr txBox="1"/>
          <p:nvPr>
            <p:ph idx="1" type="body"/>
          </p:nvPr>
        </p:nvSpPr>
        <p:spPr>
          <a:xfrm>
            <a:off x="4923720" y="812331"/>
            <a:ext cx="67200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8" name="Google Shape;18;g11feb2ca174_0_3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792454" y="551501"/>
            <a:ext cx="2513299" cy="517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19" name="Google Shape;19;g11feb2ca174_0_39"/>
          <p:cNvPicPr preferRelativeResize="0"/>
          <p:nvPr/>
        </p:nvPicPr>
        <p:blipFill rotWithShape="1">
          <a:blip r:embed="rId2">
            <a:alphaModFix/>
          </a:blip>
          <a:srcRect b="-838" l="0" r="347" t="72746"/>
          <a:stretch/>
        </p:blipFill>
        <p:spPr>
          <a:xfrm>
            <a:off x="-8200" y="5002850"/>
            <a:ext cx="12200198" cy="19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4" name="Google Shape;24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25" name="Google Shape;25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27" name="Google Shape;27;g11feb2ca174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1feb2ca174_0_26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11feb2ca174_0_26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g11feb2ca174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1" name="Google Shape;41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3">
  <p:cSld name="TITLE_ONLY_3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513eca586_3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13513eca586_3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45" name="Google Shape;45;g13513eca586_3_13"/>
          <p:cNvPicPr preferRelativeResize="0"/>
          <p:nvPr/>
        </p:nvPicPr>
        <p:blipFill rotWithShape="1">
          <a:blip r:embed="rId2">
            <a:alphaModFix/>
          </a:blip>
          <a:srcRect b="13666" l="1280" r="225" t="23695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46" name="Google Shape;46;g13513eca586_3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2" name="Google Shape;52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8" name="Google Shape;58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13eca586_3_45"/>
          <p:cNvSpPr txBox="1"/>
          <p:nvPr>
            <p:ph type="ctrTitle"/>
          </p:nvPr>
        </p:nvSpPr>
        <p:spPr>
          <a:xfrm>
            <a:off x="1524000" y="1832330"/>
            <a:ext cx="91440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br>
              <a:rPr lang="de-DE"/>
            </a:br>
            <a:r>
              <a:rPr lang="de-DE"/>
              <a:t>COMPONENTES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COMPONENTES REACT PODEM SER: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838201" y="1778409"/>
            <a:ext cx="1130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Funcionais: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componente é uma função JS tradicional, ou até uma </a:t>
            </a:r>
            <a:r>
              <a:rPr b="0" i="1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arrow function</a:t>
            </a: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500"/>
          </a:p>
          <a:p>
            <a:pPr indent="-222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resultado a ser exibido na tela será o return da função. 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5f395d445_0_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COMPONENTE DE FUNÇÃO</a:t>
            </a:r>
            <a:endParaRPr/>
          </a:p>
        </p:txBody>
      </p:sp>
      <p:sp>
        <p:nvSpPr>
          <p:cNvPr id="132" name="Google Shape;132;g165f395d445_0_9"/>
          <p:cNvSpPr txBox="1"/>
          <p:nvPr/>
        </p:nvSpPr>
        <p:spPr>
          <a:xfrm>
            <a:off x="1582425" y="2441000"/>
            <a:ext cx="83070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Funcional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(props) {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&gt;Exemplo de componente de função&lt;/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&gt;O retorno da função será renderizado no documento.&lt;/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);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7B72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COMPONENTES REACT PODEM SER: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763484" y="1827149"/>
            <a:ext cx="11305200" cy="42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Classes: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de-DE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componente de classe precisa ser uma herança de React.Component. </a:t>
            </a:r>
            <a:endParaRPr sz="3500"/>
          </a:p>
          <a:p>
            <a:pPr indent="-222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de-DE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resultado a ser exibido na tela será o retorno do método render(). 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5f395d445_0_18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COMPONENTE DE CLASSE</a:t>
            </a:r>
            <a:endParaRPr/>
          </a:p>
        </p:txBody>
      </p:sp>
      <p:sp>
        <p:nvSpPr>
          <p:cNvPr id="144" name="Google Shape;144;g165f395d445_0_18"/>
          <p:cNvSpPr txBox="1"/>
          <p:nvPr/>
        </p:nvSpPr>
        <p:spPr>
          <a:xfrm>
            <a:off x="1582425" y="1907600"/>
            <a:ext cx="9168000" cy="3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Classe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de-DE" sz="1800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&gt;Exemplo de componente de classe&lt;/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&gt;O método render() faz a renderização no documento.&lt;/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7B72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CONVENÇÕES PARA COMPONENTES:</a:t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551375" y="1798650"/>
            <a:ext cx="113052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componente deve ser iniciado por uma letra maiúscula. Variáveis em </a:t>
            </a:r>
            <a:r>
              <a:rPr lang="de-DE" sz="3500"/>
              <a:t>P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ascal</a:t>
            </a:r>
            <a:r>
              <a:rPr lang="de-DE" sz="3500"/>
              <a:t>C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ase, para ficar claro que um dado elemento JSX é um componente React e não apenas uma tag de HTML comum.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4419600" y="4800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HelloWorld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5f395d445_0_2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CONVENÇÕES PARA COMPONENTES:</a:t>
            </a:r>
            <a:endParaRPr/>
          </a:p>
        </p:txBody>
      </p:sp>
      <p:sp>
        <p:nvSpPr>
          <p:cNvPr id="157" name="Google Shape;157;g165f395d445_0_24"/>
          <p:cNvSpPr/>
          <p:nvPr/>
        </p:nvSpPr>
        <p:spPr>
          <a:xfrm>
            <a:off x="551384" y="1798656"/>
            <a:ext cx="11305200" cy="4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de-DE" sz="3500"/>
              <a:t>M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anter um arquivo para cada componente</a:t>
            </a:r>
            <a:r>
              <a:rPr lang="de-DE" sz="3500"/>
              <a:t>,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único componente por arquivo.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65f395d445_0_24"/>
          <p:cNvSpPr txBox="1"/>
          <p:nvPr/>
        </p:nvSpPr>
        <p:spPr>
          <a:xfrm>
            <a:off x="2351525" y="3309175"/>
            <a:ext cx="63525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"react"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7B72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OuvindoAgora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(props) {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&gt;Ouvindo agora&lt;/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de-DE" sz="1800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de-DE" sz="1800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OuvindoAgora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CONVENÇÕES PARA COMPONENTES:</a:t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804498" y="2348880"/>
            <a:ext cx="10153128" cy="2831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540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de-DE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o arquivo com a extensão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.jsx 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de-DE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tenha medo de dividir componentes em componentes menores. 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5f395d445_0_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COMPOSIÇÃO DE COMPONENTES</a:t>
            </a:r>
            <a:endParaRPr/>
          </a:p>
        </p:txBody>
      </p:sp>
      <p:sp>
        <p:nvSpPr>
          <p:cNvPr id="170" name="Google Shape;170;g165f395d445_0_0"/>
          <p:cNvSpPr/>
          <p:nvPr/>
        </p:nvSpPr>
        <p:spPr>
          <a:xfrm>
            <a:off x="335360" y="1988840"/>
            <a:ext cx="114492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Componentes podem retornar outros componentes.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>
                <a:latin typeface="Calibri"/>
                <a:ea typeface="Calibri"/>
                <a:cs typeface="Calibri"/>
                <a:sym typeface="Calibri"/>
              </a:rPr>
              <a:t>Além de elementos,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outros componentes s</a:t>
            </a:r>
            <a:r>
              <a:rPr lang="de-DE" sz="3500">
                <a:latin typeface="Calibri"/>
                <a:ea typeface="Calibri"/>
                <a:cs typeface="Calibri"/>
                <a:sym typeface="Calibri"/>
              </a:rPr>
              <a:t>ão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renderizados dentro do atual. Chamamos esse conceito de componentes filhos.</a:t>
            </a:r>
            <a:endParaRPr sz="3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/>
        </p:nvSpPr>
        <p:spPr>
          <a:xfrm>
            <a:off x="2057400" y="609600"/>
            <a:ext cx="7650000" cy="3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Musica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de-DE" sz="1800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React.Fragment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Artista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nome=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"BTS"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Album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nome=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"Map of the Soul: 7"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React.Fragment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513eca586_3_72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81" name="Google Shape;181;g13513eca586_3_72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513eca586_3_50"/>
          <p:cNvSpPr txBox="1"/>
          <p:nvPr>
            <p:ph idx="1" type="body"/>
          </p:nvPr>
        </p:nvSpPr>
        <p:spPr>
          <a:xfrm>
            <a:off x="549909" y="1910158"/>
            <a:ext cx="110922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sz="3500"/>
              <a:t>Componentes </a:t>
            </a:r>
            <a:r>
              <a:rPr b="1" lang="de-DE" sz="3500"/>
              <a:t>são </a:t>
            </a:r>
            <a:r>
              <a:rPr b="1" i="1" lang="de-DE" sz="3500"/>
              <a:t>partes</a:t>
            </a:r>
            <a:r>
              <a:rPr b="1" lang="de-DE" sz="3500"/>
              <a:t> </a:t>
            </a:r>
            <a:r>
              <a:rPr lang="de-DE" sz="3500"/>
              <a:t>da aplicação.</a:t>
            </a:r>
            <a:endParaRPr sz="3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sz="3500"/>
              <a:t>Pequenos pedaços independentes, isolados e reutilizáveis.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COMPONENTES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35360" y="1988840"/>
            <a:ext cx="11449272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de-DE" sz="3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 React </a:t>
            </a:r>
            <a:r>
              <a:rPr b="1" lang="de-DE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separa tecnologias </a:t>
            </a:r>
            <a:r>
              <a:rPr lang="de-DE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arquivos diferentes (HTML, CSS e JS em arquivos separados).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DE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invés disso, o React separa conceitos. O papel de um componente é retornar elementos React, que descrevem o que deve aparecer na tela ou em parte dela.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COMPONENTES</a:t>
            </a:r>
            <a:endParaRPr/>
          </a:p>
        </p:txBody>
      </p:sp>
      <p:sp>
        <p:nvSpPr>
          <p:cNvPr id="90" name="Google Shape;90;p3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335360" y="1928802"/>
            <a:ext cx="11377264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componente pode ser redesenhado na tela quantas vezes forem necessárias. A nova renderização irá ocorrer para </a:t>
            </a:r>
            <a:r>
              <a:rPr b="1" i="1" lang="de-DE" sz="3500" u="none" cap="none" strike="noStrike">
                <a:solidFill>
                  <a:schemeClr val="accent1"/>
                </a:solidFill>
              </a:rPr>
              <a:t>reagir</a:t>
            </a:r>
            <a:r>
              <a:rPr b="1" i="0" lang="de-DE" sz="3500" u="none" cap="none" strike="noStrike">
                <a:solidFill>
                  <a:schemeClr val="accent1"/>
                </a:solidFill>
              </a:rPr>
              <a:t>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mudanças e atualizar as informações da tela.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COMPONENTES</a:t>
            </a:r>
            <a:endParaRPr/>
          </a:p>
        </p:txBody>
      </p:sp>
      <p:sp>
        <p:nvSpPr>
          <p:cNvPr id="97" name="Google Shape;97;p4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582810" y="1893452"/>
            <a:ext cx="113772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 redesenho (ou renderização) é controlado pelo React de forma inteligente: Apenas os componentes afetados são renderizados.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O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 ocorre primeiramente em um DOM virtual, para só então ser aplicad</a:t>
            </a:r>
            <a:r>
              <a:rPr lang="de-DE" sz="3500"/>
              <a:t>o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documento.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DOM</a:t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380960" y="1714488"/>
            <a:ext cx="1143008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 significa Document Object Model</a:t>
            </a:r>
            <a:b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(Modelo de Objeto de Documento).</a:t>
            </a:r>
            <a:b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 </a:t>
            </a:r>
            <a:r>
              <a:rPr b="1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uma API que nos permite acessar e manipular documentos HTML e XML válidos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 </a:t>
            </a:r>
            <a:r>
              <a:rPr b="1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implementa um sistema </a:t>
            </a:r>
            <a:r>
              <a:rPr b="1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independente </a:t>
            </a:r>
            <a:r>
              <a:rPr lang="de-DE" sz="35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navegador visando performance e compatibilidade entre navegadores.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de-DE" sz="4000"/>
              <a:t>DIFERENÇA ENTRE ELEMENTO E COMPONENTE</a:t>
            </a:r>
            <a:endParaRPr sz="4000"/>
          </a:p>
        </p:txBody>
      </p:sp>
      <p:sp>
        <p:nvSpPr>
          <p:cNvPr id="110" name="Google Shape;110;p6"/>
          <p:cNvSpPr/>
          <p:nvPr/>
        </p:nvSpPr>
        <p:spPr>
          <a:xfrm>
            <a:off x="381010" y="1926588"/>
            <a:ext cx="1143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Elementos são DOM.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Componente é um agrupamento pequeno de elementos com significado semântico. Elementos compõe um componente.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ctrTitle"/>
          </p:nvPr>
        </p:nvSpPr>
        <p:spPr>
          <a:xfrm>
            <a:off x="479400" y="760024"/>
            <a:ext cx="112332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 sz="3500"/>
              <a:t>Componentes podem retornar qualquer elemento JSX válido, assim como tipos primitivos:</a:t>
            </a:r>
            <a:br>
              <a:rPr lang="de-DE" sz="3500"/>
            </a:br>
            <a:r>
              <a:rPr lang="de-DE" sz="3500"/>
              <a:t>strings, numbers, booleans, e null; também arrays e </a:t>
            </a:r>
            <a:r>
              <a:rPr b="1" lang="de-DE" sz="3500"/>
              <a:t>fragmentos</a:t>
            </a:r>
            <a:r>
              <a:rPr lang="de-DE" sz="3500"/>
              <a:t>.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5f395d445_0_5"/>
          <p:cNvSpPr txBox="1"/>
          <p:nvPr>
            <p:ph type="ctrTitle"/>
          </p:nvPr>
        </p:nvSpPr>
        <p:spPr>
          <a:xfrm>
            <a:off x="479400" y="760024"/>
            <a:ext cx="112332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 sz="3500"/>
              <a:t>Componentes podem retornar qualquer elemento JSX válido, assim como tipos primitivos:</a:t>
            </a:r>
            <a:br>
              <a:rPr lang="de-DE" sz="3500"/>
            </a:br>
            <a:r>
              <a:rPr lang="de-DE" sz="3500"/>
              <a:t>strings, numbers, booleans, e null; também arrays e </a:t>
            </a:r>
            <a:r>
              <a:rPr b="1" lang="de-DE" sz="3500"/>
              <a:t>fragmentos</a:t>
            </a:r>
            <a:r>
              <a:rPr lang="de-DE" sz="3500"/>
              <a:t>.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</cp:coreProperties>
</file>