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jQzWrGRdCg0TcjsXA0UlwFjpAo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513eca586_3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3513eca586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6615c99a2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6615c99a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Interface gráfica do usuário&#10;&#10;Descrição gerada automaticamente" id="10" name="Google Shape;10;p9"/>
          <p:cNvPicPr preferRelativeResize="0"/>
          <p:nvPr/>
        </p:nvPicPr>
        <p:blipFill rotWithShape="1">
          <a:blip r:embed="rId2">
            <a:alphaModFix/>
          </a:blip>
          <a:srcRect b="0" l="0" r="0" t="60744"/>
          <a:stretch/>
        </p:blipFill>
        <p:spPr>
          <a:xfrm>
            <a:off x="-5750" y="4166330"/>
            <a:ext cx="12275376" cy="269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9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9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2">
  <p:cSld name="TITLE_ONLY_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3513eca586_0_7"/>
          <p:cNvSpPr/>
          <p:nvPr/>
        </p:nvSpPr>
        <p:spPr>
          <a:xfrm>
            <a:off x="0" y="0"/>
            <a:ext cx="12192000" cy="145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3513eca586_0_7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13513eca586_0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8" name="Google Shape;18;g13513eca586_0_7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19" name="Google Shape;19;g13513eca586_0_7"/>
          <p:cNvPicPr preferRelativeResize="0"/>
          <p:nvPr/>
        </p:nvPicPr>
        <p:blipFill rotWithShape="1">
          <a:blip r:embed="rId3">
            <a:alphaModFix/>
          </a:blip>
          <a:srcRect b="-13793" l="0" r="82738" t="-1056"/>
          <a:stretch/>
        </p:blipFill>
        <p:spPr>
          <a:xfrm>
            <a:off x="11554325" y="395263"/>
            <a:ext cx="488336" cy="57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2" type="sldNum"/>
          </p:nvPr>
        </p:nvSpPr>
        <p:spPr>
          <a:xfrm>
            <a:off x="10227225" y="6374300"/>
            <a:ext cx="17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24" name="Google Shape;24;p10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30" name="Google Shape;30;p12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4" name="Google Shape;34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36" name="Google Shape;36;p16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42" name="Google Shape;42;p17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47" name="Google Shape;47;p18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52" name="Google Shape;52;p19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a, Retângulo&#10;&#10;Descrição gerada automaticamente" id="54" name="Google Shape;54;g16615c99a2d_0_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751" y="-2336"/>
            <a:ext cx="12203501" cy="686267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g16615c99a2d_0_69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g16615c99a2d_0_69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g16615c99a2d_0_6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513eca586_3_45"/>
          <p:cNvSpPr txBox="1"/>
          <p:nvPr>
            <p:ph type="ctrTitle"/>
          </p:nvPr>
        </p:nvSpPr>
        <p:spPr>
          <a:xfrm>
            <a:off x="1523993" y="553234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br>
              <a:rPr lang="de-DE"/>
            </a:br>
            <a:r>
              <a:rPr lang="de-DE"/>
              <a:t>R</a:t>
            </a:r>
            <a:r>
              <a:rPr lang="de-DE"/>
              <a:t>ENDERIZAÇÃO CONDICIONAL.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COMPONENTE INTERMEDIÁRIO</a:t>
            </a:r>
            <a:endParaRPr/>
          </a:p>
        </p:txBody>
      </p:sp>
      <p:sp>
        <p:nvSpPr>
          <p:cNvPr id="119" name="Google Shape;119;p23"/>
          <p:cNvSpPr/>
          <p:nvPr/>
        </p:nvSpPr>
        <p:spPr>
          <a:xfrm>
            <a:off x="479376" y="1928802"/>
            <a:ext cx="11305256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Criar um componente dedicado às decisões. Evita bagunçar o componente principal.</a:t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 conter as escolhas usando declarações como o 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switch.</a:t>
            </a:r>
            <a:endParaRPr b="1" i="0" sz="35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COMPONENTE INTERMEDIÁRIO</a:t>
            </a:r>
            <a:endParaRPr/>
          </a:p>
        </p:txBody>
      </p:sp>
      <p:sp>
        <p:nvSpPr>
          <p:cNvPr id="125" name="Google Shape;125;p24"/>
          <p:cNvSpPr txBox="1"/>
          <p:nvPr/>
        </p:nvSpPr>
        <p:spPr>
          <a:xfrm>
            <a:off x="1997125" y="2097475"/>
            <a:ext cx="7026600" cy="3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C792EA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GeneroMusical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(props) {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(props.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nome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"sertanejo"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Sertanejo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/&gt;;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"rock"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Rock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/&gt;;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GeneroPadrao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/&gt;;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615c99a2d_0_0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131" name="Google Shape;131;g16615c99a2d_0_0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RENDERIZAÇÃO CONDICIONAL</a:t>
            </a:r>
            <a:endParaRPr/>
          </a:p>
        </p:txBody>
      </p:sp>
      <p:sp>
        <p:nvSpPr>
          <p:cNvPr id="68" name="Google Shape;68;p1"/>
          <p:cNvSpPr txBox="1"/>
          <p:nvPr/>
        </p:nvSpPr>
        <p:spPr>
          <a:xfrm>
            <a:off x="666712" y="1785926"/>
            <a:ext cx="10720528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479376" y="1928802"/>
            <a:ext cx="11305256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Também chamadas de </a:t>
            </a:r>
            <a:r>
              <a:rPr b="0" i="1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 conditionals.</a:t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resultado da renderização será o 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retorno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 componente.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500"/>
              <a:t>O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retorno de uma função é uma expressão. Por isso, </a:t>
            </a:r>
            <a:r>
              <a:rPr lang="de-DE" sz="3500"/>
              <a:t>atenção ao que </a:t>
            </a:r>
            <a:r>
              <a:rPr lang="de-DE" sz="3500">
                <a:solidFill>
                  <a:schemeClr val="dk1"/>
                </a:solidFill>
              </a:rPr>
              <a:t>é aceito </a:t>
            </a:r>
            <a:r>
              <a:rPr lang="de-DE" sz="3500">
                <a:solidFill>
                  <a:schemeClr val="dk1"/>
                </a:solidFill>
              </a:rPr>
              <a:t>dentro de uma expressão com o que pode ser feito em uma declaração.</a:t>
            </a:r>
            <a:endParaRPr b="0" i="0" sz="3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RETORNOS DO COMPONENTE</a:t>
            </a:r>
            <a:endParaRPr/>
          </a:p>
        </p:txBody>
      </p:sp>
      <p:sp>
        <p:nvSpPr>
          <p:cNvPr id="75" name="Google Shape;75;p3"/>
          <p:cNvSpPr txBox="1"/>
          <p:nvPr/>
        </p:nvSpPr>
        <p:spPr>
          <a:xfrm>
            <a:off x="666712" y="1785926"/>
            <a:ext cx="10720528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79376" y="1928802"/>
            <a:ext cx="11305256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função pode ter apenas um retorno. Porém, várias chamadas do </a:t>
            </a:r>
            <a:r>
              <a:rPr b="1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podem existir, atendendo a critérios de decisão.</a:t>
            </a:r>
            <a:endParaRPr b="0" i="0" sz="3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SAÍDA ANTECIPADA</a:t>
            </a:r>
            <a:endParaRPr/>
          </a:p>
        </p:txBody>
      </p:sp>
      <p:sp>
        <p:nvSpPr>
          <p:cNvPr id="82" name="Google Shape;82;p4"/>
          <p:cNvSpPr txBox="1"/>
          <p:nvPr/>
        </p:nvSpPr>
        <p:spPr>
          <a:xfrm>
            <a:off x="666712" y="1785926"/>
            <a:ext cx="10720528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479376" y="1928802"/>
            <a:ext cx="11305256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necessário apenas um </a:t>
            </a:r>
            <a:r>
              <a:rPr b="1" i="0" lang="de-DE" sz="3500" u="none" cap="none" strike="noStrike">
                <a:solidFill>
                  <a:schemeClr val="accent1"/>
                </a:solidFill>
              </a:rPr>
              <a:t>if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simples, já que após o retorno não são executadas as demais instruções.</a:t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Portanto, sem else ou else if</a:t>
            </a:r>
            <a:r>
              <a:rPr lang="de-DE" sz="3500"/>
              <a:t>.</a:t>
            </a:r>
            <a:endParaRPr b="0" i="0" sz="3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SAÍDA ANTECIPADA</a:t>
            </a:r>
            <a:endParaRPr/>
          </a:p>
        </p:txBody>
      </p:sp>
      <p:sp>
        <p:nvSpPr>
          <p:cNvPr id="89" name="Google Shape;89;p5"/>
          <p:cNvSpPr txBox="1"/>
          <p:nvPr/>
        </p:nvSpPr>
        <p:spPr>
          <a:xfrm>
            <a:off x="2365575" y="2496625"/>
            <a:ext cx="6234600" cy="23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C792EA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GeneroMusical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(props) {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(props.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sertanejo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Sertanejo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/&gt;;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(props.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rock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Rock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/&gt;;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GeneroPadrao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/&gt;;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OPERADOR TERNÁRIO DENTRO DO JSX</a:t>
            </a: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479376" y="1928802"/>
            <a:ext cx="11305256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expressão React com operador ternário para controlar componentes internos. Será "montado" apenas o componente que atende à condição.</a:t>
            </a:r>
            <a:endParaRPr b="0" i="0" sz="3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OPERADOR TERNÁRIO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2098200" y="2560450"/>
            <a:ext cx="73971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C792EA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GeneroMusical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(props) {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{props.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sertanejo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Sertanejo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/&gt; 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Rock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/&gt;}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OPERADOR LÓGICO</a:t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479376" y="1928802"/>
            <a:ext cx="1130525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Expressões semelhantes ao condicional com ternário.</a:t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Útil quando não existem valores 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senão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3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OPERADOR LÓGICO</a:t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2753875" y="2224225"/>
            <a:ext cx="5560500" cy="3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C792EA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GeneroMusical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(props) {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  {props.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sertanejo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Sertanejo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/&gt;}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  {props.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rock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Rock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/&gt;}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);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2022-06-14T19:14:16Z</dcterms:created>
</cp:coreProperties>
</file>