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Arim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jKgCzvaV5rSt3nsVaGP73jY1FD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rimo-regular.fntdata"/><Relationship Id="rId21" Type="http://schemas.openxmlformats.org/officeDocument/2006/relationships/slide" Target="slides/slide16.xml"/><Relationship Id="rId24" Type="http://schemas.openxmlformats.org/officeDocument/2006/relationships/font" Target="fonts/Arimo-italic.fntdata"/><Relationship Id="rId23" Type="http://schemas.openxmlformats.org/officeDocument/2006/relationships/font" Target="fonts/Arim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Arim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513eca586_3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3513eca586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661366dc3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661366dc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Interface gráfica do usuário&#10;&#10;Descrição gerada automaticamente" id="10" name="Google Shape;10;p9"/>
          <p:cNvPicPr preferRelativeResize="0"/>
          <p:nvPr/>
        </p:nvPicPr>
        <p:blipFill rotWithShape="1">
          <a:blip r:embed="rId2">
            <a:alphaModFix/>
          </a:blip>
          <a:srcRect b="0" l="0" r="0" t="60744"/>
          <a:stretch/>
        </p:blipFill>
        <p:spPr>
          <a:xfrm>
            <a:off x="-5750" y="4166330"/>
            <a:ext cx="12275376" cy="2694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9"/>
          <p:cNvSpPr txBox="1"/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9"/>
          <p:cNvSpPr txBox="1"/>
          <p:nvPr>
            <p:ph idx="1" type="subTitle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" name="Google Shape;1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2">
  <p:cSld name="TITLE_ONLY_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3513eca586_0_7"/>
          <p:cNvSpPr/>
          <p:nvPr/>
        </p:nvSpPr>
        <p:spPr>
          <a:xfrm>
            <a:off x="0" y="0"/>
            <a:ext cx="12192000" cy="145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3513eca586_0_7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g13513eca586_0_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8" name="Google Shape;18;g13513eca586_0_7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desenho&#10;&#10;Descrição gerada automaticamente" id="19" name="Google Shape;19;g13513eca586_0_7"/>
          <p:cNvPicPr preferRelativeResize="0"/>
          <p:nvPr/>
        </p:nvPicPr>
        <p:blipFill rotWithShape="1">
          <a:blip r:embed="rId3">
            <a:alphaModFix/>
          </a:blip>
          <a:srcRect b="-13793" l="0" r="82738" t="-1056"/>
          <a:stretch/>
        </p:blipFill>
        <p:spPr>
          <a:xfrm>
            <a:off x="11554325" y="395263"/>
            <a:ext cx="488336" cy="570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2" type="sldNum"/>
          </p:nvPr>
        </p:nvSpPr>
        <p:spPr>
          <a:xfrm>
            <a:off x="10227225" y="6374300"/>
            <a:ext cx="178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24" name="Google Shape;24;p10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30" name="Google Shape;30;p12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4" name="Google Shape;34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36" name="Google Shape;36;p16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42" name="Google Shape;42;p17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47" name="Google Shape;47;p18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52" name="Google Shape;52;p19"/>
          <p:cNvPicPr preferRelativeResize="0"/>
          <p:nvPr/>
        </p:nvPicPr>
        <p:blipFill rotWithShape="1">
          <a:blip r:embed="rId2">
            <a:alphaModFix/>
          </a:blip>
          <a:srcRect b="82598" l="5902" r="73623" t="9853"/>
          <a:stretch/>
        </p:blipFill>
        <p:spPr>
          <a:xfrm>
            <a:off x="85972" y="6491653"/>
            <a:ext cx="1414301" cy="2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a, Retângulo&#10;&#10;Descrição gerada automaticamente" id="54" name="Google Shape;54;g1661366dc39_0_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751" y="-2336"/>
            <a:ext cx="12203501" cy="686267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g1661366dc39_0_58"/>
          <p:cNvSpPr txBox="1"/>
          <p:nvPr>
            <p:ph type="ctrTitle"/>
          </p:nvPr>
        </p:nvSpPr>
        <p:spPr>
          <a:xfrm>
            <a:off x="1524000" y="360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g1661366dc39_0_58"/>
          <p:cNvSpPr txBox="1"/>
          <p:nvPr>
            <p:ph idx="1" type="subTitle"/>
          </p:nvPr>
        </p:nvSpPr>
        <p:spPr>
          <a:xfrm>
            <a:off x="1524000" y="2840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g1661366dc39_0_5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513eca586_3_45"/>
          <p:cNvSpPr txBox="1"/>
          <p:nvPr>
            <p:ph type="ctrTitle"/>
          </p:nvPr>
        </p:nvSpPr>
        <p:spPr>
          <a:xfrm>
            <a:off x="983432" y="836712"/>
            <a:ext cx="10225136" cy="20162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de-DE"/>
            </a:br>
            <a:r>
              <a:rPr lang="de-DE"/>
              <a:t>GERENCIANDO ROTAS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de-DE"/>
              <a:t>ROTA NÃO ENCONTRADA</a:t>
            </a:r>
            <a:endParaRPr/>
          </a:p>
        </p:txBody>
      </p:sp>
      <p:sp>
        <p:nvSpPr>
          <p:cNvPr id="126" name="Google Shape;126;p23"/>
          <p:cNvSpPr/>
          <p:nvPr/>
        </p:nvSpPr>
        <p:spPr>
          <a:xfrm>
            <a:off x="364452" y="1915779"/>
            <a:ext cx="116652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de-DE" sz="3500">
                <a:solidFill>
                  <a:schemeClr val="dk1"/>
                </a:solidFill>
              </a:rPr>
              <a:t>Uma rota não encontrada é representada por uma </a:t>
            </a:r>
            <a:r>
              <a:rPr b="1" lang="de-DE" sz="3500">
                <a:solidFill>
                  <a:schemeClr val="accent1"/>
                </a:solidFill>
              </a:rPr>
              <a:t>página 404.</a:t>
            </a:r>
            <a:endParaRPr sz="3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de-DE" sz="3500">
                <a:solidFill>
                  <a:schemeClr val="dk1"/>
                </a:solidFill>
              </a:rPr>
              <a:t>A rota será criada</a:t>
            </a:r>
            <a:r>
              <a:rPr b="0" i="0" lang="de-DE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 path </a:t>
            </a:r>
            <a:r>
              <a:rPr b="1" i="0" lang="de-DE" sz="3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"*"</a:t>
            </a:r>
            <a:r>
              <a:rPr b="0" i="0" lang="de-DE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EXEMPLO:</a:t>
            </a:r>
            <a:endParaRPr/>
          </a:p>
        </p:txBody>
      </p:sp>
      <p:sp>
        <p:nvSpPr>
          <p:cNvPr id="132" name="Google Shape;132;p24"/>
          <p:cNvSpPr txBox="1"/>
          <p:nvPr/>
        </p:nvSpPr>
        <p:spPr>
          <a:xfrm>
            <a:off x="1770025" y="2174425"/>
            <a:ext cx="6672000" cy="3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Route</a:t>
            </a:r>
            <a:endParaRPr sz="1800">
              <a:solidFill>
                <a:srgbClr val="7EE787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path=</a:t>
            </a:r>
            <a:r>
              <a:rPr lang="de-DE" sz="18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"*"</a:t>
            </a:r>
            <a:endParaRPr sz="1800">
              <a:solidFill>
                <a:srgbClr val="A5D6FF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element=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     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       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&gt;404&lt;/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       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&gt;Não ouvi nenhum som... 🎸&lt;/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      &lt;/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  /&gt;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ROTAS COM PARÂMETROS</a:t>
            </a:r>
            <a:endParaRPr/>
          </a:p>
        </p:txBody>
      </p:sp>
      <p:sp>
        <p:nvSpPr>
          <p:cNvPr id="138" name="Google Shape;138;p25"/>
          <p:cNvSpPr/>
          <p:nvPr/>
        </p:nvSpPr>
        <p:spPr>
          <a:xfrm>
            <a:off x="479376" y="1928802"/>
            <a:ext cx="11305256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parâmetro é uma informação variável </a:t>
            </a:r>
            <a:r>
              <a:rPr b="1" i="0" lang="de-DE" sz="3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passada pela URL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utilizada a notação </a:t>
            </a:r>
            <a:r>
              <a:rPr b="1" i="0" lang="de-DE" sz="3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dois pontos seguido de identificador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bem comum em parâmetros.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500"/>
              <a:t>O componente </a:t>
            </a:r>
            <a:r>
              <a:rPr lang="de-DE" sz="3500">
                <a:solidFill>
                  <a:schemeClr val="accent1"/>
                </a:solidFill>
              </a:rPr>
              <a:t>&lt;Route /&gt;</a:t>
            </a:r>
            <a:r>
              <a:rPr lang="de-DE" sz="3500"/>
              <a:t> deve ser construído em hierarquia de componentes (pai e filhos).</a:t>
            </a:r>
            <a:endParaRPr sz="3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EXEMPLO:</a:t>
            </a:r>
            <a:endParaRPr/>
          </a:p>
        </p:txBody>
      </p:sp>
      <p:sp>
        <p:nvSpPr>
          <p:cNvPr id="144" name="Google Shape;144;p26"/>
          <p:cNvSpPr txBox="1"/>
          <p:nvPr/>
        </p:nvSpPr>
        <p:spPr>
          <a:xfrm>
            <a:off x="1624925" y="2982475"/>
            <a:ext cx="6773700" cy="1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 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path=</a:t>
            </a:r>
            <a:r>
              <a:rPr lang="de-DE" sz="18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"/ritmo"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element=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{&lt;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Ritmo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/&gt;}&gt;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   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path=</a:t>
            </a:r>
            <a:r>
              <a:rPr lang="de-DE" sz="18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":ritmo"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element=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{&lt;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Ritmo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/&gt;} /&gt;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  &lt;/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35360" y="11663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 sz="3900">
                <a:latin typeface="Arial"/>
                <a:ea typeface="Arial"/>
                <a:cs typeface="Arial"/>
                <a:sym typeface="Arial"/>
              </a:rPr>
              <a:t>OBTER O PARÂMETRO NA PÁGINA</a:t>
            </a:r>
            <a:endParaRPr sz="3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9"/>
          <p:cNvSpPr/>
          <p:nvPr/>
        </p:nvSpPr>
        <p:spPr>
          <a:xfrm>
            <a:off x="479375" y="1928801"/>
            <a:ext cx="11305200" cy="21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Dentro d</a:t>
            </a:r>
            <a:r>
              <a:rPr lang="de-DE" sz="3500"/>
              <a:t>a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3500"/>
              <a:t>página 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recebe o parâmetro, podemos utilizar o hook </a:t>
            </a:r>
            <a:r>
              <a:rPr b="1" i="0" lang="de-DE" sz="3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useParams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ter acesso ao valor passado na URL.</a:t>
            </a:r>
            <a:endParaRPr b="1" i="0" sz="35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9"/>
          <p:cNvSpPr txBox="1"/>
          <p:nvPr/>
        </p:nvSpPr>
        <p:spPr>
          <a:xfrm>
            <a:off x="2133600" y="4267200"/>
            <a:ext cx="6615300" cy="1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nome = </a:t>
            </a:r>
            <a:r>
              <a:rPr lang="de-DE" sz="18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"sertanejo"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to=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de-DE" sz="18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`/ritmo/</a:t>
            </a:r>
            <a:r>
              <a:rPr lang="de-DE" sz="1800">
                <a:solidFill>
                  <a:schemeClr val="accent4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nome</a:t>
            </a:r>
            <a:r>
              <a:rPr lang="de-DE" sz="1800">
                <a:solidFill>
                  <a:schemeClr val="accent4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de-DE" sz="18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}&gt;Mais tocadas&lt;/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EXEMPLO:</a:t>
            </a:r>
            <a:endParaRPr/>
          </a:p>
        </p:txBody>
      </p:sp>
      <p:sp>
        <p:nvSpPr>
          <p:cNvPr id="157" name="Google Shape;157;p30"/>
          <p:cNvSpPr txBox="1"/>
          <p:nvPr/>
        </p:nvSpPr>
        <p:spPr>
          <a:xfrm>
            <a:off x="1701875" y="2089950"/>
            <a:ext cx="7363500" cy="3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C792EA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Ritmo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(props) {</a:t>
            </a:r>
            <a:endParaRPr sz="1800">
              <a:solidFill>
                <a:srgbClr val="FF7B72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{ ritmo } = </a:t>
            </a:r>
            <a:r>
              <a:rPr lang="de-DE" sz="1800">
                <a:solidFill>
                  <a:srgbClr val="C792EA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useParams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 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&gt;Mais tocadas em </a:t>
            </a:r>
            <a:r>
              <a:rPr lang="de-DE" sz="1800">
                <a:solidFill>
                  <a:schemeClr val="accent4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ritmo</a:t>
            </a:r>
            <a:r>
              <a:rPr lang="de-DE" sz="1800">
                <a:solidFill>
                  <a:schemeClr val="accent4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  ...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&lt;/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);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ROUTER</a:t>
            </a:r>
            <a:endParaRPr/>
          </a:p>
        </p:txBody>
      </p:sp>
      <p:sp>
        <p:nvSpPr>
          <p:cNvPr id="68" name="Google Shape;68;p1"/>
          <p:cNvSpPr txBox="1"/>
          <p:nvPr/>
        </p:nvSpPr>
        <p:spPr>
          <a:xfrm>
            <a:off x="666712" y="1785926"/>
            <a:ext cx="10720528" cy="4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479376" y="1928802"/>
            <a:ext cx="11305256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Rotas são como páginas internas do site. Entretanto, não são acionados endereços do servidor, toda a renderização fica no próprio frontend.</a:t>
            </a:r>
            <a:endParaRPr b="0" i="0" sz="3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ROUTER</a:t>
            </a:r>
            <a:endParaRPr/>
          </a:p>
        </p:txBody>
      </p:sp>
      <p:sp>
        <p:nvSpPr>
          <p:cNvPr id="75" name="Google Shape;75;p2"/>
          <p:cNvSpPr txBox="1"/>
          <p:nvPr/>
        </p:nvSpPr>
        <p:spPr>
          <a:xfrm>
            <a:off x="666712" y="1785926"/>
            <a:ext cx="10720528" cy="4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443372" y="2010643"/>
            <a:ext cx="113052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Graças ao HTML5, o uso do # não é mais necessário para acessar âncoras. Com isso, o endereço na barra do navegador se parece com uma URL normal, mas é uma rota interpretada apenas no frontend.</a:t>
            </a:r>
            <a:endParaRPr b="0" i="0" sz="3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2970850" y="4693150"/>
            <a:ext cx="6122400" cy="1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href=</a:t>
            </a:r>
            <a:r>
              <a:rPr lang="de-DE" sz="18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"#favoritas"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&gt;Ver músicas favoritas&lt;/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id=</a:t>
            </a:r>
            <a:r>
              <a:rPr lang="de-DE" sz="18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"favoritas"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&gt;...&lt;/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INSTALANDO O ROUTER</a:t>
            </a:r>
            <a:endParaRPr/>
          </a:p>
        </p:txBody>
      </p:sp>
      <p:sp>
        <p:nvSpPr>
          <p:cNvPr id="83" name="Google Shape;83;p3"/>
          <p:cNvSpPr/>
          <p:nvPr/>
        </p:nvSpPr>
        <p:spPr>
          <a:xfrm>
            <a:off x="407372" y="1785927"/>
            <a:ext cx="11125200" cy="3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sufixo </a:t>
            </a:r>
            <a:r>
              <a:rPr b="0" i="0" lang="de-DE" sz="3500" u="none" cap="none" strike="noStrike">
                <a:solidFill>
                  <a:schemeClr val="accent1"/>
                </a:solidFill>
                <a:latin typeface="Arimo"/>
                <a:ea typeface="Arimo"/>
                <a:cs typeface="Arimo"/>
                <a:sym typeface="Arimo"/>
              </a:rPr>
              <a:t>-dom</a:t>
            </a:r>
            <a:r>
              <a:rPr b="0" i="0" lang="de-DE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 usado para fazer rotas em uma página Web. Existem rotas </a:t>
            </a:r>
            <a:r>
              <a:rPr b="0" i="1" lang="de-DE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mobile</a:t>
            </a:r>
            <a:r>
              <a:rPr b="0" i="0" lang="de-DE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também.</a:t>
            </a:r>
            <a:endParaRPr sz="3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Precisamos fazer os imports do componentes do pacote usando esse mesmo nome.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407368" y="2032774"/>
            <a:ext cx="2487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de-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85" name="Google Shape;85;p3"/>
          <p:cNvSpPr txBox="1"/>
          <p:nvPr/>
        </p:nvSpPr>
        <p:spPr>
          <a:xfrm>
            <a:off x="1239400" y="1971138"/>
            <a:ext cx="458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npm install react-router-dom@6</a:t>
            </a:r>
            <a:endParaRPr sz="2000">
              <a:solidFill>
                <a:srgbClr val="A5D6FF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" name="Google Shape;86;p3"/>
          <p:cNvSpPr txBox="1"/>
          <p:nvPr/>
        </p:nvSpPr>
        <p:spPr>
          <a:xfrm>
            <a:off x="3297575" y="5434550"/>
            <a:ext cx="520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de-DE" sz="1800">
                <a:solidFill>
                  <a:srgbClr val="FFA65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de-DE" sz="1800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"react-router-dom"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DEFINIÇÕES PARA CRIAR ROTAS</a:t>
            </a:r>
            <a:endParaRPr/>
          </a:p>
        </p:txBody>
      </p:sp>
      <p:sp>
        <p:nvSpPr>
          <p:cNvPr id="92" name="Google Shape;92;p4"/>
          <p:cNvSpPr txBox="1"/>
          <p:nvPr/>
        </p:nvSpPr>
        <p:spPr>
          <a:xfrm>
            <a:off x="666712" y="1785926"/>
            <a:ext cx="10720528" cy="4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"/>
          <p:cNvSpPr/>
          <p:nvPr/>
        </p:nvSpPr>
        <p:spPr>
          <a:xfrm>
            <a:off x="505485" y="1484784"/>
            <a:ext cx="11181029" cy="5016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53975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b="0" i="0" lang="de-DE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página será um </a:t>
            </a:r>
            <a:r>
              <a:rPr b="1" i="0" lang="de-DE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componente React</a:t>
            </a:r>
            <a:r>
              <a:rPr b="0" i="0" lang="de-DE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 página será criada em um </a:t>
            </a:r>
            <a:r>
              <a:rPr b="1" i="0" lang="de-DE" sz="3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arquivo .</a:t>
            </a:r>
            <a:r>
              <a:rPr b="1" i="0" lang="de-DE" sz="3500" u="none" cap="none" strike="noStrike">
                <a:solidFill>
                  <a:schemeClr val="accent1"/>
                </a:solidFill>
                <a:latin typeface="Arimo"/>
                <a:ea typeface="Arimo"/>
                <a:cs typeface="Arimo"/>
                <a:sym typeface="Arimo"/>
              </a:rPr>
              <a:t>jsx</a:t>
            </a:r>
            <a:r>
              <a:rPr b="1" i="0" lang="de-DE" sz="3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de-DE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separado (como qualquer componente).</a:t>
            </a:r>
            <a:endParaRPr b="0" i="0" sz="3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975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b="0" i="0" lang="de-DE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Normalmente incluímos no </a:t>
            </a:r>
            <a:r>
              <a:rPr b="1" i="0" lang="de-DE" sz="3500" u="none" cap="none" strike="noStrike">
                <a:solidFill>
                  <a:schemeClr val="accent1"/>
                </a:solidFill>
                <a:latin typeface="Arimo"/>
                <a:ea typeface="Arimo"/>
                <a:cs typeface="Arimo"/>
                <a:sym typeface="Arimo"/>
              </a:rPr>
              <a:t>main.jsx</a:t>
            </a:r>
            <a:r>
              <a:rPr b="1" i="0" lang="de-DE" sz="3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de-DE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container para as páginas. Esse container será criado com o componente </a:t>
            </a:r>
            <a:r>
              <a:rPr b="1" i="0" lang="de-DE" sz="3500" u="none" cap="none" strike="noStrike">
                <a:solidFill>
                  <a:schemeClr val="accent1"/>
                </a:solidFill>
                <a:latin typeface="Arimo"/>
                <a:ea typeface="Arimo"/>
                <a:cs typeface="Arimo"/>
                <a:sym typeface="Arimo"/>
              </a:rPr>
              <a:t>&lt;BrowserRouter /&gt;</a:t>
            </a:r>
            <a:r>
              <a:rPr b="1" i="0" lang="de-DE" sz="3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3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DEFINIÇÕES</a:t>
            </a:r>
            <a:endParaRPr/>
          </a:p>
        </p:txBody>
      </p:sp>
      <p:sp>
        <p:nvSpPr>
          <p:cNvPr id="99" name="Google Shape;99;p5"/>
          <p:cNvSpPr txBox="1"/>
          <p:nvPr/>
        </p:nvSpPr>
        <p:spPr>
          <a:xfrm>
            <a:off x="666712" y="1785926"/>
            <a:ext cx="10720528" cy="4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505485" y="1305267"/>
            <a:ext cx="11351155" cy="5016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975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b="0" i="0" lang="de-DE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 existir um seletor de rotas. Lembra muito a declaração do seletor </a:t>
            </a:r>
            <a:r>
              <a:rPr b="1" i="0" lang="de-DE" sz="3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switch case. </a:t>
            </a:r>
            <a:r>
              <a:rPr b="0" i="0" lang="de-DE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fato, o componente será o </a:t>
            </a:r>
            <a:r>
              <a:rPr b="1" i="0" lang="de-DE" sz="3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1" lang="de-DE" sz="3500">
                <a:solidFill>
                  <a:schemeClr val="accent1"/>
                </a:solidFill>
              </a:rPr>
              <a:t>Routes</a:t>
            </a:r>
            <a:r>
              <a:rPr b="1" i="0" lang="de-DE" sz="3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/&gt;</a:t>
            </a:r>
            <a:r>
              <a:rPr b="0" i="0" lang="de-DE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500"/>
          </a:p>
          <a:p>
            <a:pPr indent="-317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975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b="0" i="0" lang="de-DE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Precisamos de um roteador, o </a:t>
            </a:r>
            <a:r>
              <a:rPr b="1" i="0" lang="de-DE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de/para </a:t>
            </a:r>
            <a:r>
              <a:rPr b="0" i="0" lang="de-DE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entre o caminho e a página.</a:t>
            </a:r>
            <a:endParaRPr sz="3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Componente </a:t>
            </a:r>
            <a:r>
              <a:rPr b="1" i="0" lang="de-DE" sz="3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&lt;Route /&gt;.</a:t>
            </a:r>
            <a:endParaRPr b="1" i="0" sz="35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EXEMPLO:</a:t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1735575" y="2280575"/>
            <a:ext cx="7582500" cy="30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BrowserRouter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Routes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path=</a:t>
            </a:r>
            <a:r>
              <a:rPr lang="de-DE" sz="18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"/"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element=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{&lt;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/&gt;} /&gt;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path=</a:t>
            </a:r>
            <a:r>
              <a:rPr lang="de-DE" sz="18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"/playlist"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element=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{&lt;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Playlist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/&gt;} /&gt;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path=</a:t>
            </a:r>
            <a:r>
              <a:rPr lang="de-DE" sz="18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"/sertanejo"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element=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{&lt;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Rock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/&gt;} /&gt;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path=</a:t>
            </a:r>
            <a:r>
              <a:rPr lang="de-DE" sz="18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"/rock"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element=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{&lt;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Rock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/&gt;} /&gt;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 &lt;/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Routes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BrowserRouter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de-DE"/>
              <a:t>DEFINIÇÕES</a:t>
            </a:r>
            <a:endParaRPr/>
          </a:p>
        </p:txBody>
      </p:sp>
      <p:sp>
        <p:nvSpPr>
          <p:cNvPr id="112" name="Google Shape;112;p6"/>
          <p:cNvSpPr/>
          <p:nvPr/>
        </p:nvSpPr>
        <p:spPr>
          <a:xfrm>
            <a:off x="505485" y="1999997"/>
            <a:ext cx="11351100" cy="3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3975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</a:pP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 hora de criar links, são utilizados componentes </a:t>
            </a:r>
            <a:r>
              <a:rPr b="1" i="0" lang="de-DE" sz="3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&lt;Link /&gt; 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ao invés da tag </a:t>
            </a:r>
            <a:r>
              <a:rPr b="1" i="0" lang="de-DE" sz="3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&lt;a&gt; 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convencional.</a:t>
            </a:r>
            <a:endParaRPr sz="3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Isso irá permitir acessar as rotas sem o   </a:t>
            </a:r>
            <a:endParaRPr sz="3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recarregamento da página.</a:t>
            </a:r>
            <a:endParaRPr b="0" i="0" sz="3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2851400" y="4728350"/>
            <a:ext cx="599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-DE" sz="1800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to=</a:t>
            </a:r>
            <a:r>
              <a:rPr lang="de-DE" sz="1800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"/playlist"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&gt;Minha playlist&lt;/</a:t>
            </a:r>
            <a:r>
              <a:rPr lang="de-DE" sz="1800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de-DE" sz="1800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C9D1D9"/>
              </a:solidFill>
              <a:highlight>
                <a:srgbClr val="17223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de-DE"/>
              <a:t>ROTAS EXATAS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666712" y="1785926"/>
            <a:ext cx="10720528" cy="4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479376" y="1928802"/>
            <a:ext cx="11305256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500"/>
              <a:t>Na versão 6 do </a:t>
            </a:r>
            <a:r>
              <a:rPr lang="de-DE" sz="3500">
                <a:solidFill>
                  <a:schemeClr val="accent1"/>
                </a:solidFill>
              </a:rPr>
              <a:t>React Router</a:t>
            </a:r>
            <a:r>
              <a:rPr lang="de-DE" sz="3500"/>
              <a:t>, não é mais necessário criar as rotas de forma sequencial. Também não é mais necessário usar o atributo </a:t>
            </a:r>
            <a:r>
              <a:rPr lang="de-DE" sz="3500">
                <a:solidFill>
                  <a:schemeClr val="accent1"/>
                </a:solidFill>
              </a:rPr>
              <a:t>exact</a:t>
            </a:r>
            <a:r>
              <a:rPr lang="de-DE" sz="3500"/>
              <a:t>.</a:t>
            </a:r>
            <a:endParaRPr sz="3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500"/>
              <a:t>Anteriormente, 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forma parecida com a declaração </a:t>
            </a:r>
            <a:r>
              <a:rPr b="0" i="0" lang="de-DE" sz="3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 seletor de rotas </a:t>
            </a:r>
            <a:r>
              <a:rPr lang="de-DE" sz="3500"/>
              <a:t>resolvia 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primeira rota que atende</a:t>
            </a:r>
            <a:r>
              <a:rPr lang="de-DE" sz="3500"/>
              <a:t>sse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ao </a:t>
            </a:r>
            <a:r>
              <a:rPr b="0" i="0" lang="de-DE" sz="3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path </a:t>
            </a:r>
            <a:r>
              <a:rPr lang="de-DE" sz="3500"/>
              <a:t>em ordem, o que causava problemas em rotas parecidas</a:t>
            </a:r>
            <a:r>
              <a:rPr b="0" i="0" lang="de-DE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2022-06-14T19:14:16Z</dcterms:created>
</cp:coreProperties>
</file>