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6A+FXPh64ysK3Zh7PNoio0LL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612e1ae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6612e1a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7ae0fcf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67ae0fcfa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54" name="Google Shape;54;g16612e1ae64_0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6612e1ae64_0_58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6612e1ae64_0_58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g16612e1ae64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3eca586_3_45"/>
          <p:cNvSpPr txBox="1"/>
          <p:nvPr>
            <p:ph type="ctrTitle"/>
          </p:nvPr>
        </p:nvSpPr>
        <p:spPr>
          <a:xfrm>
            <a:off x="983432" y="836712"/>
            <a:ext cx="10225136" cy="2016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lang="de-DE"/>
            </a:br>
            <a:r>
              <a:rPr lang="de-DE">
                <a:latin typeface="Arial"/>
                <a:ea typeface="Arial"/>
                <a:cs typeface="Arial"/>
                <a:sym typeface="Arial"/>
              </a:rPr>
              <a:t>ESTILIZANDO COMPONENTES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ESTILIZANDO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43376" y="1925002"/>
            <a:ext cx="11305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Estilizar é parte importante do desenvolvimento do frontend. Em React podemos criar componentes que assumem estilos.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Com essa técnica conseguimos desenhar a aparência e o leiaute da página.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STYLED COMPONENTS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79376" y="1928802"/>
            <a:ext cx="1130525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biblioteca (extensão, plugin)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 React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ideia é criar componentes já com estilos.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estilização é baseada em conceitos CSS tradicional.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Com essa biblioteca, podemos utilizar </a:t>
            </a:r>
            <a:r>
              <a:rPr b="1" lang="de-DE" sz="3500">
                <a:solidFill>
                  <a:schemeClr val="dk1"/>
                </a:solidFill>
              </a:rPr>
              <a:t>CSS dentro do </a:t>
            </a:r>
            <a:r>
              <a:rPr b="1" i="1" lang="de-DE" sz="3500">
                <a:solidFill>
                  <a:schemeClr val="dk1"/>
                </a:solidFill>
              </a:rPr>
              <a:t>JavaScript</a:t>
            </a:r>
            <a:r>
              <a:rPr b="1" lang="de-DE" sz="3500">
                <a:solidFill>
                  <a:schemeClr val="dk1"/>
                </a:solidFill>
              </a:rPr>
              <a:t> </a:t>
            </a:r>
            <a:r>
              <a:rPr lang="de-DE" sz="3500">
                <a:solidFill>
                  <a:schemeClr val="dk1"/>
                </a:solidFill>
              </a:rPr>
              <a:t>para a criação de componentes primitivos (elementos HTML) estilizados.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INSTALANDO O </a:t>
            </a:r>
            <a:r>
              <a:rPr lang="de-DE">
                <a:latin typeface="Arial"/>
                <a:ea typeface="Arial"/>
                <a:cs typeface="Arial"/>
                <a:sym typeface="Arial"/>
              </a:rPr>
              <a:t>STYLED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666702" y="1785934"/>
            <a:ext cx="111960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Instalação por linha de comando: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I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mporta</a:t>
            </a:r>
            <a:r>
              <a:rPr lang="de-DE" sz="3500">
                <a:solidFill>
                  <a:schemeClr val="dk1"/>
                </a:solidFill>
              </a:rPr>
              <a:t>ção do módulo:</a:t>
            </a:r>
            <a:endParaRPr sz="3500"/>
          </a:p>
        </p:txBody>
      </p:sp>
      <p:sp>
        <p:nvSpPr>
          <p:cNvPr id="84" name="Google Shape;84;p4"/>
          <p:cNvSpPr txBox="1"/>
          <p:nvPr/>
        </p:nvSpPr>
        <p:spPr>
          <a:xfrm>
            <a:off x="1696600" y="2656938"/>
            <a:ext cx="45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npm install styled-components</a:t>
            </a:r>
            <a:endParaRPr sz="20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3068975" y="436775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styled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"styled-components"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VANTAGENS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374347" y="1785918"/>
            <a:ext cx="113052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 estilizar outros elementos da página "por acidente</a:t>
            </a:r>
            <a:r>
              <a:rPr lang="de-DE" sz="3500">
                <a:solidFill>
                  <a:schemeClr val="dk1"/>
                </a:solidFill>
              </a:rPr>
              <a:t>".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Reaproveitamento de código e de estilos, pois estão sendo criados componentes.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de-DE" sz="3500">
                <a:solidFill>
                  <a:schemeClr val="dk1"/>
                </a:solidFill>
              </a:rPr>
              <a:t>Facilidade de manutenção, pois centraliza o estilo no código.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de-DE" sz="3500">
                <a:solidFill>
                  <a:schemeClr val="dk1"/>
                </a:solidFill>
              </a:rPr>
              <a:t>Permite aplicar estilização condicional.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USANDO STYLED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43372" y="1785927"/>
            <a:ext cx="11125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Criando um botão com bordas arredondadas, usando estilo embutido: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743200" y="3352800"/>
            <a:ext cx="5139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styled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"styled-components"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Botao = styled.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background-color: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border: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border-radius: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31761" y="29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EXPRESSÕES E PASSAGEM DE PROPRIEDADES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443372" y="1785927"/>
            <a:ext cx="1112523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solidFill>
                  <a:schemeClr val="dk1"/>
                </a:solidFill>
              </a:rPr>
              <a:t>Observe que a criação dos estilos está entre strings delimitadas por acento invertido, ou </a:t>
            </a:r>
            <a:r>
              <a:rPr b="1" lang="de-DE" sz="3500">
                <a:solidFill>
                  <a:schemeClr val="accent1"/>
                </a:solidFill>
              </a:rPr>
              <a:t>t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emplate strings. </a:t>
            </a:r>
            <a:endParaRPr b="1" i="0" sz="3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Essas strings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conter expressões.</a:t>
            </a:r>
            <a:r>
              <a:rPr lang="de-DE" sz="3500"/>
              <a:t>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styled components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essa técnica para a passagem de </a:t>
            </a:r>
            <a:r>
              <a:rPr b="1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os estilos!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407368" y="203277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31761" y="29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EXPRESSÕES E PASSAGEM DE PROPRIEDADES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443372" y="1785927"/>
            <a:ext cx="1148527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consequência, temos também a possibilidade de criar o CSS com variáveis!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ajuda na redução de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"classes CSS"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de código aninhado, por exemplo.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407368" y="203277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7ae0fcfa9_0_6"/>
          <p:cNvSpPr txBox="1"/>
          <p:nvPr>
            <p:ph type="title"/>
          </p:nvPr>
        </p:nvSpPr>
        <p:spPr>
          <a:xfrm>
            <a:off x="531761" y="29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EXPRESSÕES E PASSAGEM DE PROPRIEDADES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67ae0fcfa9_0_6"/>
          <p:cNvSpPr txBox="1"/>
          <p:nvPr/>
        </p:nvSpPr>
        <p:spPr>
          <a:xfrm>
            <a:off x="666712" y="1785926"/>
            <a:ext cx="107205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67ae0fcfa9_0_6"/>
          <p:cNvSpPr/>
          <p:nvPr/>
        </p:nvSpPr>
        <p:spPr>
          <a:xfrm>
            <a:off x="443372" y="1785927"/>
            <a:ext cx="11125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O botão recebe uma propriedade que muda a cor da fonte.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67ae0fcfa9_0_6"/>
          <p:cNvSpPr/>
          <p:nvPr/>
        </p:nvSpPr>
        <p:spPr>
          <a:xfrm>
            <a:off x="407368" y="2032774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Google Shape;124;g167ae0fcfa9_0_6"/>
          <p:cNvSpPr txBox="1"/>
          <p:nvPr/>
        </p:nvSpPr>
        <p:spPr>
          <a:xfrm>
            <a:off x="1854250" y="3363475"/>
            <a:ext cx="9115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Botao = styled.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background-color: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color: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(props.ativado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"white"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Botao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ativado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