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JJ5nfsINw15x7qsm+70CtVzc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60daa4ca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660daa4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60daa4c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660daa4ca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7ab4fa9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67ab4fa9e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7ab4fa9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67ab4fa9e0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54" name="Google Shape;54;g1660daa4caa_0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660daa4caa_0_58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660daa4caa_0_58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g1660daa4caa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3eca586_3_45"/>
          <p:cNvSpPr txBox="1"/>
          <p:nvPr>
            <p:ph type="ctrTitle"/>
          </p:nvPr>
        </p:nvSpPr>
        <p:spPr>
          <a:xfrm>
            <a:off x="983432" y="1052736"/>
            <a:ext cx="10225136" cy="2016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REQUISIÇÕES À API BACKEND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PUT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479376" y="1928802"/>
            <a:ext cx="113052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</a:rPr>
              <a:t>PUT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a função de substituir os dados do servidor.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Exemplo: Substituição de propriedade no objeto música com id 30.</a:t>
            </a:r>
            <a:endParaRPr sz="3500"/>
          </a:p>
        </p:txBody>
      </p:sp>
      <p:sp>
        <p:nvSpPr>
          <p:cNvPr id="125" name="Google Shape;125;p21"/>
          <p:cNvSpPr txBox="1"/>
          <p:nvPr/>
        </p:nvSpPr>
        <p:spPr>
          <a:xfrm>
            <a:off x="2925375" y="4673725"/>
            <a:ext cx="486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musica = {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execucoes: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"/musicas/30"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DELETE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633000" y="1702406"/>
            <a:ext cx="111960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</a:rPr>
              <a:t>DELETE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 a função de apagar dados do servidor.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Exemplo: Excluir o artista com id recebido por parâmetro em uma função.</a:t>
            </a:r>
            <a:endParaRPr sz="3500"/>
          </a:p>
        </p:txBody>
      </p:sp>
      <p:sp>
        <p:nvSpPr>
          <p:cNvPr id="132" name="Google Shape;132;p23"/>
          <p:cNvSpPr txBox="1"/>
          <p:nvPr/>
        </p:nvSpPr>
        <p:spPr>
          <a:xfrm>
            <a:off x="2594175" y="4408200"/>
            <a:ext cx="55275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excluir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(id)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`/artistas/$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7B72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REQUISIÇÕES AO BACKEND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475184" y="2120280"/>
            <a:ext cx="113052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requisições ao servidor, uma função </a:t>
            </a:r>
            <a:r>
              <a:rPr lang="de-DE" sz="3500"/>
              <a:t>J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</a:t>
            </a:r>
            <a:r>
              <a:rPr lang="de-DE" sz="3500"/>
              <a:t>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 </a:t>
            </a:r>
            <a:r>
              <a:rPr lang="de-DE" sz="3500"/>
              <a:t>faz um acesso aos dados por meio de uma API.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O servidor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processa a requisição e retorna uma determinada informação</a:t>
            </a:r>
            <a:r>
              <a:rPr lang="de-DE" sz="3500"/>
              <a:t> ao frontend usando o mesmo protocolo.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REQUISIÇÕES À API BACKEND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479376" y="1928802"/>
            <a:ext cx="113052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comunicação entre </a:t>
            </a:r>
            <a:r>
              <a:rPr lang="de-DE" sz="3500"/>
              <a:t>o navegador e o servidor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feita a partir do método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é um protocolo de comunicação.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A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través dele é possível a comunicação entre os diferentes pontos de um sistema </a:t>
            </a:r>
            <a:r>
              <a:rPr lang="de-DE" sz="3500"/>
              <a:t>W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60daa4caa_0_6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AXIOS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660daa4caa_0_63"/>
          <p:cNvSpPr/>
          <p:nvPr/>
        </p:nvSpPr>
        <p:spPr>
          <a:xfrm>
            <a:off x="551384" y="2348880"/>
            <a:ext cx="113052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Essa requisição pode ser feita utilizando várias ferramentas, ex. </a:t>
            </a:r>
            <a:r>
              <a:rPr lang="de-DE" sz="3500">
                <a:solidFill>
                  <a:schemeClr val="accent1"/>
                </a:solidFill>
              </a:rPr>
              <a:t>fetch</a:t>
            </a:r>
            <a:r>
              <a:rPr lang="de-DE" sz="3500"/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Em nosso curso vamos utilizar o </a:t>
            </a:r>
            <a:r>
              <a:rPr lang="de-DE" sz="3500">
                <a:solidFill>
                  <a:schemeClr val="accent1"/>
                </a:solidFill>
              </a:rPr>
              <a:t>Axios</a:t>
            </a:r>
            <a:r>
              <a:rPr lang="de-DE" sz="3500"/>
              <a:t>, que facilita o recebimento das respostas do backend no formato </a:t>
            </a:r>
            <a:r>
              <a:rPr lang="de-DE" sz="3500">
                <a:solidFill>
                  <a:schemeClr val="accent1"/>
                </a:solidFill>
              </a:rPr>
              <a:t>JSON</a:t>
            </a:r>
            <a:r>
              <a:rPr lang="de-DE" sz="3500"/>
              <a:t>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7ab4fa9e0_0_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INSTALANDO O AXIOS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67ab4fa9e0_0_6"/>
          <p:cNvSpPr txBox="1"/>
          <p:nvPr/>
        </p:nvSpPr>
        <p:spPr>
          <a:xfrm>
            <a:off x="666712" y="1785926"/>
            <a:ext cx="107205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67ab4fa9e0_0_6"/>
          <p:cNvSpPr/>
          <p:nvPr/>
        </p:nvSpPr>
        <p:spPr>
          <a:xfrm>
            <a:off x="666702" y="1785934"/>
            <a:ext cx="111960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Instalação por linha de comando: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I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mporta</a:t>
            </a:r>
            <a:r>
              <a:rPr lang="de-DE" sz="3500">
                <a:solidFill>
                  <a:schemeClr val="dk1"/>
                </a:solidFill>
              </a:rPr>
              <a:t>ção do módulo:</a:t>
            </a:r>
            <a:endParaRPr sz="3500"/>
          </a:p>
        </p:txBody>
      </p:sp>
      <p:sp>
        <p:nvSpPr>
          <p:cNvPr id="89" name="Google Shape;89;g167ab4fa9e0_0_6"/>
          <p:cNvSpPr txBox="1"/>
          <p:nvPr/>
        </p:nvSpPr>
        <p:spPr>
          <a:xfrm>
            <a:off x="1696600" y="2656938"/>
            <a:ext cx="45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npm install axios</a:t>
            </a:r>
            <a:endParaRPr sz="20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g167ab4fa9e0_0_6"/>
          <p:cNvSpPr txBox="1"/>
          <p:nvPr/>
        </p:nvSpPr>
        <p:spPr>
          <a:xfrm>
            <a:off x="3068975" y="436775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"axios"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7ab4fa9e0_0_6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AXIOS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67ab4fa9e0_0_67"/>
          <p:cNvSpPr/>
          <p:nvPr/>
        </p:nvSpPr>
        <p:spPr>
          <a:xfrm>
            <a:off x="479376" y="1928802"/>
            <a:ext cx="113052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Axios pode ser acionado diretamente, com a URL completa. Ou pode ser inicializado fora do contexto do componente, com a URL base, e instanciado em uma variável.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67ab4fa9e0_0_67"/>
          <p:cNvSpPr txBox="1"/>
          <p:nvPr/>
        </p:nvSpPr>
        <p:spPr>
          <a:xfrm>
            <a:off x="2049175" y="4601600"/>
            <a:ext cx="71781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api =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baseURL: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"http://localhost:8080/artistas"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200">
                <a:latin typeface="Arial"/>
                <a:ea typeface="Arial"/>
                <a:cs typeface="Arial"/>
                <a:sym typeface="Arial"/>
              </a:rPr>
              <a:t>REQUISIÇÕES À API BACKEND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79376" y="1928802"/>
            <a:ext cx="113052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protocolo HTTP possui métodos que são utilizados para diferentes finalidades.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principais que veremos são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3500">
                <a:solidFill>
                  <a:schemeClr val="accent1"/>
                </a:solidFill>
              </a:rPr>
              <a:t>POST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3500">
                <a:solidFill>
                  <a:schemeClr val="accent1"/>
                </a:solidFill>
              </a:rPr>
              <a:t>PUT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de-DE" sz="3500">
                <a:solidFill>
                  <a:schemeClr val="accent1"/>
                </a:solidFill>
              </a:rPr>
              <a:t>DELETE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GET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79376" y="1928802"/>
            <a:ext cx="1130525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</a:rPr>
              <a:t>GET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</a:t>
            </a:r>
            <a:r>
              <a:rPr lang="de-DE" sz="3500"/>
              <a:t>m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função de pegar dados do servidor.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3500"/>
            </a:br>
            <a:r>
              <a:rPr lang="de-DE" sz="3500"/>
              <a:t>Exemplo: Requisição com encadeamento</a:t>
            </a:r>
            <a:endParaRPr sz="3500"/>
          </a:p>
        </p:txBody>
      </p:sp>
      <p:sp>
        <p:nvSpPr>
          <p:cNvPr id="111" name="Google Shape;111;p4"/>
          <p:cNvSpPr txBox="1"/>
          <p:nvPr/>
        </p:nvSpPr>
        <p:spPr>
          <a:xfrm>
            <a:off x="2217150" y="4172600"/>
            <a:ext cx="71478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"/artistas"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(response)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POST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79376" y="1928802"/>
            <a:ext cx="113052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</a:rPr>
              <a:t>POST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a função de transmitir dados para o servidor.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3500"/>
            </a:br>
            <a:r>
              <a:rPr lang="de-DE" sz="3500"/>
              <a:t>Exemplo: Requisição com </a:t>
            </a:r>
            <a:r>
              <a:rPr lang="de-DE" sz="3500">
                <a:solidFill>
                  <a:schemeClr val="accent1"/>
                </a:solidFill>
              </a:rPr>
              <a:t>async</a:t>
            </a:r>
            <a:r>
              <a:rPr lang="de-DE" sz="3500"/>
              <a:t> e </a:t>
            </a:r>
            <a:r>
              <a:rPr lang="de-DE" sz="3500">
                <a:solidFill>
                  <a:schemeClr val="accent1"/>
                </a:solidFill>
              </a:rPr>
              <a:t>await</a:t>
            </a:r>
            <a:r>
              <a:rPr lang="de-DE" sz="3500"/>
              <a:t>:</a:t>
            </a:r>
            <a:endParaRPr sz="3500"/>
          </a:p>
        </p:txBody>
      </p:sp>
      <p:sp>
        <p:nvSpPr>
          <p:cNvPr id="118" name="Google Shape;118;p6"/>
          <p:cNvSpPr txBox="1"/>
          <p:nvPr/>
        </p:nvSpPr>
        <p:spPr>
          <a:xfrm>
            <a:off x="762000" y="4191000"/>
            <a:ext cx="107178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artista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nome: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"Nivaldo Batista Lima"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nome_artistico: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"Gusttavo Lima"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api.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"/artistas"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artista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"id do novo artista"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, res.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