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daXlItIYBjr5orsaN2wxgxAL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21" name="Google Shape;21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29" name="Google Shape;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0" name="Google Shape;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3" name="Google Shape;33;g13513eca586_3_29"/>
          <p:cNvPicPr preferRelativeResize="0"/>
          <p:nvPr/>
        </p:nvPicPr>
        <p:blipFill rotWithShape="1">
          <a:blip r:embed="rId2">
            <a:alphaModFix/>
          </a:blip>
          <a:srcRect b="67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50" name="Google Shape;50;g13513eca586_3_13"/>
          <p:cNvPicPr preferRelativeResize="0"/>
          <p:nvPr/>
        </p:nvPicPr>
        <p:blipFill rotWithShape="1">
          <a:blip r:embed="rId2">
            <a:alphaModFix/>
          </a:blip>
          <a:srcRect b="13665" l="1279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51" name="Google Shape;51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13eca586_3_45"/>
          <p:cNvSpPr txBox="1"/>
          <p:nvPr>
            <p:ph type="ctrTitle"/>
          </p:nvPr>
        </p:nvSpPr>
        <p:spPr>
          <a:xfrm>
            <a:off x="1524000" y="360363"/>
            <a:ext cx="9144000" cy="10423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de-DE"/>
              <a:t>Lógica de Programação</a:t>
            </a:r>
            <a:endParaRPr sz="3300"/>
          </a:p>
        </p:txBody>
      </p:sp>
      <p:sp>
        <p:nvSpPr>
          <p:cNvPr id="82" name="Google Shape;82;g13513eca586_3_45"/>
          <p:cNvSpPr txBox="1"/>
          <p:nvPr>
            <p:ph idx="1" type="subTitle"/>
          </p:nvPr>
        </p:nvSpPr>
        <p:spPr>
          <a:xfrm>
            <a:off x="1524000" y="1606041"/>
            <a:ext cx="9144000" cy="277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>
                <a:latin typeface="Arial"/>
                <a:ea typeface="Arial"/>
                <a:cs typeface="Arial"/>
                <a:sym typeface="Arial"/>
              </a:rPr>
              <a:t>01 – Comandos no Terminal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Definição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Comandos.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Terminal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118967" y="1722710"/>
            <a:ext cx="1051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um Terminal do Sistema Operacional?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57429" y="2644170"/>
            <a:ext cx="1107713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 Terminal permite que você "instrua" o computador a efetuar as operações que você deseja</a:t>
            </a:r>
            <a:r>
              <a:rPr b="0" i="0" lang="de-DE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(como copiar um arquivo, ou iniciar a execução de um programa). O Terminal é um interpretador de comandos. Cada comando é, em geral, dado em uma linha digitada no terminal.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Abrindo Terminal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85565" y="1386025"/>
            <a:ext cx="114704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Para abrir o terminal você deve ir em Iniciar &gt; Pesquisar por PowerShell &gt; Abrir Terminal PowerShell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48" y="2371766"/>
            <a:ext cx="5791470" cy="325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070" y="3161786"/>
            <a:ext cx="49434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Principais comandos: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475219" y="1540305"/>
            <a:ext cx="5482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&lt;Nome do diretório (pasta) que dejeja ir&gt; 🡪 Muda para o diretório (pasta) desejada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184949" y="1540305"/>
            <a:ext cx="5482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 🡪 Lista todos os arquivos naquela diretório.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947" y="2172827"/>
            <a:ext cx="45243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3571" y="1878859"/>
            <a:ext cx="44291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499984" y="3233482"/>
            <a:ext cx="5482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&lt;Nome do diretório a ser criado 🡪 Cria um novo diretório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6897" y="3968750"/>
            <a:ext cx="45624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8981" y="3779639"/>
            <a:ext cx="4124325" cy="265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6209718" y="3372825"/>
            <a:ext cx="5482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 &lt;Nome do diretório ou arquivo a ser deletado&gt; 🡪 Deleta um diretório ou um Arquivo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Principais comandos: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91150" y="1540305"/>
            <a:ext cx="60937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 &lt;Dirétorio ou Arquivo que deseja mover&gt; &lt;Diretório de destino + (novo nome do Arquivo) caso deseja renomear o arquivo&gt; 🡪 Move ou renomeia um Arquivo ou diretório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6705454" y="1540305"/>
            <a:ext cx="45346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 &lt; Dirétorio ou Arquivo que deseja copiar&gt; &lt; Diretório de destino&gt; 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924" y="2590800"/>
            <a:ext cx="4286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5165" y="2371302"/>
            <a:ext cx="5415759" cy="393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  <dc:creator>Andre Luiz</dc:creator>
</cp:coreProperties>
</file>