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7BDC5B-FDDE-4E83-AE99-A62F6E70D4AB}">
  <a:tblStyle styleId="{A77BDC5B-FDDE-4E83-AE99-A62F6E70D4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dfc77a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dfc77a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dfc77a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dfc77a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dfc77a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dfc77a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a5e3594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a5e3594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8dfc77a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8dfc77a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dfc77a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8dfc77a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5e359c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a5e359c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a5e359cb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a5e359cb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Vertex Reconstruction: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Work Summarized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Willison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MSU IceCube ML 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Training and Testing: A Success!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356800"/>
            <a:ext cx="85206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results as Retro Reco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 reconstructing within DeepCore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expected, less successful reconstructing outside DeepCore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8" y="1069625"/>
            <a:ext cx="2855324" cy="21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333" y="1069625"/>
            <a:ext cx="2855324" cy="21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808" y="1069625"/>
            <a:ext cx="2855324" cy="21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</a:t>
            </a:r>
            <a:r>
              <a:rPr lang="en"/>
              <a:t> R and Working on Containment Cuts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28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Pretty 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Really look at that 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comparable to Retro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Yay Go Go DeepCore!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we improve by training for 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version: train XYZ, calculate 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Maybe, we didn’t get to try that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898" y="1086075"/>
            <a:ext cx="2748019" cy="19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465" y="1086075"/>
            <a:ext cx="2621062" cy="198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808" y="3073875"/>
            <a:ext cx="2686375" cy="198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895" y="3073875"/>
            <a:ext cx="2860425" cy="1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Energy Dependence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788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Showed no significant dependence on Energy in R or 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Yay! That’s what we were hoping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3" y="2436400"/>
            <a:ext cx="3266974" cy="221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383" y="2436400"/>
            <a:ext cx="3266974" cy="22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3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with Confusion Matrices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020775"/>
            <a:ext cx="82659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Gave us a better picture of how we compare with Retro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CNN taking out more events than Retro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Tending to cut true contained events rather than leave in uncontained events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Retro tends to leave in uncontained events rather than cut true events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273000" y="70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{A77BDC5B-FDDE-4E83-AE99-A62F6E70D4AB}</a:tableStyleId>
              </a:tblPr>
              <a:tblGrid>
                <a:gridCol w="1607650"/>
                <a:gridCol w="1297675"/>
                <a:gridCol w="851725"/>
                <a:gridCol w="524375"/>
                <a:gridCol w="1656025"/>
                <a:gridCol w="1229950"/>
                <a:gridCol w="1062250"/>
              </a:tblGrid>
              <a:tr h="53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CNN R &lt; 150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 Contained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 Cut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Retro R &lt; 150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 Contained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 Cut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CNN Contained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85.4914%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2.5628%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Retro Contained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86.7657%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3.3193%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CNN Cut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3.1182%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8.8277%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Retro Cut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1.8439%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8.0712%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CNN -500 &lt; Z &lt; -200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 Contained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 Cut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Retro -500 &lt; Z &lt; -200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 Contained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 Cut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CNN Contained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87.0742%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0.4471%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Retro Contained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90.1845%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1.3630%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CNN Cut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3.9193%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8.5595%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Retro Cut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0.8089%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7.6436%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for Time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struggle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true time was too clustered to get a “good”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fixes: Adding random time offsets to the time to get a better distribution to give to the CNN to train and test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39" y="2917581"/>
            <a:ext cx="3095814" cy="206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49" y="2917581"/>
            <a:ext cx="2739289" cy="206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453" y="2917581"/>
            <a:ext cx="2945473" cy="206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for Vertex Error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33800" y="1152475"/>
            <a:ext cx="19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Not doing great “predicting” the error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Hoping for prediction trends (if not 1:1) to make cuts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Needs more work to be effective for what we want</a:t>
            </a:r>
            <a:endParaRPr sz="115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570" y="1064181"/>
            <a:ext cx="2396275" cy="18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846" y="1064181"/>
            <a:ext cx="2327280" cy="18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6126" y="1064181"/>
            <a:ext cx="2279513" cy="18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8774" y="3026693"/>
            <a:ext cx="2327275" cy="185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3762" y="2999156"/>
            <a:ext cx="2396275" cy="19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7751" y="2979109"/>
            <a:ext cx="2396275" cy="195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7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the Summer Summary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Advancements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Vertex successfully reconstructed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Good resolution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explicit energy dependence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Containment cuts are able to made relatively accurately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Ultimate goal of applying containment cuts to events while reconstructing energy, zenith,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Reconstructing time thus far </a:t>
            </a:r>
            <a:r>
              <a:rPr lang="en"/>
              <a:t>unsuccessful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Potential for future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Predicting vertex error thus far </a:t>
            </a:r>
            <a:r>
              <a:rPr lang="en"/>
              <a:t>unsuccessful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Potential for future work here as well</a:t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Advancements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Gained a lot of coding experience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First job that involved programming!!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Python! Python! Python!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Some Bash too!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First time remoting into a large server!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Plots! Plots! Plots!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Presented at APS DPF 2021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Good experience presenting outside of my typical field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 a lot of awesome people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Unfortunately only virtually :(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all for your help and support!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Have a lovely semester!</a:t>
            </a:r>
            <a:endParaRPr sz="2000"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36716" l="0" r="0" t="0"/>
          <a:stretch/>
        </p:blipFill>
        <p:spPr>
          <a:xfrm>
            <a:off x="4903525" y="1233175"/>
            <a:ext cx="3857626" cy="325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