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4" r:id="rId3"/>
    <p:sldId id="262" r:id="rId4"/>
    <p:sldId id="265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1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22.07.2019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670" y="1793289"/>
            <a:ext cx="10498660" cy="2620809"/>
          </a:xfrm>
        </p:spPr>
        <p:txBody>
          <a:bodyPr rtlCol="0">
            <a:normAutofit/>
          </a:bodyPr>
          <a:lstStyle/>
          <a:p>
            <a:pPr rtl="0"/>
            <a:r>
              <a:rPr lang="de-DE" sz="6600" dirty="0"/>
              <a:t>Schaltung zur Auswertung von Dehnungsmessstreifen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1497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Alma Kielstein</a:t>
            </a:r>
          </a:p>
          <a:p>
            <a:pPr rtl="0"/>
            <a:r>
              <a:rPr lang="de-DE" dirty="0"/>
              <a:t>Julia Gancz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9EF824D-4CB9-4C7B-9B20-D5C93964D05E}"/>
              </a:ext>
            </a:extLst>
          </p:cNvPr>
          <p:cNvSpPr txBox="1">
            <a:spLocks/>
          </p:cNvSpPr>
          <p:nvPr/>
        </p:nvSpPr>
        <p:spPr>
          <a:xfrm>
            <a:off x="2191969" y="4758430"/>
            <a:ext cx="9604310" cy="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Vertiefungsprojekt		IMSAS			26.07.2019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A6217-633D-4A4B-B402-8F77D800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Herstellung der Platine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FB2E09-F5EE-41F7-9B53-6E4FBEEB7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788" y="1965834"/>
            <a:ext cx="7109794" cy="3485055"/>
          </a:xfr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3E9DFBF-3640-460C-A1C7-D747A3855470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333874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 EAGLE gezeichnet</a:t>
            </a:r>
          </a:p>
          <a:p>
            <a:r>
              <a:rPr lang="de-DE" dirty="0"/>
              <a:t>Vereinfachung durch Pinbelegung</a:t>
            </a:r>
          </a:p>
          <a:p>
            <a:r>
              <a:rPr lang="de-DE" dirty="0"/>
              <a:t>Integration der Bauteile ins Gehäuse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Spannungsversorgung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</a:rPr>
              <a:t>Wheatstone Brücke</a:t>
            </a:r>
          </a:p>
          <a:p>
            <a:pPr marL="0" indent="0">
              <a:buNone/>
            </a:pPr>
            <a:r>
              <a:rPr lang="de-DE" dirty="0">
                <a:solidFill>
                  <a:srgbClr val="92D050"/>
                </a:solidFill>
              </a:rPr>
              <a:t>Verstärkerschaltung</a:t>
            </a:r>
          </a:p>
        </p:txBody>
      </p:sp>
    </p:spTree>
    <p:extLst>
      <p:ext uri="{BB962C8B-B14F-4D97-AF65-F5344CB8AC3E}">
        <p14:creationId xmlns:p14="http://schemas.microsoft.com/office/powerpoint/2010/main" val="25803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869A1-E121-49F1-B3E2-3D554644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Herstellung der Platine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EB66926-776A-416C-A6D7-4B7F2455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182032" cy="3809999"/>
          </a:xfrm>
        </p:spPr>
        <p:txBody>
          <a:bodyPr/>
          <a:lstStyle/>
          <a:p>
            <a:r>
              <a:rPr lang="de-DE" dirty="0"/>
              <a:t>Fertigung der Platine mittels Fotolithografie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A8FB81B-C40C-401C-A3E6-EE881B1C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89" y="738678"/>
            <a:ext cx="2732226" cy="5380644"/>
          </a:xfrm>
          <a:prstGeom prst="rect">
            <a:avLst/>
          </a:prstGeo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F4F54E0E-A71F-4800-B322-B3F84ED0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85" y="2635247"/>
            <a:ext cx="4650802" cy="32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F471B-EDB8-4541-807A-4DA4ED81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Fertigung des Gehäuses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00FF1E-8F71-41A9-8968-A8B12BD7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639" y="1436897"/>
            <a:ext cx="3615309" cy="214827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8E2A18-D4C9-4A98-A9BE-87E98F00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38" y="3720376"/>
            <a:ext cx="3615310" cy="234678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A4C8462-DA37-4BE5-AF3C-123F08D3BF80}"/>
              </a:ext>
            </a:extLst>
          </p:cNvPr>
          <p:cNvSpPr txBox="1">
            <a:spLocks/>
          </p:cNvSpPr>
          <p:nvPr/>
        </p:nvSpPr>
        <p:spPr>
          <a:xfrm>
            <a:off x="1295401" y="1981201"/>
            <a:ext cx="658023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 CAD Programm gezeichnet</a:t>
            </a:r>
          </a:p>
          <a:p>
            <a:r>
              <a:rPr lang="de-DE" dirty="0"/>
              <a:t>3D gedruckt, mit </a:t>
            </a:r>
            <a:r>
              <a:rPr lang="de-DE" dirty="0" err="1"/>
              <a:t>Polyactide</a:t>
            </a:r>
            <a:r>
              <a:rPr lang="de-DE" dirty="0"/>
              <a:t> (PLA)</a:t>
            </a:r>
          </a:p>
          <a:p>
            <a:r>
              <a:rPr lang="de-DE" dirty="0"/>
              <a:t>Deckel: Öffnungen für DMS, Potentiometer, Schalter</a:t>
            </a:r>
          </a:p>
          <a:p>
            <a:r>
              <a:rPr lang="de-DE" dirty="0"/>
              <a:t>Behälter: Gitterartig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Schützt die Platine &amp; Bauteile gegen Beschädigungen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Erleichtert die Handhabung</a:t>
            </a:r>
          </a:p>
        </p:txBody>
      </p:sp>
    </p:spTree>
    <p:extLst>
      <p:ext uri="{BB962C8B-B14F-4D97-AF65-F5344CB8AC3E}">
        <p14:creationId xmlns:p14="http://schemas.microsoft.com/office/powerpoint/2010/main" val="382295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74</Words>
  <Application>Microsoft Office PowerPoint</Application>
  <PresentationFormat>Breitbild</PresentationFormat>
  <Paragraphs>21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Wingdings</vt:lpstr>
      <vt:lpstr>Rautenraster 16x9</vt:lpstr>
      <vt:lpstr>Schaltung zur Auswertung von Dehnungsmessstreifen</vt:lpstr>
      <vt:lpstr>Herstellung der Platine</vt:lpstr>
      <vt:lpstr>Herstellung der Platine</vt:lpstr>
      <vt:lpstr>Fertigung des Gehäuses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Julia Gancz</dc:creator>
  <cp:lastModifiedBy>Julia Gancz</cp:lastModifiedBy>
  <cp:revision>10</cp:revision>
  <dcterms:created xsi:type="dcterms:W3CDTF">2019-07-22T12:01:34Z</dcterms:created>
  <dcterms:modified xsi:type="dcterms:W3CDTF">2019-07-22T17:13:52Z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